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
  </p:notesMasterIdLst>
  <p:handoutMasterIdLst>
    <p:handoutMasterId r:id="rId7"/>
  </p:handoutMasterIdLst>
  <p:sldIdLst>
    <p:sldId id="277" r:id="rId5"/>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22" autoAdjust="0"/>
    <p:restoredTop sz="72851" autoAdjust="0"/>
  </p:normalViewPr>
  <p:slideViewPr>
    <p:cSldViewPr snapToGrid="0" showGuides="1">
      <p:cViewPr>
        <p:scale>
          <a:sx n="75" d="100"/>
          <a:sy n="75" d="100"/>
        </p:scale>
        <p:origin x="614"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66" d="100"/>
          <a:sy n="66" d="100"/>
        </p:scale>
        <p:origin x="17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3F4CB37-F97B-4530-B4E6-0474AB733BE3}" type="datetimeFigureOut">
              <a:rPr kumimoji="1" lang="ja-JP" altLang="en-US" smtClean="0"/>
              <a:t>2025/7/14</a:t>
            </a:fld>
            <a:endParaRPr kumimoji="1" lang="ja-JP" altLang="en-US"/>
          </a:p>
        </p:txBody>
      </p:sp>
      <p:sp>
        <p:nvSpPr>
          <p:cNvPr id="4" name="フッター プレースホルダー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ADCEFC6-48AA-42E0-883A-0337C9337E34}" type="slidenum">
              <a:rPr kumimoji="1" lang="ja-JP" altLang="en-US" smtClean="0"/>
              <a:t>‹#›</a:t>
            </a:fld>
            <a:endParaRPr kumimoji="1" lang="ja-JP" altLang="en-US"/>
          </a:p>
        </p:txBody>
      </p:sp>
    </p:spTree>
    <p:extLst>
      <p:ext uri="{BB962C8B-B14F-4D97-AF65-F5344CB8AC3E}">
        <p14:creationId xmlns:p14="http://schemas.microsoft.com/office/powerpoint/2010/main" val="1867806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3AE129ED-E021-412F-A6BB-F29022CB135E}" type="datetimeFigureOut">
              <a:rPr kumimoji="1" lang="ja-JP" altLang="en-US" smtClean="0"/>
              <a:t>2025/7/14</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FFC4CC46-C8F2-4731-96DE-09F553337401}" type="slidenum">
              <a:rPr kumimoji="1" lang="ja-JP" altLang="en-US" smtClean="0"/>
              <a:t>‹#›</a:t>
            </a:fld>
            <a:endParaRPr kumimoji="1" lang="ja-JP" altLang="en-US"/>
          </a:p>
        </p:txBody>
      </p:sp>
    </p:spTree>
    <p:extLst>
      <p:ext uri="{BB962C8B-B14F-4D97-AF65-F5344CB8AC3E}">
        <p14:creationId xmlns:p14="http://schemas.microsoft.com/office/powerpoint/2010/main" val="738322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これまで、香港とカナダのコンサルティング会社およびエネルギー企業で、データサイエンティストとしてインターンシップ経験しました。まずは、</a:t>
            </a:r>
            <a:r>
              <a:rPr lang="en-US" altLang="ja-JP" dirty="0" err="1"/>
              <a:t>Marakon</a:t>
            </a:r>
            <a:r>
              <a:rPr lang="ja-JP" altLang="en-US" dirty="0"/>
              <a:t>というコンサルティング会社分類モデルを作成し、顧客をさまざまなターゲットグループに分ける業務を行ったことがあります。また、</a:t>
            </a:r>
            <a:r>
              <a:rPr lang="en-US" altLang="ja-JP" dirty="0" err="1"/>
              <a:t>AutoCase</a:t>
            </a:r>
            <a:r>
              <a:rPr lang="ja-JP" altLang="en-US" dirty="0"/>
              <a:t>で、エネルギー消費量を減少するために、建築のインフォによってエネルギー消費量の予測モデルも開発したことがあります。最後的に、プロジェクトインターンとして</a:t>
            </a:r>
            <a:r>
              <a:rPr lang="en-US" altLang="ja-JP" dirty="0"/>
              <a:t>Capital One</a:t>
            </a:r>
            <a:r>
              <a:rPr lang="ja-JP" altLang="en-US" dirty="0"/>
              <a:t>のクレジットカードの詐欺検出予測モデルのプロジェクトにもやったことがあります。今までの経験は主にデータサイエンスに関連することなので、今</a:t>
            </a:r>
            <a:r>
              <a:rPr lang="en-US" altLang="ja-JP" dirty="0"/>
              <a:t>DI</a:t>
            </a:r>
            <a:r>
              <a:rPr lang="ja-JP" altLang="en-US" dirty="0"/>
              <a:t>に入ったのは、以前の経験にとてもあう業務を取り組んで、とても幸いだと思います。</a:t>
            </a:r>
            <a:endParaRPr lang="en-US" altLang="ja-JP" dirty="0"/>
          </a:p>
          <a:p>
            <a:r>
              <a:rPr lang="ja-JP" altLang="en-US" dirty="0"/>
              <a:t>楽天銀行を選択した理由は、三つがあります。まず第一に、銀行は最も価値の高いデータを保有しています。お金の取引は、その人のライフスタイルを反映できると考えます。また、楽天銀行は他の楽天グループ企業のデータにもアクセスできる可能性があり、さまざまなプロジェクトを展開する上で無限の可能性があると感じています。最後的に、他の伝統銀行と比べて、よりテクノロジー主導の文化が根付いており、</a:t>
            </a:r>
            <a:r>
              <a:rPr lang="en-US" altLang="ja-JP" dirty="0"/>
              <a:t>IT</a:t>
            </a:r>
            <a:r>
              <a:rPr lang="ja-JP" altLang="en-US" dirty="0"/>
              <a:t>技術で革新的な取り組みを推進しやすい環境が整っています。</a:t>
            </a:r>
            <a:endParaRPr lang="en-US" altLang="ja-JP" dirty="0"/>
          </a:p>
          <a:p>
            <a:r>
              <a:rPr lang="ja-JP" altLang="en-US" dirty="0"/>
              <a:t>将来について、組織の効率と利益を向上させる機械学習モデルを構築し続けたいと考えています。また、機械学習のパイプラインを構築し、それを保守・運用していくことにも取り組みたいです。</a:t>
            </a:r>
            <a:endParaRPr lang="en-US" altLang="ja-JP" dirty="0"/>
          </a:p>
        </p:txBody>
      </p:sp>
      <p:sp>
        <p:nvSpPr>
          <p:cNvPr id="4" name="灯片编号占位符 3"/>
          <p:cNvSpPr>
            <a:spLocks noGrp="1"/>
          </p:cNvSpPr>
          <p:nvPr>
            <p:ph type="sldNum" sz="quarter" idx="5"/>
          </p:nvPr>
        </p:nvSpPr>
        <p:spPr/>
        <p:txBody>
          <a:bodyPr/>
          <a:lstStyle/>
          <a:p>
            <a:fld id="{FFC4CC46-C8F2-4731-96DE-09F553337401}" type="slidenum">
              <a:rPr kumimoji="1" lang="ja-JP" altLang="en-US" smtClean="0"/>
              <a:t>1</a:t>
            </a:fld>
            <a:endParaRPr kumimoji="1" lang="ja-JP" altLang="en-US"/>
          </a:p>
        </p:txBody>
      </p:sp>
    </p:spTree>
    <p:extLst>
      <p:ext uri="{BB962C8B-B14F-4D97-AF65-F5344CB8AC3E}">
        <p14:creationId xmlns:p14="http://schemas.microsoft.com/office/powerpoint/2010/main" val="3357413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4" name="正方形/長方形 13"/>
          <p:cNvSpPr/>
          <p:nvPr userDrawn="1"/>
        </p:nvSpPr>
        <p:spPr>
          <a:xfrm>
            <a:off x="0" y="-1"/>
            <a:ext cx="12192000" cy="565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i="0">
              <a:latin typeface="Rakuten Sans" panose="020B0503020203020204" pitchFamily="34" charset="0"/>
              <a:cs typeface="Rakuten Sans" panose="020B0503020203020204" pitchFamily="34" charset="0"/>
            </a:endParaRPr>
          </a:p>
        </p:txBody>
      </p:sp>
      <p:pic>
        <p:nvPicPr>
          <p:cNvPr id="15" name="Picture 5">
            <a:extLst>
              <a:ext uri="{FF2B5EF4-FFF2-40B4-BE49-F238E27FC236}">
                <a16:creationId xmlns:a16="http://schemas.microsoft.com/office/drawing/2014/main" id="{97C0AEEE-698E-F348-89FD-E33AED85BF65}"/>
              </a:ext>
            </a:extLst>
          </p:cNvPr>
          <p:cNvPicPr>
            <a:picLocks noChangeAspect="1"/>
          </p:cNvPicPr>
          <p:nvPr userDrawn="1"/>
        </p:nvPicPr>
        <p:blipFill>
          <a:blip r:embed="rId2"/>
          <a:stretch>
            <a:fillRect/>
          </a:stretch>
        </p:blipFill>
        <p:spPr>
          <a:xfrm>
            <a:off x="334963" y="5838625"/>
            <a:ext cx="2356362" cy="864000"/>
          </a:xfrm>
          <a:prstGeom prst="rect">
            <a:avLst/>
          </a:prstGeom>
        </p:spPr>
      </p:pic>
      <p:sp>
        <p:nvSpPr>
          <p:cNvPr id="7" name="Shape 16"/>
          <p:cNvSpPr>
            <a:spLocks noGrp="1"/>
          </p:cNvSpPr>
          <p:nvPr>
            <p:ph type="title" hasCustomPrompt="1"/>
          </p:nvPr>
        </p:nvSpPr>
        <p:spPr>
          <a:xfrm>
            <a:off x="1079999" y="1365250"/>
            <a:ext cx="10052457" cy="1445646"/>
          </a:xfrm>
          <a:prstGeom prst="rect">
            <a:avLst/>
          </a:prstGeom>
        </p:spPr>
        <p:txBody>
          <a:bodyPr anchor="t">
            <a:normAutofit/>
          </a:bodyPr>
          <a:lstStyle>
            <a:lvl1pPr>
              <a:defRPr sz="2900" b="1" i="0" baseline="0">
                <a:solidFill>
                  <a:srgbClr val="FFFFFF"/>
                </a:solidFill>
                <a:latin typeface="Rakuten Sans JP" panose="020B0400000000000000" pitchFamily="34" charset="-128"/>
                <a:ea typeface="Rakuten Sans JP" panose="020B0400000000000000" pitchFamily="34" charset="-128"/>
                <a:cs typeface="Rakuten Sans" panose="020B0503020203020204" pitchFamily="34" charset="0"/>
              </a:defRPr>
            </a:lvl1pPr>
          </a:lstStyle>
          <a:p>
            <a:r>
              <a:rPr kumimoji="1" lang="en-US" altLang="ja-JP" dirty="0"/>
              <a:t>R-Style template</a:t>
            </a:r>
            <a:r>
              <a:rPr lang="en-US" altLang="ja-JP" dirty="0"/>
              <a:t> v4.1</a:t>
            </a:r>
            <a:endParaRPr dirty="0"/>
          </a:p>
        </p:txBody>
      </p:sp>
      <p:sp>
        <p:nvSpPr>
          <p:cNvPr id="8" name="コンテンツ プレースホルダー 4"/>
          <p:cNvSpPr>
            <a:spLocks noGrp="1"/>
          </p:cNvSpPr>
          <p:nvPr>
            <p:ph sz="quarter" idx="12" hasCustomPrompt="1"/>
          </p:nvPr>
        </p:nvSpPr>
        <p:spPr>
          <a:xfrm>
            <a:off x="1080000" y="3107530"/>
            <a:ext cx="4170488" cy="1592068"/>
          </a:xfrm>
          <a:prstGeom prst="rect">
            <a:avLst/>
          </a:prstGeom>
        </p:spPr>
        <p:txBody>
          <a:bodyPr/>
          <a:lstStyle>
            <a:lvl1pPr marL="0" marR="0" indent="0" algn="l" defTabSz="308475" eaLnBrk="1" fontAlgn="auto" latinLnBrk="0" hangingPunct="1">
              <a:lnSpc>
                <a:spcPct val="100000"/>
              </a:lnSpc>
              <a:spcBef>
                <a:spcPts val="0"/>
              </a:spcBef>
              <a:spcAft>
                <a:spcPts val="800"/>
              </a:spcAft>
              <a:buClrTx/>
              <a:buSzTx/>
              <a:buFontTx/>
              <a:buNone/>
              <a:tabLst/>
              <a:defRPr sz="2200" b="1" i="0" baseline="0">
                <a:solidFill>
                  <a:schemeClr val="bg1"/>
                </a:solidFill>
                <a:latin typeface="Rakuten Sans JP" panose="020B0400000000000000" pitchFamily="34" charset="-128"/>
                <a:ea typeface="Rakuten Sans JP" panose="020B0400000000000000" pitchFamily="34" charset="-128"/>
                <a:cs typeface="Rakuten Sans" panose="020B0503020203020204" pitchFamily="34" charset="0"/>
              </a:defRPr>
            </a:lvl1pPr>
          </a:lstStyle>
          <a:p>
            <a:pPr lvl="0"/>
            <a:r>
              <a:rPr lang="en-US" altLang="ja-JP" dirty="0"/>
              <a:t>Jan 1st, 2024</a:t>
            </a:r>
            <a:br>
              <a:rPr lang="en-US" altLang="ja-JP" dirty="0"/>
            </a:br>
            <a:r>
              <a:rPr lang="en-US" altLang="ja-JP" dirty="0"/>
              <a:t>Rakuten Taro</a:t>
            </a:r>
            <a:br>
              <a:rPr lang="en-US" altLang="ja-JP" dirty="0"/>
            </a:br>
            <a:r>
              <a:rPr lang="en-US" altLang="ja-JP" dirty="0" err="1"/>
              <a:t>xxxxx</a:t>
            </a:r>
            <a:r>
              <a:rPr lang="en-US" altLang="ja-JP" dirty="0"/>
              <a:t>. Dept.</a:t>
            </a:r>
            <a:br>
              <a:rPr lang="en-US" altLang="ja-JP" dirty="0"/>
            </a:br>
            <a:r>
              <a:rPr lang="en-US" altLang="ja-JP" dirty="0"/>
              <a:t>Rakuten Group, Inc.</a:t>
            </a:r>
            <a:endParaRPr lang="ja-JP" altLang="en-US" dirty="0"/>
          </a:p>
        </p:txBody>
      </p:sp>
    </p:spTree>
    <p:extLst>
      <p:ext uri="{BB962C8B-B14F-4D97-AF65-F5344CB8AC3E}">
        <p14:creationId xmlns:p14="http://schemas.microsoft.com/office/powerpoint/2010/main" val="27043858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background">
    <p:spTree>
      <p:nvGrpSpPr>
        <p:cNvPr id="1" name=""/>
        <p:cNvGrpSpPr/>
        <p:nvPr/>
      </p:nvGrpSpPr>
      <p:grpSpPr>
        <a:xfrm>
          <a:off x="0" y="0"/>
          <a:ext cx="0" cy="0"/>
          <a:chOff x="0" y="0"/>
          <a:chExt cx="0" cy="0"/>
        </a:xfrm>
      </p:grpSpPr>
      <p:sp>
        <p:nvSpPr>
          <p:cNvPr id="25" name="Shape 25"/>
          <p:cNvSpPr>
            <a:spLocks noGrp="1"/>
          </p:cNvSpPr>
          <p:nvPr>
            <p:ph type="title" hasCustomPrompt="1"/>
          </p:nvPr>
        </p:nvSpPr>
        <p:spPr>
          <a:xfrm>
            <a:off x="334964" y="324000"/>
            <a:ext cx="11520000" cy="539667"/>
          </a:xfrm>
          <a:prstGeom prst="rect">
            <a:avLst/>
          </a:prstGeom>
        </p:spPr>
        <p:txBody>
          <a:bodyPr>
            <a:normAutofit/>
          </a:bodyPr>
          <a:lstStyle>
            <a:lvl1pPr>
              <a:defRPr sz="2200"/>
            </a:lvl1pPr>
          </a:lstStyle>
          <a:p>
            <a:r>
              <a:rPr lang="en-US" altLang="ja-JP" dirty="0"/>
              <a:t>Click to add title</a:t>
            </a:r>
            <a:endParaRPr dirty="0"/>
          </a:p>
        </p:txBody>
      </p:sp>
      <p:sp>
        <p:nvSpPr>
          <p:cNvPr id="11" name="テキスト ボックス 10"/>
          <p:cNvSpPr txBox="1"/>
          <p:nvPr userDrawn="1"/>
        </p:nvSpPr>
        <p:spPr>
          <a:xfrm>
            <a:off x="11104119" y="6444433"/>
            <a:ext cx="764398" cy="2346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4" tIns="47624" rIns="47624" bIns="47624" numCol="1" spcCol="38100" rtlCol="0" anchor="ctr">
            <a:spAutoFit/>
          </a:bodyPr>
          <a:lstStyle/>
          <a:p>
            <a:pPr marL="0" marR="0" indent="0" algn="r" defTabSz="548391" rtl="0" fontAlgn="auto" latinLnBrk="0" hangingPunct="0">
              <a:lnSpc>
                <a:spcPct val="100000"/>
              </a:lnSpc>
              <a:spcBef>
                <a:spcPts val="0"/>
              </a:spcBef>
              <a:spcAft>
                <a:spcPts val="0"/>
              </a:spcAft>
              <a:buClrTx/>
              <a:buSzTx/>
              <a:buFontTx/>
              <a:buNone/>
              <a:tabLst/>
            </a:pPr>
            <a:fld id="{86CB4B4D-7CA3-9044-876B-883B54F8677D}" type="slidenum">
              <a:rPr lang="en-US" altLang="ja-JP" sz="900" b="1" smtClean="0">
                <a:latin typeface="Rakuten Sans JP" panose="020B0400000000000000" pitchFamily="34" charset="-128"/>
                <a:ea typeface="Rakuten Sans JP" panose="020B0400000000000000" pitchFamily="34" charset="-128"/>
                <a:cs typeface="Rakuten Sans" panose="020B0503020203020204" pitchFamily="34" charset="0"/>
              </a:rPr>
              <a:pPr marL="0" marR="0" indent="0" algn="r" defTabSz="548391" rtl="0" fontAlgn="auto" latinLnBrk="0" hangingPunct="0">
                <a:lnSpc>
                  <a:spcPct val="100000"/>
                </a:lnSpc>
                <a:spcBef>
                  <a:spcPts val="0"/>
                </a:spcBef>
                <a:spcAft>
                  <a:spcPts val="0"/>
                </a:spcAft>
                <a:buClrTx/>
                <a:buSzTx/>
                <a:buFontTx/>
                <a:buNone/>
                <a:tabLst/>
              </a:pPr>
              <a:t>‹#›</a:t>
            </a:fld>
            <a:endParaRPr kumimoji="0" lang="ja-JP" altLang="en-US" sz="900" b="1" i="0" u="none" strike="noStrike" cap="none" spc="0" normalizeH="0" baseline="0" dirty="0">
              <a:ln>
                <a:noFill/>
              </a:ln>
              <a:solidFill>
                <a:srgbClr val="000000"/>
              </a:solidFill>
              <a:effectLst/>
              <a:uFillTx/>
              <a:latin typeface="Rakuten Sans JP" panose="020B0400000000000000" pitchFamily="34" charset="-128"/>
              <a:ea typeface="Rakuten Sans JP" panose="020B0400000000000000" pitchFamily="34" charset="-128"/>
              <a:cs typeface="Rakuten Sans" panose="020B0503020203020204" pitchFamily="34" charset="0"/>
              <a:sym typeface="ヒラギノ角ゴ ProN W3"/>
            </a:endParaRPr>
          </a:p>
        </p:txBody>
      </p:sp>
      <p:sp>
        <p:nvSpPr>
          <p:cNvPr id="9" name="コンテンツ プレースホルダー 2"/>
          <p:cNvSpPr>
            <a:spLocks noGrp="1"/>
          </p:cNvSpPr>
          <p:nvPr userDrawn="1">
            <p:ph sz="quarter" idx="10" hasCustomPrompt="1"/>
          </p:nvPr>
        </p:nvSpPr>
        <p:spPr>
          <a:xfrm>
            <a:off x="334965" y="1028859"/>
            <a:ext cx="11520000" cy="5161230"/>
          </a:xfrm>
          <a:prstGeom prst="rect">
            <a:avLst/>
          </a:prstGeom>
        </p:spPr>
        <p:txBody>
          <a:bodyPr/>
          <a:lstStyle>
            <a:lvl1pPr marL="0" indent="0">
              <a:lnSpc>
                <a:spcPct val="100000"/>
              </a:lnSpc>
              <a:spcAft>
                <a:spcPts val="800"/>
              </a:spcAft>
              <a:defRPr sz="1650" b="0" i="0" baseline="0">
                <a:latin typeface="Rakuten Sans JP" panose="020B0400000000000000" pitchFamily="34" charset="-128"/>
                <a:ea typeface="Rakuten Sans JP" panose="020B0400000000000000" pitchFamily="34" charset="-128"/>
                <a:cs typeface="Rakuten Sans" panose="020B0503020203020204" pitchFamily="34" charset="0"/>
              </a:defRPr>
            </a:lvl1pPr>
            <a:lvl2pPr marL="360018" indent="-240012">
              <a:lnSpc>
                <a:spcPct val="100000"/>
              </a:lnSpc>
              <a:spcAft>
                <a:spcPts val="800"/>
              </a:spcAft>
              <a:defRPr sz="1600" baseline="0">
                <a:latin typeface="+mn-ea"/>
                <a:ea typeface="+mn-ea"/>
              </a:defRPr>
            </a:lvl2pPr>
            <a:lvl3pPr marL="720036" indent="-240012">
              <a:lnSpc>
                <a:spcPct val="100000"/>
              </a:lnSpc>
              <a:spcAft>
                <a:spcPts val="800"/>
              </a:spcAft>
              <a:defRPr sz="1600">
                <a:latin typeface="+mn-ea"/>
                <a:ea typeface="+mn-ea"/>
              </a:defRPr>
            </a:lvl3pPr>
            <a:lvl4pPr marL="1080054" indent="-240012">
              <a:lnSpc>
                <a:spcPct val="100000"/>
              </a:lnSpc>
              <a:spcAft>
                <a:spcPts val="800"/>
              </a:spcAft>
              <a:defRPr sz="1600">
                <a:latin typeface="+mn-ea"/>
                <a:ea typeface="+mn-ea"/>
              </a:defRPr>
            </a:lvl4pPr>
            <a:lvl5pPr marL="1440072" indent="-240012">
              <a:lnSpc>
                <a:spcPct val="100000"/>
              </a:lnSpc>
              <a:spcAft>
                <a:spcPts val="800"/>
              </a:spcAft>
              <a:defRPr sz="1600">
                <a:latin typeface="+mn-ea"/>
                <a:ea typeface="+mn-ea"/>
              </a:defRPr>
            </a:lvl5pPr>
            <a:lvl6pPr marL="1800090" indent="-240012">
              <a:lnSpc>
                <a:spcPct val="100000"/>
              </a:lnSpc>
              <a:spcAft>
                <a:spcPts val="800"/>
              </a:spcAft>
              <a:defRPr sz="1600">
                <a:latin typeface="+mn-ea"/>
                <a:ea typeface="+mn-ea"/>
              </a:defRPr>
            </a:lvl6pPr>
            <a:lvl7pPr marL="2160108" indent="-240012">
              <a:lnSpc>
                <a:spcPct val="100000"/>
              </a:lnSpc>
              <a:spcAft>
                <a:spcPts val="800"/>
              </a:spcAft>
              <a:defRPr sz="1600">
                <a:latin typeface="+mn-ea"/>
                <a:ea typeface="+mn-ea"/>
              </a:defRPr>
            </a:lvl7pPr>
            <a:lvl8pPr marL="2520126" indent="-240012">
              <a:lnSpc>
                <a:spcPct val="100000"/>
              </a:lnSpc>
              <a:spcAft>
                <a:spcPts val="800"/>
              </a:spcAft>
              <a:defRPr sz="1600">
                <a:latin typeface="+mn-ea"/>
                <a:ea typeface="+mn-ea"/>
              </a:defRPr>
            </a:lvl8pPr>
            <a:lvl9pPr marL="2880144" indent="-240012">
              <a:lnSpc>
                <a:spcPct val="100000"/>
              </a:lnSpc>
              <a:spcAft>
                <a:spcPts val="800"/>
              </a:spcAft>
              <a:defRPr sz="1600">
                <a:latin typeface="+mn-ea"/>
                <a:ea typeface="+mn-ea"/>
              </a:defRPr>
            </a:lvl9pPr>
          </a:lstStyle>
          <a:p>
            <a:pPr lvl="0"/>
            <a:r>
              <a:rPr kumimoji="1" lang="en-US" altLang="ja-JP" dirty="0"/>
              <a:t>Click to add object</a:t>
            </a:r>
            <a:endParaRPr kumimoji="1" lang="ja-JP" altLang="en-US" dirty="0"/>
          </a:p>
        </p:txBody>
      </p:sp>
      <p:pic>
        <p:nvPicPr>
          <p:cNvPr id="10" name="Picture 7">
            <a:extLst>
              <a:ext uri="{FF2B5EF4-FFF2-40B4-BE49-F238E27FC236}">
                <a16:creationId xmlns:a16="http://schemas.microsoft.com/office/drawing/2014/main" id="{43714FD7-6AD5-1B4C-95BA-BB0FB7D2AEA6}"/>
              </a:ext>
            </a:extLst>
          </p:cNvPr>
          <p:cNvPicPr>
            <a:picLocks noChangeAspect="1"/>
          </p:cNvPicPr>
          <p:nvPr userDrawn="1"/>
        </p:nvPicPr>
        <p:blipFill>
          <a:blip r:embed="rId2"/>
          <a:stretch>
            <a:fillRect/>
          </a:stretch>
        </p:blipFill>
        <p:spPr>
          <a:xfrm>
            <a:off x="334963" y="6369660"/>
            <a:ext cx="360000" cy="360000"/>
          </a:xfrm>
          <a:prstGeom prst="rect">
            <a:avLst/>
          </a:prstGeom>
        </p:spPr>
      </p:pic>
    </p:spTree>
    <p:extLst>
      <p:ext uri="{BB962C8B-B14F-4D97-AF65-F5344CB8AC3E}">
        <p14:creationId xmlns:p14="http://schemas.microsoft.com/office/powerpoint/2010/main" val="4140437393"/>
      </p:ext>
    </p:extLst>
  </p:cSld>
  <p:clrMapOvr>
    <a:masterClrMapping/>
  </p:clrMapOvr>
  <p:transition spd="med"/>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ay background">
    <p:bg>
      <p:bgPr>
        <a:solidFill>
          <a:schemeClr val="bg2"/>
        </a:solidFill>
        <a:effectLst/>
      </p:bgPr>
    </p:bg>
    <p:spTree>
      <p:nvGrpSpPr>
        <p:cNvPr id="1" name=""/>
        <p:cNvGrpSpPr/>
        <p:nvPr/>
      </p:nvGrpSpPr>
      <p:grpSpPr>
        <a:xfrm>
          <a:off x="0" y="0"/>
          <a:ext cx="0" cy="0"/>
          <a:chOff x="0" y="0"/>
          <a:chExt cx="0" cy="0"/>
        </a:xfrm>
      </p:grpSpPr>
      <p:pic>
        <p:nvPicPr>
          <p:cNvPr id="9" name="Picture 7">
            <a:extLst>
              <a:ext uri="{FF2B5EF4-FFF2-40B4-BE49-F238E27FC236}">
                <a16:creationId xmlns:a16="http://schemas.microsoft.com/office/drawing/2014/main" id="{43714FD7-6AD5-1B4C-95BA-BB0FB7D2AEA6}"/>
              </a:ext>
            </a:extLst>
          </p:cNvPr>
          <p:cNvPicPr>
            <a:picLocks noChangeAspect="1"/>
          </p:cNvPicPr>
          <p:nvPr userDrawn="1"/>
        </p:nvPicPr>
        <p:blipFill>
          <a:blip r:embed="rId2"/>
          <a:stretch>
            <a:fillRect/>
          </a:stretch>
        </p:blipFill>
        <p:spPr>
          <a:xfrm>
            <a:off x="334963" y="6369660"/>
            <a:ext cx="360000" cy="360000"/>
          </a:xfrm>
          <a:prstGeom prst="rect">
            <a:avLst/>
          </a:prstGeom>
        </p:spPr>
      </p:pic>
      <p:sp>
        <p:nvSpPr>
          <p:cNvPr id="2" name="Shape 25">
            <a:extLst>
              <a:ext uri="{FF2B5EF4-FFF2-40B4-BE49-F238E27FC236}">
                <a16:creationId xmlns:a16="http://schemas.microsoft.com/office/drawing/2014/main" id="{836191B5-690A-821D-4318-9321E90858C1}"/>
              </a:ext>
            </a:extLst>
          </p:cNvPr>
          <p:cNvSpPr>
            <a:spLocks noGrp="1"/>
          </p:cNvSpPr>
          <p:nvPr>
            <p:ph type="title" hasCustomPrompt="1"/>
          </p:nvPr>
        </p:nvSpPr>
        <p:spPr>
          <a:xfrm>
            <a:off x="334964" y="324000"/>
            <a:ext cx="11520000" cy="539667"/>
          </a:xfrm>
          <a:prstGeom prst="rect">
            <a:avLst/>
          </a:prstGeom>
        </p:spPr>
        <p:txBody>
          <a:bodyPr>
            <a:normAutofit/>
          </a:bodyPr>
          <a:lstStyle>
            <a:lvl1pPr>
              <a:defRPr sz="2200"/>
            </a:lvl1pPr>
          </a:lstStyle>
          <a:p>
            <a:r>
              <a:rPr lang="en-US" altLang="ja-JP" dirty="0"/>
              <a:t>Click to add title</a:t>
            </a:r>
            <a:endParaRPr dirty="0"/>
          </a:p>
        </p:txBody>
      </p:sp>
      <p:sp>
        <p:nvSpPr>
          <p:cNvPr id="3" name="コンテンツ プレースホルダー 2">
            <a:extLst>
              <a:ext uri="{FF2B5EF4-FFF2-40B4-BE49-F238E27FC236}">
                <a16:creationId xmlns:a16="http://schemas.microsoft.com/office/drawing/2014/main" id="{64C4FFFF-9351-912E-DC2E-A8BBCB41F0F7}"/>
              </a:ext>
            </a:extLst>
          </p:cNvPr>
          <p:cNvSpPr>
            <a:spLocks noGrp="1"/>
          </p:cNvSpPr>
          <p:nvPr>
            <p:ph sz="quarter" idx="10" hasCustomPrompt="1"/>
          </p:nvPr>
        </p:nvSpPr>
        <p:spPr>
          <a:xfrm>
            <a:off x="334965" y="1028859"/>
            <a:ext cx="11520000" cy="5161230"/>
          </a:xfrm>
          <a:prstGeom prst="rect">
            <a:avLst/>
          </a:prstGeom>
        </p:spPr>
        <p:txBody>
          <a:bodyPr/>
          <a:lstStyle>
            <a:lvl1pPr marL="0" indent="0">
              <a:lnSpc>
                <a:spcPct val="100000"/>
              </a:lnSpc>
              <a:spcAft>
                <a:spcPts val="800"/>
              </a:spcAft>
              <a:defRPr sz="1650" b="0" i="0" baseline="0">
                <a:latin typeface="Rakuten Sans JP" panose="020B0400000000000000" pitchFamily="34" charset="-128"/>
                <a:ea typeface="Rakuten Sans JP" panose="020B0400000000000000" pitchFamily="34" charset="-128"/>
                <a:cs typeface="Rakuten Sans" panose="020B0503020203020204" pitchFamily="34" charset="0"/>
              </a:defRPr>
            </a:lvl1pPr>
            <a:lvl2pPr marL="360018" indent="-240012">
              <a:lnSpc>
                <a:spcPct val="100000"/>
              </a:lnSpc>
              <a:spcAft>
                <a:spcPts val="800"/>
              </a:spcAft>
              <a:defRPr sz="1600" baseline="0">
                <a:latin typeface="+mn-ea"/>
                <a:ea typeface="+mn-ea"/>
              </a:defRPr>
            </a:lvl2pPr>
            <a:lvl3pPr marL="720036" indent="-240012">
              <a:lnSpc>
                <a:spcPct val="100000"/>
              </a:lnSpc>
              <a:spcAft>
                <a:spcPts val="800"/>
              </a:spcAft>
              <a:defRPr sz="1600">
                <a:latin typeface="+mn-ea"/>
                <a:ea typeface="+mn-ea"/>
              </a:defRPr>
            </a:lvl3pPr>
            <a:lvl4pPr marL="1080054" indent="-240012">
              <a:lnSpc>
                <a:spcPct val="100000"/>
              </a:lnSpc>
              <a:spcAft>
                <a:spcPts val="800"/>
              </a:spcAft>
              <a:defRPr sz="1600">
                <a:latin typeface="+mn-ea"/>
                <a:ea typeface="+mn-ea"/>
              </a:defRPr>
            </a:lvl4pPr>
            <a:lvl5pPr marL="1440072" indent="-240012">
              <a:lnSpc>
                <a:spcPct val="100000"/>
              </a:lnSpc>
              <a:spcAft>
                <a:spcPts val="800"/>
              </a:spcAft>
              <a:defRPr sz="1600">
                <a:latin typeface="+mn-ea"/>
                <a:ea typeface="+mn-ea"/>
              </a:defRPr>
            </a:lvl5pPr>
            <a:lvl6pPr marL="1800090" indent="-240012">
              <a:lnSpc>
                <a:spcPct val="100000"/>
              </a:lnSpc>
              <a:spcAft>
                <a:spcPts val="800"/>
              </a:spcAft>
              <a:defRPr sz="1600">
                <a:latin typeface="+mn-ea"/>
                <a:ea typeface="+mn-ea"/>
              </a:defRPr>
            </a:lvl6pPr>
            <a:lvl7pPr marL="2160108" indent="-240012">
              <a:lnSpc>
                <a:spcPct val="100000"/>
              </a:lnSpc>
              <a:spcAft>
                <a:spcPts val="800"/>
              </a:spcAft>
              <a:defRPr sz="1600">
                <a:latin typeface="+mn-ea"/>
                <a:ea typeface="+mn-ea"/>
              </a:defRPr>
            </a:lvl7pPr>
            <a:lvl8pPr marL="2520126" indent="-240012">
              <a:lnSpc>
                <a:spcPct val="100000"/>
              </a:lnSpc>
              <a:spcAft>
                <a:spcPts val="800"/>
              </a:spcAft>
              <a:defRPr sz="1600">
                <a:latin typeface="+mn-ea"/>
                <a:ea typeface="+mn-ea"/>
              </a:defRPr>
            </a:lvl8pPr>
            <a:lvl9pPr marL="2880144" indent="-240012">
              <a:lnSpc>
                <a:spcPct val="100000"/>
              </a:lnSpc>
              <a:spcAft>
                <a:spcPts val="800"/>
              </a:spcAft>
              <a:defRPr sz="1600">
                <a:latin typeface="+mn-ea"/>
                <a:ea typeface="+mn-ea"/>
              </a:defRPr>
            </a:lvl9pPr>
          </a:lstStyle>
          <a:p>
            <a:pPr lvl="0"/>
            <a:r>
              <a:rPr kumimoji="1" lang="en-US" altLang="ja-JP" dirty="0"/>
              <a:t>Click to add object</a:t>
            </a:r>
            <a:endParaRPr kumimoji="1" lang="ja-JP" altLang="en-US" dirty="0"/>
          </a:p>
        </p:txBody>
      </p:sp>
      <p:sp>
        <p:nvSpPr>
          <p:cNvPr id="4" name="テキスト ボックス 3">
            <a:extLst>
              <a:ext uri="{FF2B5EF4-FFF2-40B4-BE49-F238E27FC236}">
                <a16:creationId xmlns:a16="http://schemas.microsoft.com/office/drawing/2014/main" id="{39BABC48-94B1-D91F-BD59-EB74F9FED065}"/>
              </a:ext>
            </a:extLst>
          </p:cNvPr>
          <p:cNvSpPr txBox="1"/>
          <p:nvPr userDrawn="1"/>
        </p:nvSpPr>
        <p:spPr>
          <a:xfrm>
            <a:off x="11104119" y="6444433"/>
            <a:ext cx="764398" cy="2346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4" tIns="47624" rIns="47624" bIns="47624" numCol="1" spcCol="38100" rtlCol="0" anchor="ctr">
            <a:spAutoFit/>
          </a:bodyPr>
          <a:lstStyle/>
          <a:p>
            <a:pPr marL="0" marR="0" indent="0" algn="r" defTabSz="548391" rtl="0" fontAlgn="auto" latinLnBrk="0" hangingPunct="0">
              <a:lnSpc>
                <a:spcPct val="100000"/>
              </a:lnSpc>
              <a:spcBef>
                <a:spcPts val="0"/>
              </a:spcBef>
              <a:spcAft>
                <a:spcPts val="0"/>
              </a:spcAft>
              <a:buClrTx/>
              <a:buSzTx/>
              <a:buFontTx/>
              <a:buNone/>
              <a:tabLst/>
            </a:pPr>
            <a:fld id="{86CB4B4D-7CA3-9044-876B-883B54F8677D}" type="slidenum">
              <a:rPr lang="en-US" altLang="ja-JP" sz="900" b="1" smtClean="0">
                <a:latin typeface="Rakuten Sans JP" panose="020B0400000000000000" pitchFamily="34" charset="-128"/>
                <a:ea typeface="Rakuten Sans JP" panose="020B0400000000000000" pitchFamily="34" charset="-128"/>
                <a:cs typeface="Rakuten Sans" panose="020B0503020203020204" pitchFamily="34" charset="0"/>
              </a:rPr>
              <a:pPr marL="0" marR="0" indent="0" algn="r" defTabSz="548391" rtl="0" fontAlgn="auto" latinLnBrk="0" hangingPunct="0">
                <a:lnSpc>
                  <a:spcPct val="100000"/>
                </a:lnSpc>
                <a:spcBef>
                  <a:spcPts val="0"/>
                </a:spcBef>
                <a:spcAft>
                  <a:spcPts val="0"/>
                </a:spcAft>
                <a:buClrTx/>
                <a:buSzTx/>
                <a:buFontTx/>
                <a:buNone/>
                <a:tabLst/>
              </a:pPr>
              <a:t>‹#›</a:t>
            </a:fld>
            <a:endParaRPr kumimoji="0" lang="ja-JP" altLang="en-US" sz="900" b="1" i="0" u="none" strike="noStrike" cap="none" spc="0" normalizeH="0" baseline="0" dirty="0">
              <a:ln>
                <a:noFill/>
              </a:ln>
              <a:solidFill>
                <a:srgbClr val="000000"/>
              </a:solidFill>
              <a:effectLst/>
              <a:uFillTx/>
              <a:latin typeface="Rakuten Sans JP" panose="020B0400000000000000" pitchFamily="34" charset="-128"/>
              <a:ea typeface="Rakuten Sans JP" panose="020B0400000000000000" pitchFamily="34" charset="-128"/>
              <a:cs typeface="Rakuten Sans" panose="020B0503020203020204" pitchFamily="34" charset="0"/>
              <a:sym typeface="ヒラギノ角ゴ ProN W3"/>
            </a:endParaRPr>
          </a:p>
        </p:txBody>
      </p:sp>
    </p:spTree>
    <p:extLst>
      <p:ext uri="{BB962C8B-B14F-4D97-AF65-F5344CB8AC3E}">
        <p14:creationId xmlns:p14="http://schemas.microsoft.com/office/powerpoint/2010/main" val="52644336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Red background">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F82B00-2742-9246-93A9-69359E0EAF40}"/>
              </a:ext>
            </a:extLst>
          </p:cNvPr>
          <p:cNvPicPr>
            <a:picLocks noChangeAspect="1"/>
          </p:cNvPicPr>
          <p:nvPr userDrawn="1"/>
        </p:nvPicPr>
        <p:blipFill>
          <a:blip r:embed="rId2"/>
          <a:stretch>
            <a:fillRect/>
          </a:stretch>
        </p:blipFill>
        <p:spPr>
          <a:xfrm>
            <a:off x="334963" y="6369660"/>
            <a:ext cx="360000" cy="360000"/>
          </a:xfrm>
          <a:prstGeom prst="rect">
            <a:avLst/>
          </a:prstGeom>
        </p:spPr>
      </p:pic>
      <p:sp>
        <p:nvSpPr>
          <p:cNvPr id="2" name="Shape 25">
            <a:extLst>
              <a:ext uri="{FF2B5EF4-FFF2-40B4-BE49-F238E27FC236}">
                <a16:creationId xmlns:a16="http://schemas.microsoft.com/office/drawing/2014/main" id="{68F4C3EC-02F9-4BA9-9464-483CD6333E2B}"/>
              </a:ext>
            </a:extLst>
          </p:cNvPr>
          <p:cNvSpPr>
            <a:spLocks noGrp="1"/>
          </p:cNvSpPr>
          <p:nvPr>
            <p:ph type="title" hasCustomPrompt="1"/>
          </p:nvPr>
        </p:nvSpPr>
        <p:spPr>
          <a:xfrm>
            <a:off x="334964" y="324000"/>
            <a:ext cx="11520000" cy="539667"/>
          </a:xfrm>
          <a:prstGeom prst="rect">
            <a:avLst/>
          </a:prstGeom>
        </p:spPr>
        <p:txBody>
          <a:bodyPr>
            <a:normAutofit/>
          </a:bodyPr>
          <a:lstStyle>
            <a:lvl1pPr>
              <a:defRPr sz="2200">
                <a:solidFill>
                  <a:schemeClr val="tx1"/>
                </a:solidFill>
              </a:defRPr>
            </a:lvl1pPr>
          </a:lstStyle>
          <a:p>
            <a:r>
              <a:rPr lang="en-US" altLang="ja-JP" dirty="0"/>
              <a:t>Click to add title</a:t>
            </a:r>
            <a:endParaRPr dirty="0"/>
          </a:p>
        </p:txBody>
      </p:sp>
      <p:sp>
        <p:nvSpPr>
          <p:cNvPr id="3" name="コンテンツ プレースホルダー 2">
            <a:extLst>
              <a:ext uri="{FF2B5EF4-FFF2-40B4-BE49-F238E27FC236}">
                <a16:creationId xmlns:a16="http://schemas.microsoft.com/office/drawing/2014/main" id="{326266B2-86B9-C065-F581-C76F38D687C1}"/>
              </a:ext>
            </a:extLst>
          </p:cNvPr>
          <p:cNvSpPr>
            <a:spLocks noGrp="1"/>
          </p:cNvSpPr>
          <p:nvPr>
            <p:ph sz="quarter" idx="10" hasCustomPrompt="1"/>
          </p:nvPr>
        </p:nvSpPr>
        <p:spPr>
          <a:xfrm>
            <a:off x="334965" y="1028859"/>
            <a:ext cx="11520000" cy="5161230"/>
          </a:xfrm>
          <a:prstGeom prst="rect">
            <a:avLst/>
          </a:prstGeom>
        </p:spPr>
        <p:txBody>
          <a:bodyPr/>
          <a:lstStyle>
            <a:lvl1pPr marL="0" indent="0">
              <a:lnSpc>
                <a:spcPct val="100000"/>
              </a:lnSpc>
              <a:spcAft>
                <a:spcPts val="800"/>
              </a:spcAft>
              <a:defRPr sz="1650" b="0" i="0" baseline="0">
                <a:solidFill>
                  <a:schemeClr val="tx1"/>
                </a:solidFill>
                <a:latin typeface="Rakuten Sans JP" panose="020B0400000000000000" pitchFamily="34" charset="-128"/>
                <a:ea typeface="Rakuten Sans JP" panose="020B0400000000000000" pitchFamily="34" charset="-128"/>
                <a:cs typeface="Rakuten Sans" panose="020B0503020203020204" pitchFamily="34" charset="0"/>
              </a:defRPr>
            </a:lvl1pPr>
            <a:lvl2pPr marL="360018" indent="-240012">
              <a:lnSpc>
                <a:spcPct val="100000"/>
              </a:lnSpc>
              <a:spcAft>
                <a:spcPts val="800"/>
              </a:spcAft>
              <a:defRPr sz="1600" baseline="0">
                <a:latin typeface="+mn-ea"/>
                <a:ea typeface="+mn-ea"/>
              </a:defRPr>
            </a:lvl2pPr>
            <a:lvl3pPr marL="720036" indent="-240012">
              <a:lnSpc>
                <a:spcPct val="100000"/>
              </a:lnSpc>
              <a:spcAft>
                <a:spcPts val="800"/>
              </a:spcAft>
              <a:defRPr sz="1600">
                <a:latin typeface="+mn-ea"/>
                <a:ea typeface="+mn-ea"/>
              </a:defRPr>
            </a:lvl3pPr>
            <a:lvl4pPr marL="1080054" indent="-240012">
              <a:lnSpc>
                <a:spcPct val="100000"/>
              </a:lnSpc>
              <a:spcAft>
                <a:spcPts val="800"/>
              </a:spcAft>
              <a:defRPr sz="1600">
                <a:latin typeface="+mn-ea"/>
                <a:ea typeface="+mn-ea"/>
              </a:defRPr>
            </a:lvl4pPr>
            <a:lvl5pPr marL="1440072" indent="-240012">
              <a:lnSpc>
                <a:spcPct val="100000"/>
              </a:lnSpc>
              <a:spcAft>
                <a:spcPts val="800"/>
              </a:spcAft>
              <a:defRPr sz="1600">
                <a:latin typeface="+mn-ea"/>
                <a:ea typeface="+mn-ea"/>
              </a:defRPr>
            </a:lvl5pPr>
            <a:lvl6pPr marL="1800090" indent="-240012">
              <a:lnSpc>
                <a:spcPct val="100000"/>
              </a:lnSpc>
              <a:spcAft>
                <a:spcPts val="800"/>
              </a:spcAft>
              <a:defRPr sz="1600">
                <a:latin typeface="+mn-ea"/>
                <a:ea typeface="+mn-ea"/>
              </a:defRPr>
            </a:lvl6pPr>
            <a:lvl7pPr marL="2160108" indent="-240012">
              <a:lnSpc>
                <a:spcPct val="100000"/>
              </a:lnSpc>
              <a:spcAft>
                <a:spcPts val="800"/>
              </a:spcAft>
              <a:defRPr sz="1600">
                <a:latin typeface="+mn-ea"/>
                <a:ea typeface="+mn-ea"/>
              </a:defRPr>
            </a:lvl7pPr>
            <a:lvl8pPr marL="2520126" indent="-240012">
              <a:lnSpc>
                <a:spcPct val="100000"/>
              </a:lnSpc>
              <a:spcAft>
                <a:spcPts val="800"/>
              </a:spcAft>
              <a:defRPr sz="1600">
                <a:latin typeface="+mn-ea"/>
                <a:ea typeface="+mn-ea"/>
              </a:defRPr>
            </a:lvl8pPr>
            <a:lvl9pPr marL="2880144" indent="-240012">
              <a:lnSpc>
                <a:spcPct val="100000"/>
              </a:lnSpc>
              <a:spcAft>
                <a:spcPts val="800"/>
              </a:spcAft>
              <a:defRPr sz="1600">
                <a:latin typeface="+mn-ea"/>
                <a:ea typeface="+mn-ea"/>
              </a:defRPr>
            </a:lvl9pPr>
          </a:lstStyle>
          <a:p>
            <a:pPr lvl="0"/>
            <a:r>
              <a:rPr kumimoji="1" lang="en-US" altLang="ja-JP" dirty="0"/>
              <a:t>Click to add object</a:t>
            </a:r>
            <a:endParaRPr kumimoji="1" lang="ja-JP" altLang="en-US" dirty="0"/>
          </a:p>
        </p:txBody>
      </p:sp>
      <p:sp>
        <p:nvSpPr>
          <p:cNvPr id="5" name="テキスト ボックス 4">
            <a:extLst>
              <a:ext uri="{FF2B5EF4-FFF2-40B4-BE49-F238E27FC236}">
                <a16:creationId xmlns:a16="http://schemas.microsoft.com/office/drawing/2014/main" id="{FE3E9749-103F-57F9-0F50-6913782A0F5B}"/>
              </a:ext>
            </a:extLst>
          </p:cNvPr>
          <p:cNvSpPr txBox="1"/>
          <p:nvPr userDrawn="1"/>
        </p:nvSpPr>
        <p:spPr>
          <a:xfrm>
            <a:off x="11104119" y="6444433"/>
            <a:ext cx="764398" cy="2346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4" tIns="47624" rIns="47624" bIns="47624" numCol="1" spcCol="38100" rtlCol="0" anchor="ctr">
            <a:spAutoFit/>
          </a:bodyPr>
          <a:lstStyle/>
          <a:p>
            <a:pPr marL="0" marR="0" indent="0" algn="r" defTabSz="548391" rtl="0" fontAlgn="auto" latinLnBrk="0" hangingPunct="0">
              <a:lnSpc>
                <a:spcPct val="100000"/>
              </a:lnSpc>
              <a:spcBef>
                <a:spcPts val="0"/>
              </a:spcBef>
              <a:spcAft>
                <a:spcPts val="0"/>
              </a:spcAft>
              <a:buClrTx/>
              <a:buSzTx/>
              <a:buFontTx/>
              <a:buNone/>
              <a:tabLst/>
            </a:pPr>
            <a:fld id="{86CB4B4D-7CA3-9044-876B-883B54F8677D}" type="slidenum">
              <a:rPr lang="en-US" altLang="ja-JP" sz="900" b="1" smtClean="0">
                <a:latin typeface="Rakuten Sans JP" panose="020B0400000000000000" pitchFamily="34" charset="-128"/>
                <a:ea typeface="Rakuten Sans JP" panose="020B0400000000000000" pitchFamily="34" charset="-128"/>
                <a:cs typeface="Rakuten Sans" panose="020B0503020203020204" pitchFamily="34" charset="0"/>
              </a:rPr>
              <a:pPr marL="0" marR="0" indent="0" algn="r" defTabSz="548391" rtl="0" fontAlgn="auto" latinLnBrk="0" hangingPunct="0">
                <a:lnSpc>
                  <a:spcPct val="100000"/>
                </a:lnSpc>
                <a:spcBef>
                  <a:spcPts val="0"/>
                </a:spcBef>
                <a:spcAft>
                  <a:spcPts val="0"/>
                </a:spcAft>
                <a:buClrTx/>
                <a:buSzTx/>
                <a:buFontTx/>
                <a:buNone/>
                <a:tabLst/>
              </a:pPr>
              <a:t>‹#›</a:t>
            </a:fld>
            <a:endParaRPr kumimoji="0" lang="ja-JP" altLang="en-US" sz="900" b="1" i="0" u="none" strike="noStrike" cap="none" spc="0" normalizeH="0" baseline="0" dirty="0">
              <a:ln>
                <a:noFill/>
              </a:ln>
              <a:solidFill>
                <a:srgbClr val="000000"/>
              </a:solidFill>
              <a:effectLst/>
              <a:uFillTx/>
              <a:latin typeface="Rakuten Sans JP" panose="020B0400000000000000" pitchFamily="34" charset="-128"/>
              <a:ea typeface="Rakuten Sans JP" panose="020B0400000000000000" pitchFamily="34" charset="-128"/>
              <a:cs typeface="Rakuten Sans" panose="020B0503020203020204" pitchFamily="34" charset="0"/>
              <a:sym typeface="ヒラギノ角ゴ ProN W3"/>
            </a:endParaRPr>
          </a:p>
        </p:txBody>
      </p:sp>
    </p:spTree>
    <p:extLst>
      <p:ext uri="{BB962C8B-B14F-4D97-AF65-F5344CB8AC3E}">
        <p14:creationId xmlns:p14="http://schemas.microsoft.com/office/powerpoint/2010/main" val="3582466360"/>
      </p:ext>
    </p:extLst>
  </p:cSld>
  <p:clrMapOvr>
    <a:overrideClrMapping bg1="dk1" tx1="lt1" bg2="dk2" tx2="lt2" accent1="accent1" accent2="accent2" accent3="accent3" accent4="accent4" accent5="accent5" accent6="accent6" hlink="hlink" folHlink="folHlink"/>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reserve="1">
  <p:cSld name="Full image">
    <p:spTree>
      <p:nvGrpSpPr>
        <p:cNvPr id="1" name=""/>
        <p:cNvGrpSpPr/>
        <p:nvPr/>
      </p:nvGrpSpPr>
      <p:grpSpPr>
        <a:xfrm>
          <a:off x="0" y="0"/>
          <a:ext cx="0" cy="0"/>
          <a:chOff x="0" y="0"/>
          <a:chExt cx="0" cy="0"/>
        </a:xfrm>
      </p:grpSpPr>
      <p:sp>
        <p:nvSpPr>
          <p:cNvPr id="52" name="Shape 52"/>
          <p:cNvSpPr>
            <a:spLocks noGrp="1"/>
          </p:cNvSpPr>
          <p:nvPr>
            <p:ph type="pic" idx="13" hasCustomPrompt="1"/>
          </p:nvPr>
        </p:nvSpPr>
        <p:spPr>
          <a:xfrm>
            <a:off x="1" y="0"/>
            <a:ext cx="12193587" cy="6858000"/>
          </a:xfrm>
          <a:prstGeom prst="rect">
            <a:avLst/>
          </a:prstGeom>
        </p:spPr>
        <p:txBody>
          <a:bodyPr lIns="91439" tIns="45719" rIns="91439" bIns="45719" anchor="ctr">
            <a:noAutofit/>
          </a:bodyPr>
          <a:lstStyle>
            <a:lvl1pPr algn="ctr">
              <a:defRPr sz="2200" b="1">
                <a:latin typeface="Rakuten Sans JP" panose="020B0400000000000000" pitchFamily="34" charset="-128"/>
                <a:ea typeface="Rakuten Sans JP" panose="020B0400000000000000" pitchFamily="34" charset="-128"/>
              </a:defRPr>
            </a:lvl1pPr>
          </a:lstStyle>
          <a:p>
            <a:r>
              <a:rPr lang="en-US" altLang="ja-JP" dirty="0"/>
              <a:t>Click icon to add full image</a:t>
            </a:r>
            <a:endParaRPr dirty="0"/>
          </a:p>
        </p:txBody>
      </p:sp>
    </p:spTree>
    <p:extLst>
      <p:ext uri="{BB962C8B-B14F-4D97-AF65-F5344CB8AC3E}">
        <p14:creationId xmlns:p14="http://schemas.microsoft.com/office/powerpoint/2010/main" val="299255459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reserve="1">
  <p:cSld name="Back Cover 1">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97C0AEEE-698E-F348-89FD-E33AED85BF65}"/>
              </a:ext>
            </a:extLst>
          </p:cNvPr>
          <p:cNvPicPr>
            <a:picLocks noChangeAspect="1"/>
          </p:cNvPicPr>
          <p:nvPr userDrawn="1"/>
        </p:nvPicPr>
        <p:blipFill>
          <a:blip r:embed="rId2"/>
          <a:stretch>
            <a:fillRect/>
          </a:stretch>
        </p:blipFill>
        <p:spPr>
          <a:xfrm>
            <a:off x="4572794" y="2843942"/>
            <a:ext cx="3048000" cy="1117600"/>
          </a:xfrm>
          <a:prstGeom prst="rect">
            <a:avLst/>
          </a:prstGeom>
        </p:spPr>
      </p:pic>
    </p:spTree>
    <p:extLst>
      <p:ext uri="{BB962C8B-B14F-4D97-AF65-F5344CB8AC3E}">
        <p14:creationId xmlns:p14="http://schemas.microsoft.com/office/powerpoint/2010/main" val="208893982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reserve="1">
  <p:cSld name="Back Cover 2">
    <p:bg>
      <p:bgPr>
        <a:solidFill>
          <a:schemeClr val="bg2"/>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F90AA9F3-25D2-9D4A-8350-BF8D3E2B062A}"/>
              </a:ext>
            </a:extLst>
          </p:cNvPr>
          <p:cNvPicPr>
            <a:picLocks noChangeAspect="1"/>
          </p:cNvPicPr>
          <p:nvPr userDrawn="1"/>
        </p:nvPicPr>
        <p:blipFill>
          <a:blip r:embed="rId2"/>
          <a:stretch>
            <a:fillRect/>
          </a:stretch>
        </p:blipFill>
        <p:spPr>
          <a:xfrm>
            <a:off x="4572794" y="2843942"/>
            <a:ext cx="3048000" cy="1117600"/>
          </a:xfrm>
          <a:prstGeom prst="rect">
            <a:avLst/>
          </a:prstGeom>
        </p:spPr>
      </p:pic>
    </p:spTree>
    <p:extLst>
      <p:ext uri="{BB962C8B-B14F-4D97-AF65-F5344CB8AC3E}">
        <p14:creationId xmlns:p14="http://schemas.microsoft.com/office/powerpoint/2010/main" val="482223635"/>
      </p:ext>
    </p:extLst>
  </p:cSld>
  <p:clrMapOvr>
    <a:overrideClrMapping bg1="dk1" tx1="lt1" bg2="dk2" tx2="lt2" accent1="accent1" accent2="accent2" accent3="accent3" accent4="accent4" accent5="accent5" accent6="accent6" hlink="hlink" folHlink="folHlink"/>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 name="Shape 5"/>
          <p:cNvSpPr>
            <a:spLocks noGrp="1"/>
          </p:cNvSpPr>
          <p:nvPr>
            <p:ph type="title"/>
          </p:nvPr>
        </p:nvSpPr>
        <p:spPr>
          <a:xfrm>
            <a:off x="334964" y="324000"/>
            <a:ext cx="11522074" cy="539667"/>
          </a:xfrm>
          <a:prstGeom prst="rect">
            <a:avLst/>
          </a:prstGeom>
          <a:ln w="12700">
            <a:miter lim="400000"/>
          </a:ln>
          <a:extLst>
            <a:ext uri="{C572A759-6A51-4108-AA02-DFA0A04FC94B}">
              <ma14:wrappingTextBoxFlag xmlns="" xmlns:ma14="http://schemas.microsoft.com/office/mac/drawingml/2011/main" val="1"/>
            </a:ext>
          </a:extLst>
        </p:spPr>
        <p:txBody>
          <a:bodyPr lIns="71436" tIns="71436" rIns="71436" bIns="71436" anchor="ctr">
            <a:normAutofit/>
          </a:bodyPr>
          <a:lstStyle/>
          <a:p>
            <a:r>
              <a:rPr lang="en-US" dirty="0"/>
              <a:t>Title</a:t>
            </a:r>
            <a:endParaRPr dirty="0"/>
          </a:p>
        </p:txBody>
      </p:sp>
    </p:spTree>
  </p:cSld>
  <p:clrMap bg1="lt1" tx1="dk1" bg2="lt2" tx2="dk2" accent1="accent1" accent2="accent2" accent3="accent3" accent4="accent4" accent5="accent5" accent6="accent6" hlink="hlink" folHlink="folHlink"/>
  <p:sldLayoutIdLst>
    <p:sldLayoutId id="2147483656" r:id="rId1"/>
    <p:sldLayoutId id="2147483663" r:id="rId2"/>
    <p:sldLayoutId id="2147483664" r:id="rId3"/>
    <p:sldLayoutId id="2147483665" r:id="rId4"/>
    <p:sldLayoutId id="2147483660" r:id="rId5"/>
    <p:sldLayoutId id="2147483667" r:id="rId6"/>
    <p:sldLayoutId id="2147483666" r:id="rId7"/>
  </p:sldLayoutIdLst>
  <p:transition spd="med"/>
  <p:hf hdr="0" ftr="0" dt="0"/>
  <p:txStyles>
    <p:titleStyle>
      <a:lvl1pPr marL="0" marR="0" indent="0" algn="l" defTabSz="308475" eaLnBrk="1" latinLnBrk="0" hangingPunct="1">
        <a:lnSpc>
          <a:spcPct val="100000"/>
        </a:lnSpc>
        <a:spcBef>
          <a:spcPts val="0"/>
        </a:spcBef>
        <a:spcAft>
          <a:spcPts val="0"/>
        </a:spcAft>
        <a:buClrTx/>
        <a:buSzTx/>
        <a:buFontTx/>
        <a:buNone/>
        <a:tabLst/>
        <a:defRPr kumimoji="1" sz="2200" b="1" i="0" u="none" strike="noStrike" cap="none" spc="0" baseline="0">
          <a:ln>
            <a:noFill/>
          </a:ln>
          <a:solidFill>
            <a:srgbClr val="000000"/>
          </a:solidFill>
          <a:uFillTx/>
          <a:latin typeface="Rakuten Sans JP" panose="020B0400000000000000" pitchFamily="34" charset="-128"/>
          <a:ea typeface="Rakuten Sans JP" panose="020B0400000000000000" pitchFamily="34" charset="-128"/>
          <a:cs typeface="Rakuten Sans" panose="020B0503020203020204" pitchFamily="34" charset="0"/>
          <a:sym typeface="メイリオ"/>
        </a:defRPr>
      </a:lvl1pPr>
      <a:lvl2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2pPr>
      <a:lvl3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3pPr>
      <a:lvl4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4pPr>
      <a:lvl5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5pPr>
      <a:lvl6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6pPr>
      <a:lvl7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7pPr>
      <a:lvl8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8pPr>
      <a:lvl9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9pPr>
    </p:titleStyle>
    <p:bodyStyle>
      <a:lvl1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1pPr>
      <a:lvl2pPr marL="464374"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2pPr>
      <a:lvl3pPr marL="631073"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3pPr>
      <a:lvl4pPr marL="797772"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4pPr>
      <a:lvl5pPr marL="964470"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5pPr>
      <a:lvl6pPr marL="1131169"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6pPr>
      <a:lvl7pPr marL="1297868"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7pPr>
      <a:lvl8pPr marL="1464566"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8pPr>
      <a:lvl9pPr marL="1631265"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9pPr>
    </p:bodyStyle>
    <p:otherStyle>
      <a:lvl1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1pPr>
      <a:lvl2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2pPr>
      <a:lvl3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3pPr>
      <a:lvl4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4pPr>
      <a:lvl5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5pPr>
      <a:lvl6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6pPr>
      <a:lvl7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7pPr>
      <a:lvl8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8pPr>
      <a:lvl9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9pPr>
    </p:otherStyle>
  </p:txStyles>
  <p:extLst>
    <p:ext uri="{27BBF7A9-308A-43DC-89C8-2F10F3537804}">
      <p15:sldGuideLst xmlns:p15="http://schemas.microsoft.com/office/powerpoint/2012/main">
        <p15:guide id="1" orient="horz" pos="648" userDrawn="1">
          <p15:clr>
            <a:srgbClr val="F26B43"/>
          </p15:clr>
        </p15:guide>
        <p15:guide id="2" pos="211" userDrawn="1">
          <p15:clr>
            <a:srgbClr val="F26B43"/>
          </p15:clr>
        </p15:guide>
        <p15:guide id="3" pos="7469" userDrawn="1">
          <p15:clr>
            <a:srgbClr val="F26B43"/>
          </p15:clr>
        </p15:guide>
        <p15:guide id="4" orient="horz" pos="389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B602A-52BB-5CF4-1C0D-D84D57A952C9}"/>
              </a:ext>
            </a:extLst>
          </p:cNvPr>
          <p:cNvSpPr>
            <a:spLocks noGrp="1"/>
          </p:cNvSpPr>
          <p:nvPr>
            <p:ph type="title"/>
          </p:nvPr>
        </p:nvSpPr>
        <p:spPr>
          <a:xfrm>
            <a:off x="684921" y="2924864"/>
            <a:ext cx="1321308" cy="607652"/>
          </a:xfrm>
        </p:spPr>
        <p:txBody>
          <a:bodyPr/>
          <a:lstStyle/>
          <a:p>
            <a:r>
              <a:rPr kumimoji="1" lang="zh-CN" altLang="en-US" b="0" dirty="0"/>
              <a:t>汪 正吉</a:t>
            </a:r>
            <a:endParaRPr kumimoji="1" lang="ja-JP" altLang="en-US" b="0" dirty="0"/>
          </a:p>
        </p:txBody>
      </p:sp>
      <p:sp>
        <p:nvSpPr>
          <p:cNvPr id="57" name="矩形 56">
            <a:extLst>
              <a:ext uri="{FF2B5EF4-FFF2-40B4-BE49-F238E27FC236}">
                <a16:creationId xmlns:a16="http://schemas.microsoft.com/office/drawing/2014/main" id="{3AB459D9-93DF-5E0E-4142-829FBAAD1E1C}"/>
              </a:ext>
            </a:extLst>
          </p:cNvPr>
          <p:cNvSpPr/>
          <p:nvPr/>
        </p:nvSpPr>
        <p:spPr>
          <a:xfrm>
            <a:off x="6549587" y="3703765"/>
            <a:ext cx="5110452" cy="2578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8" name="矩形 57">
            <a:extLst>
              <a:ext uri="{FF2B5EF4-FFF2-40B4-BE49-F238E27FC236}">
                <a16:creationId xmlns:a16="http://schemas.microsoft.com/office/drawing/2014/main" id="{1BB46ED8-1138-1435-4E3D-4BAAC7E34BAB}"/>
              </a:ext>
            </a:extLst>
          </p:cNvPr>
          <p:cNvSpPr/>
          <p:nvPr/>
        </p:nvSpPr>
        <p:spPr>
          <a:xfrm>
            <a:off x="6549587" y="783102"/>
            <a:ext cx="5110452" cy="2645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1" name="矩形 70">
            <a:extLst>
              <a:ext uri="{FF2B5EF4-FFF2-40B4-BE49-F238E27FC236}">
                <a16:creationId xmlns:a16="http://schemas.microsoft.com/office/drawing/2014/main" id="{B89BC7D2-AF98-A079-A30A-6D0999A3E4A5}"/>
              </a:ext>
            </a:extLst>
          </p:cNvPr>
          <p:cNvSpPr/>
          <p:nvPr/>
        </p:nvSpPr>
        <p:spPr>
          <a:xfrm>
            <a:off x="2833551" y="783102"/>
            <a:ext cx="3849517" cy="5498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72" name="图片 71">
            <a:extLst>
              <a:ext uri="{FF2B5EF4-FFF2-40B4-BE49-F238E27FC236}">
                <a16:creationId xmlns:a16="http://schemas.microsoft.com/office/drawing/2014/main" id="{45E041D3-3B4A-2682-8280-30835EFE3254}"/>
              </a:ext>
            </a:extLst>
          </p:cNvPr>
          <p:cNvPicPr>
            <a:picLocks noChangeAspect="1"/>
          </p:cNvPicPr>
          <p:nvPr/>
        </p:nvPicPr>
        <p:blipFill>
          <a:blip r:embed="rId3"/>
          <a:stretch>
            <a:fillRect/>
          </a:stretch>
        </p:blipFill>
        <p:spPr>
          <a:xfrm>
            <a:off x="3009427" y="1686713"/>
            <a:ext cx="1091279" cy="853514"/>
          </a:xfrm>
          <a:prstGeom prst="rect">
            <a:avLst/>
          </a:prstGeom>
        </p:spPr>
      </p:pic>
      <p:sp>
        <p:nvSpPr>
          <p:cNvPr id="75" name="文本框 74">
            <a:extLst>
              <a:ext uri="{FF2B5EF4-FFF2-40B4-BE49-F238E27FC236}">
                <a16:creationId xmlns:a16="http://schemas.microsoft.com/office/drawing/2014/main" id="{AC8BB01B-251A-FF6B-2984-07E3913889BC}"/>
              </a:ext>
            </a:extLst>
          </p:cNvPr>
          <p:cNvSpPr txBox="1"/>
          <p:nvPr/>
        </p:nvSpPr>
        <p:spPr>
          <a:xfrm>
            <a:off x="4266850" y="1712587"/>
            <a:ext cx="2084717" cy="646331"/>
          </a:xfrm>
          <a:prstGeom prst="rect">
            <a:avLst/>
          </a:prstGeom>
          <a:noFill/>
        </p:spPr>
        <p:txBody>
          <a:bodyPr wrap="square" rtlCol="0">
            <a:spAutoFit/>
          </a:bodyPr>
          <a:lstStyle/>
          <a:p>
            <a:r>
              <a:rPr lang="ja-JP" altLang="en-US" dirty="0"/>
              <a:t>顧客ターゲットの分類</a:t>
            </a:r>
            <a:endParaRPr kumimoji="1" lang="zh-CN" altLang="en-US" dirty="0" err="1"/>
          </a:p>
        </p:txBody>
      </p:sp>
      <p:sp>
        <p:nvSpPr>
          <p:cNvPr id="76" name="文本框 75">
            <a:extLst>
              <a:ext uri="{FF2B5EF4-FFF2-40B4-BE49-F238E27FC236}">
                <a16:creationId xmlns:a16="http://schemas.microsoft.com/office/drawing/2014/main" id="{35AE0CAE-085C-0D06-60B3-03D441834503}"/>
              </a:ext>
            </a:extLst>
          </p:cNvPr>
          <p:cNvSpPr txBox="1"/>
          <p:nvPr/>
        </p:nvSpPr>
        <p:spPr>
          <a:xfrm>
            <a:off x="4266849" y="3265117"/>
            <a:ext cx="2084717" cy="646331"/>
          </a:xfrm>
          <a:prstGeom prst="rect">
            <a:avLst/>
          </a:prstGeom>
          <a:noFill/>
        </p:spPr>
        <p:txBody>
          <a:bodyPr wrap="square" rtlCol="0">
            <a:spAutoFit/>
          </a:bodyPr>
          <a:lstStyle/>
          <a:p>
            <a:r>
              <a:rPr kumimoji="1" lang="ja-JP" altLang="en-US" dirty="0"/>
              <a:t>建築エネルギー消費量の予測</a:t>
            </a:r>
            <a:endParaRPr kumimoji="1" lang="zh-CN" altLang="en-US" dirty="0" err="1"/>
          </a:p>
        </p:txBody>
      </p:sp>
      <p:sp>
        <p:nvSpPr>
          <p:cNvPr id="77" name="文本框 76">
            <a:extLst>
              <a:ext uri="{FF2B5EF4-FFF2-40B4-BE49-F238E27FC236}">
                <a16:creationId xmlns:a16="http://schemas.microsoft.com/office/drawing/2014/main" id="{19C76782-5365-BE6C-DF91-C79FA1B22656}"/>
              </a:ext>
            </a:extLst>
          </p:cNvPr>
          <p:cNvSpPr txBox="1"/>
          <p:nvPr/>
        </p:nvSpPr>
        <p:spPr>
          <a:xfrm>
            <a:off x="4266848" y="4702848"/>
            <a:ext cx="2084717" cy="646331"/>
          </a:xfrm>
          <a:prstGeom prst="rect">
            <a:avLst/>
          </a:prstGeom>
          <a:noFill/>
        </p:spPr>
        <p:txBody>
          <a:bodyPr wrap="square" rtlCol="0">
            <a:spAutoFit/>
          </a:bodyPr>
          <a:lstStyle/>
          <a:p>
            <a:r>
              <a:rPr lang="ja-JP" altLang="en-US" dirty="0"/>
              <a:t>クレジットカード詐欺の検出</a:t>
            </a:r>
            <a:endParaRPr kumimoji="1" lang="zh-CN" altLang="en-US" dirty="0" err="1"/>
          </a:p>
        </p:txBody>
      </p:sp>
      <p:pic>
        <p:nvPicPr>
          <p:cNvPr id="79" name="图片 78" descr="卡通画&#10;&#10;AI 生成的内容可能不正确。">
            <a:extLst>
              <a:ext uri="{FF2B5EF4-FFF2-40B4-BE49-F238E27FC236}">
                <a16:creationId xmlns:a16="http://schemas.microsoft.com/office/drawing/2014/main" id="{07E2919F-F061-9288-D034-248942B369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35690" y="3357514"/>
            <a:ext cx="1225402" cy="272039"/>
          </a:xfrm>
          <a:prstGeom prst="rect">
            <a:avLst/>
          </a:prstGeom>
        </p:spPr>
      </p:pic>
      <p:pic>
        <p:nvPicPr>
          <p:cNvPr id="80" name="图片 79">
            <a:extLst>
              <a:ext uri="{FF2B5EF4-FFF2-40B4-BE49-F238E27FC236}">
                <a16:creationId xmlns:a16="http://schemas.microsoft.com/office/drawing/2014/main" id="{DE480AA7-B66F-6D7C-D911-337661664D4B}"/>
              </a:ext>
            </a:extLst>
          </p:cNvPr>
          <p:cNvPicPr>
            <a:picLocks noChangeAspect="1"/>
          </p:cNvPicPr>
          <p:nvPr/>
        </p:nvPicPr>
        <p:blipFill>
          <a:blip r:embed="rId5"/>
          <a:stretch>
            <a:fillRect/>
          </a:stretch>
        </p:blipFill>
        <p:spPr>
          <a:xfrm>
            <a:off x="3009427" y="4490820"/>
            <a:ext cx="1091279" cy="1091279"/>
          </a:xfrm>
          <a:prstGeom prst="rect">
            <a:avLst/>
          </a:prstGeom>
        </p:spPr>
      </p:pic>
      <p:sp>
        <p:nvSpPr>
          <p:cNvPr id="81" name="文本框 80">
            <a:extLst>
              <a:ext uri="{FF2B5EF4-FFF2-40B4-BE49-F238E27FC236}">
                <a16:creationId xmlns:a16="http://schemas.microsoft.com/office/drawing/2014/main" id="{99191F40-4FD2-7DDC-8268-21E155A442B0}"/>
              </a:ext>
            </a:extLst>
          </p:cNvPr>
          <p:cNvSpPr txBox="1"/>
          <p:nvPr/>
        </p:nvSpPr>
        <p:spPr>
          <a:xfrm>
            <a:off x="6683068" y="1161691"/>
            <a:ext cx="3076282" cy="369332"/>
          </a:xfrm>
          <a:prstGeom prst="rect">
            <a:avLst/>
          </a:prstGeom>
          <a:noFill/>
        </p:spPr>
        <p:txBody>
          <a:bodyPr wrap="square" rtlCol="0">
            <a:spAutoFit/>
          </a:bodyPr>
          <a:lstStyle/>
          <a:p>
            <a:r>
              <a:rPr lang="ja-JP" altLang="en-US" b="1" dirty="0"/>
              <a:t>楽天銀行を選択した理由</a:t>
            </a:r>
            <a:endParaRPr kumimoji="1" lang="zh-CN" altLang="en-US" b="1" dirty="0" err="1"/>
          </a:p>
        </p:txBody>
      </p:sp>
      <p:sp>
        <p:nvSpPr>
          <p:cNvPr id="82" name="文本框 81">
            <a:extLst>
              <a:ext uri="{FF2B5EF4-FFF2-40B4-BE49-F238E27FC236}">
                <a16:creationId xmlns:a16="http://schemas.microsoft.com/office/drawing/2014/main" id="{94ADBD83-DF8E-24BF-66AC-E6523191922A}"/>
              </a:ext>
            </a:extLst>
          </p:cNvPr>
          <p:cNvSpPr txBox="1"/>
          <p:nvPr/>
        </p:nvSpPr>
        <p:spPr>
          <a:xfrm>
            <a:off x="2935690" y="1145240"/>
            <a:ext cx="3076282" cy="369332"/>
          </a:xfrm>
          <a:prstGeom prst="rect">
            <a:avLst/>
          </a:prstGeom>
          <a:noFill/>
        </p:spPr>
        <p:txBody>
          <a:bodyPr wrap="square" rtlCol="0">
            <a:spAutoFit/>
          </a:bodyPr>
          <a:lstStyle/>
          <a:p>
            <a:r>
              <a:rPr kumimoji="1" lang="ja-JP" altLang="en-US" b="1" dirty="0"/>
              <a:t>これまでの経験</a:t>
            </a:r>
            <a:endParaRPr kumimoji="1" lang="zh-CN" altLang="en-US" b="1" dirty="0" err="1"/>
          </a:p>
        </p:txBody>
      </p:sp>
      <p:sp>
        <p:nvSpPr>
          <p:cNvPr id="83" name="文本框 82">
            <a:extLst>
              <a:ext uri="{FF2B5EF4-FFF2-40B4-BE49-F238E27FC236}">
                <a16:creationId xmlns:a16="http://schemas.microsoft.com/office/drawing/2014/main" id="{A1188A02-4B71-A3A4-0575-F0A8ACA769B6}"/>
              </a:ext>
            </a:extLst>
          </p:cNvPr>
          <p:cNvSpPr txBox="1"/>
          <p:nvPr/>
        </p:nvSpPr>
        <p:spPr>
          <a:xfrm>
            <a:off x="6763109" y="2029516"/>
            <a:ext cx="4896930" cy="1477328"/>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価値の高いデータの保有</a:t>
            </a:r>
            <a:endParaRPr lang="en-US" altLang="ja-JP" dirty="0"/>
          </a:p>
          <a:p>
            <a:pPr marL="285750" indent="-285750">
              <a:buFont typeface="Arial" panose="020B0604020202020204" pitchFamily="34" charset="0"/>
              <a:buChar char="•"/>
            </a:pPr>
            <a:r>
              <a:rPr kumimoji="1" lang="ja-JP" altLang="en-US" dirty="0"/>
              <a:t>楽天グループデータのアクセス</a:t>
            </a:r>
            <a:endParaRPr kumimoji="1" lang="en-US" altLang="ja-JP" dirty="0"/>
          </a:p>
          <a:p>
            <a:pPr marL="285750" indent="-285750">
              <a:buFont typeface="Arial" panose="020B0604020202020204" pitchFamily="34" charset="0"/>
              <a:buChar char="•"/>
            </a:pPr>
            <a:r>
              <a:rPr lang="ja-JP" altLang="en-US" dirty="0"/>
              <a:t>テクノロジー志向の雰囲気</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endParaRPr kumimoji="1" lang="zh-CN" altLang="en-US" dirty="0" err="1"/>
          </a:p>
        </p:txBody>
      </p:sp>
      <p:sp>
        <p:nvSpPr>
          <p:cNvPr id="84" name="文本框 83">
            <a:extLst>
              <a:ext uri="{FF2B5EF4-FFF2-40B4-BE49-F238E27FC236}">
                <a16:creationId xmlns:a16="http://schemas.microsoft.com/office/drawing/2014/main" id="{14716FA9-FBFD-061E-16C9-26FC16DDCE33}"/>
              </a:ext>
            </a:extLst>
          </p:cNvPr>
          <p:cNvSpPr txBox="1"/>
          <p:nvPr/>
        </p:nvSpPr>
        <p:spPr>
          <a:xfrm>
            <a:off x="6683068" y="3911448"/>
            <a:ext cx="4505392" cy="369332"/>
          </a:xfrm>
          <a:prstGeom prst="rect">
            <a:avLst/>
          </a:prstGeom>
          <a:noFill/>
        </p:spPr>
        <p:txBody>
          <a:bodyPr wrap="square" rtlCol="0">
            <a:spAutoFit/>
          </a:bodyPr>
          <a:lstStyle/>
          <a:p>
            <a:r>
              <a:rPr kumimoji="1" lang="ja-JP" altLang="en-US" b="1" dirty="0"/>
              <a:t>将来貢献したいこと</a:t>
            </a:r>
            <a:endParaRPr kumimoji="1" lang="zh-CN" altLang="en-US" b="1" dirty="0" err="1"/>
          </a:p>
        </p:txBody>
      </p:sp>
      <p:sp>
        <p:nvSpPr>
          <p:cNvPr id="85" name="文本框 84">
            <a:extLst>
              <a:ext uri="{FF2B5EF4-FFF2-40B4-BE49-F238E27FC236}">
                <a16:creationId xmlns:a16="http://schemas.microsoft.com/office/drawing/2014/main" id="{928A9D13-5A64-75FE-F5BE-6B05CD5D03EF}"/>
              </a:ext>
            </a:extLst>
          </p:cNvPr>
          <p:cNvSpPr txBox="1"/>
          <p:nvPr/>
        </p:nvSpPr>
        <p:spPr>
          <a:xfrm>
            <a:off x="6763109" y="4477134"/>
            <a:ext cx="4896930" cy="1200329"/>
          </a:xfrm>
          <a:prstGeom prst="rect">
            <a:avLst/>
          </a:prstGeom>
          <a:noFill/>
        </p:spPr>
        <p:txBody>
          <a:bodyPr wrap="square" rtlCol="0">
            <a:spAutoFit/>
          </a:bodyPr>
          <a:lstStyle/>
          <a:p>
            <a:r>
              <a:rPr lang="ja-JP" altLang="en-US" dirty="0"/>
              <a:t>広告やキャンペーンに対して、レコメンドシステムを構築したい。</a:t>
            </a:r>
            <a:endParaRPr lang="en-US" altLang="ja-JP" dirty="0"/>
          </a:p>
          <a:p>
            <a:r>
              <a:rPr lang="ja-JP" altLang="en-US" dirty="0"/>
              <a:t>また、</a:t>
            </a:r>
            <a:r>
              <a:rPr kumimoji="1" lang="ja-JP" altLang="en-US" dirty="0"/>
              <a:t>作業の自動化によって、他部署の効率化を支援したい。</a:t>
            </a:r>
            <a:endParaRPr kumimoji="1" lang="zh-CN" altLang="en-US" dirty="0" err="1"/>
          </a:p>
        </p:txBody>
      </p:sp>
    </p:spTree>
    <p:extLst>
      <p:ext uri="{BB962C8B-B14F-4D97-AF65-F5344CB8AC3E}">
        <p14:creationId xmlns:p14="http://schemas.microsoft.com/office/powerpoint/2010/main" val="2969511244"/>
      </p:ext>
    </p:extLst>
  </p:cSld>
  <p:clrMapOvr>
    <a:masterClrMapping/>
  </p:clrMapOvr>
  <p:transition spd="med"/>
</p:sld>
</file>

<file path=ppt/theme/theme1.xml><?xml version="1.0" encoding="utf-8"?>
<a:theme xmlns:a="http://schemas.openxmlformats.org/drawingml/2006/main" name="R-Style template v4">
  <a:themeElements>
    <a:clrScheme name="R-Style v2.0">
      <a:dk1>
        <a:srgbClr val="000000"/>
      </a:dk1>
      <a:lt1>
        <a:srgbClr val="FFFFFF"/>
      </a:lt1>
      <a:dk2>
        <a:srgbClr val="BF0000"/>
      </a:dk2>
      <a:lt2>
        <a:srgbClr val="F0F0F0"/>
      </a:lt2>
      <a:accent1>
        <a:srgbClr val="BF0000"/>
      </a:accent1>
      <a:accent2>
        <a:srgbClr val="EC4848"/>
      </a:accent2>
      <a:accent3>
        <a:srgbClr val="FFBA46"/>
      </a:accent3>
      <a:accent4>
        <a:srgbClr val="7FDB4B"/>
      </a:accent4>
      <a:accent5>
        <a:srgbClr val="37B4F3"/>
      </a:accent5>
      <a:accent6>
        <a:srgbClr val="2D5BD6"/>
      </a:accent6>
      <a:hlink>
        <a:srgbClr val="0000FF"/>
      </a:hlink>
      <a:folHlink>
        <a:srgbClr val="800080"/>
      </a:folHlink>
    </a:clrScheme>
    <a:fontScheme name="R-style_v4">
      <a:majorFont>
        <a:latin typeface="Rakuten Sans JP"/>
        <a:ea typeface="Rakuten Sans JP"/>
        <a:cs typeface=""/>
      </a:majorFont>
      <a:minorFont>
        <a:latin typeface="Rakuten Sans JP"/>
        <a:ea typeface="Rakuten Sans JP"/>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kumimoji="1" dirty="0" err="1" smtClean="0"/>
        </a:defPPr>
      </a:lstStyle>
    </a:txDef>
  </a:objectDefaults>
  <a:extraClrSchemeLst/>
  <a:extLst>
    <a:ext uri="{05A4C25C-085E-4340-85A3-A5531E510DB2}">
      <thm15:themeFamily xmlns:thm15="http://schemas.microsoft.com/office/thememl/2012/main" name="プレゼンテーション7" id="{4194039C-E692-2C43-A725-6C62465DC5CB}" vid="{18E2AD53-21DC-8E4C-9810-9050B2F73FA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DA828E0F29FF91458EA8F7B3BFAFDE07" ma:contentTypeVersion="2" ma:contentTypeDescription="新しいドキュメントを作成します。" ma:contentTypeScope="" ma:versionID="48919da670582371c7f4a8826a461bcc">
  <xsd:schema xmlns:xsd="http://www.w3.org/2001/XMLSchema" xmlns:xs="http://www.w3.org/2001/XMLSchema" xmlns:p="http://schemas.microsoft.com/office/2006/metadata/properties" xmlns:ns3="52e349cb-62f0-4ed8-ac56-c3a188f15f32" targetNamespace="http://schemas.microsoft.com/office/2006/metadata/properties" ma:root="true" ma:fieldsID="946fad6bb004fa9df9290100297775dd" ns3:_="">
    <xsd:import namespace="52e349cb-62f0-4ed8-ac56-c3a188f15f3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e349cb-62f0-4ed8-ac56-c3a188f15f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7224158-01A7-4188-9A55-D7D48AFE81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e349cb-62f0-4ed8-ac56-c3a188f15f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5C6CC8-1C4F-48F3-AC0D-B58520A947BF}">
  <ds:schemaRefs>
    <ds:schemaRef ds:uri="http://schemas.microsoft.com/sharepoint/v3/contenttype/forms"/>
  </ds:schemaRefs>
</ds:datastoreItem>
</file>

<file path=customXml/itemProps3.xml><?xml version="1.0" encoding="utf-8"?>
<ds:datastoreItem xmlns:ds="http://schemas.openxmlformats.org/officeDocument/2006/customXml" ds:itemID="{2A6B42A9-7C97-429F-850A-40684D98778E}">
  <ds:schemaRefs>
    <ds:schemaRef ds:uri="http://schemas.microsoft.com/office/2006/metadata/properties"/>
    <ds:schemaRef ds:uri="http://purl.org/dc/terms/"/>
    <ds:schemaRef ds:uri="52e349cb-62f0-4ed8-ac56-c3a188f15f32"/>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01_Corporate_nolabel_16x9_v4.1</Template>
  <TotalTime>88</TotalTime>
  <Words>413</Words>
  <Application>Microsoft Office PowerPoint</Application>
  <PresentationFormat>宽屏</PresentationFormat>
  <Paragraphs>16</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Rakuten Sans JP</vt:lpstr>
      <vt:lpstr>Arial</vt:lpstr>
      <vt:lpstr>Calibri</vt:lpstr>
      <vt:lpstr>Rakuten Sans</vt:lpstr>
      <vt:lpstr>R-Style template v4</vt:lpstr>
      <vt:lpstr>汪 正吉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汪　正吉</dc:creator>
  <cp:lastModifiedBy>汪　正吉</cp:lastModifiedBy>
  <cp:revision>4</cp:revision>
  <cp:lastPrinted>2018-09-21T06:58:36Z</cp:lastPrinted>
  <dcterms:created xsi:type="dcterms:W3CDTF">2025-05-18T12:43:59Z</dcterms:created>
  <dcterms:modified xsi:type="dcterms:W3CDTF">2025-07-14T10:28:26Z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0x010100DA828E0F29FF91458EA8F7B3BFAFDE07</vt:lpwstr>
  </property>
  <property fmtid="{D5CDD505-2E9C-101B-9397-08002B2CF9AE}" pid="3" name="MSIP_Label_25dfb57b-701a-4571-af95-cb568d8194ab_Enabled">
    <vt:lpwstr>true</vt:lpwstr>
  </property>
  <property fmtid="{D5CDD505-2E9C-101B-9397-08002B2CF9AE}" pid="4" name="MSIP_Label_25dfb57b-701a-4571-af95-cb568d8194ab_SetDate">
    <vt:lpwstr>2024-05-01T00:49:27Z</vt:lpwstr>
  </property>
  <property fmtid="{D5CDD505-2E9C-101B-9397-08002B2CF9AE}" pid="5" name="MSIP_Label_25dfb57b-701a-4571-af95-cb568d8194ab_Method">
    <vt:lpwstr>Privileged</vt:lpwstr>
  </property>
  <property fmtid="{D5CDD505-2E9C-101B-9397-08002B2CF9AE}" pid="6" name="MSIP_Label_25dfb57b-701a-4571-af95-cb568d8194ab_Name">
    <vt:lpwstr>Public</vt:lpwstr>
  </property>
  <property fmtid="{D5CDD505-2E9C-101B-9397-08002B2CF9AE}" pid="7" name="MSIP_Label_25dfb57b-701a-4571-af95-cb568d8194ab_SiteId">
    <vt:lpwstr>53a8b0d9-d900-48cc-9d7e-5935dc8d5b17</vt:lpwstr>
  </property>
  <property fmtid="{D5CDD505-2E9C-101B-9397-08002B2CF9AE}" pid="8" name="MSIP_Label_25dfb57b-701a-4571-af95-cb568d8194ab_ActionId">
    <vt:lpwstr>fe3d4dea-24da-419e-bacf-4eba64f97cfc</vt:lpwstr>
  </property>
  <property fmtid="{D5CDD505-2E9C-101B-9397-08002B2CF9AE}" pid="9" name="MSIP_Label_25dfb57b-701a-4571-af95-cb568d8194ab_ContentBits">
    <vt:lpwstr>0</vt:lpwstr>
  </property>
</Properties>
</file>