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69" r:id="rId5"/>
    <p:sldId id="270" r:id="rId6"/>
    <p:sldId id="272" r:id="rId7"/>
    <p:sldId id="273" r:id="rId8"/>
    <p:sldId id="271" r:id="rId9"/>
    <p:sldId id="280" r:id="rId10"/>
    <p:sldId id="274" r:id="rId11"/>
    <p:sldId id="275" r:id="rId12"/>
    <p:sldId id="279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0" autoAdjust="0"/>
  </p:normalViewPr>
  <p:slideViewPr>
    <p:cSldViewPr>
      <p:cViewPr varScale="1">
        <p:scale>
          <a:sx n="55" d="100"/>
          <a:sy n="55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4656-621B-406C-BC2D-A35B9AF3DE2B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BDC-2EC4-468E-B182-1717C37A3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6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这里介绍一下</a:t>
            </a:r>
            <a:r>
              <a:rPr lang="en-US" altLang="zh-CN" dirty="0" smtClean="0"/>
              <a:t>mt2601</a:t>
            </a:r>
            <a:r>
              <a:rPr lang="zh-CN" altLang="en-US" dirty="0" smtClean="0"/>
              <a:t>项目我实现的第一个技术亮点，基于</a:t>
            </a:r>
            <a:r>
              <a:rPr lang="en-US" altLang="zh-CN" dirty="0" smtClean="0"/>
              <a:t>Volley</a:t>
            </a:r>
            <a:r>
              <a:rPr lang="zh-CN" altLang="en-US" dirty="0" smtClean="0"/>
              <a:t>框架实现统一的网络请求架构，具体架构图如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所示，我简单的介绍一下网络请求流程。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Application</a:t>
            </a:r>
            <a:r>
              <a:rPr lang="zh-CN" altLang="en-US" baseline="0" dirty="0" smtClean="0"/>
              <a:t>类的</a:t>
            </a:r>
            <a:r>
              <a:rPr lang="en-US" altLang="zh-CN" baseline="0" dirty="0" err="1" smtClean="0"/>
              <a:t>onCreate</a:t>
            </a:r>
            <a:r>
              <a:rPr lang="zh-CN" altLang="en-US" baseline="0" dirty="0" smtClean="0"/>
              <a:t>方法中初始化单例的</a:t>
            </a:r>
            <a:r>
              <a:rPr lang="en-US" altLang="zh-CN" baseline="0" dirty="0" err="1" smtClean="0"/>
              <a:t>NetworkManager</a:t>
            </a:r>
            <a:r>
              <a:rPr lang="zh-CN" altLang="en-US" baseline="0" dirty="0" smtClean="0"/>
              <a:t>类，在其构造函数中会初始化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对象，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对象用于存储、调度和分发网络请求。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为了更加方便的实现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请求，我抽象出了</a:t>
            </a:r>
            <a:r>
              <a:rPr lang="en-US" altLang="zh-CN" baseline="0" dirty="0" err="1" smtClean="0"/>
              <a:t>ByteArrayRequest</a:t>
            </a:r>
            <a:r>
              <a:rPr lang="zh-CN" altLang="en-US" baseline="0" dirty="0" smtClean="0"/>
              <a:t>请求，具体包括</a:t>
            </a:r>
            <a:r>
              <a:rPr lang="en-US" altLang="zh-CN" baseline="0" dirty="0" smtClean="0"/>
              <a:t>method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url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params</a:t>
            </a:r>
            <a:r>
              <a:rPr lang="zh-CN" altLang="en-US" baseline="0" dirty="0" smtClean="0"/>
              <a:t>等参数和请求成功、失败的回调接口。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对于使用该框架的开发者来说，只需要拿到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对象，然后向其中添加</a:t>
            </a:r>
            <a:r>
              <a:rPr lang="en-US" altLang="zh-CN" dirty="0" err="1" smtClean="0"/>
              <a:t>ByteArrayRequest</a:t>
            </a:r>
            <a:r>
              <a:rPr lang="zh-CN" altLang="en-US" dirty="0" smtClean="0"/>
              <a:t>请求即可，请求完成后由网络框架通过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机制回调用户设置的请求成功或失败接口。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而对于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来说，对于每一个网络请求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，首先判断本地是否有其结果缓存，如果有缓存并且缓存没有过期，则直接将本地缓存结果返回给用户。否则，通过网络线程开启网络请求，请求成功后回调用户设置的接口并将结果缓存到本地。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1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5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E46-AAA2-4505-8430-AB68F6110AB2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98884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P5-P6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92494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事业群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--IDC-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王正一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适配机型较多，适配平台较多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打包发布流程繁琐，多个平台发布对应的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包均不相同</a:t>
            </a:r>
            <a:endParaRPr lang="en-US" altLang="zh-CN" dirty="0" smtClean="0"/>
          </a:p>
          <a:p>
            <a:pPr lvl="1"/>
            <a:r>
              <a:rPr lang="zh-CN" altLang="en-US" dirty="0"/>
              <a:t>适</a:t>
            </a:r>
            <a:r>
              <a:rPr lang="zh-CN" altLang="en-US" dirty="0" smtClean="0"/>
              <a:t>配过程中遇到的问题复杂，从应用层到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层均有涉及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平台机型适配负责人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0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脚本化并自动化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包构建流程，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项目地址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RomPortingScripts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并配合</a:t>
            </a:r>
            <a:r>
              <a:rPr lang="en-US" altLang="zh-CN" dirty="0" smtClean="0"/>
              <a:t>SCM</a:t>
            </a:r>
            <a:r>
              <a:rPr lang="zh-CN" altLang="en-US" dirty="0" smtClean="0"/>
              <a:t>自动化渠道包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发布流程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配合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调节关键性起机和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从系统角度解决疑难问题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1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包构建发布系统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182"/>
            <a:ext cx="9144000" cy="55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7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收益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机型成功适配超过</a:t>
            </a:r>
            <a:r>
              <a:rPr lang="en-US" altLang="zh-CN" dirty="0" smtClean="0"/>
              <a:t>16</a:t>
            </a:r>
            <a:r>
              <a:rPr lang="zh-CN" altLang="en-US" dirty="0" smtClean="0"/>
              <a:t>款机型，每台机型日激活量过百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提高打包效率，将多平台打包流程从一天时间降低为小时级别，且流程自动化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积累了丰富的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适配经验，包括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层问题定位和解决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适配稳定，用户反馈较好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445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个人成长与展望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个人成长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技术规划能力：</a:t>
            </a:r>
            <a:r>
              <a:rPr lang="zh-CN" altLang="en-US" dirty="0"/>
              <a:t>负责</a:t>
            </a:r>
            <a:r>
              <a:rPr lang="en-US" altLang="zh-CN" dirty="0" smtClean="0"/>
              <a:t>MTK</a:t>
            </a:r>
            <a:r>
              <a:rPr lang="zh-CN" altLang="en-US" dirty="0"/>
              <a:t>  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适配，负责全智能手表多个应用的规划和执行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技术把控能力：移动端开发从应用层到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层均有技术积累和沉淀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新人培养能力：授人以渔，经过指导和协作，组内的新同学已经成功具备移动端开发能力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展望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继续提升和优化的应用层开发能力，推动并提速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全智能的开发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 err="1" smtClean="0"/>
              <a:t>YunOS</a:t>
            </a:r>
            <a:r>
              <a:rPr lang="en-US" altLang="zh-CN" dirty="0" smtClean="0"/>
              <a:t> 4.0</a:t>
            </a:r>
            <a:r>
              <a:rPr lang="zh-CN" altLang="en-US" dirty="0" smtClean="0"/>
              <a:t>体系框架，与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平台融合，促进</a:t>
            </a:r>
            <a:r>
              <a:rPr lang="en-US" altLang="zh-CN" dirty="0" smtClean="0"/>
              <a:t>4.0</a:t>
            </a:r>
            <a:r>
              <a:rPr lang="zh-CN" altLang="en-US" dirty="0" smtClean="0"/>
              <a:t>的落地和推广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增强新人培养能力，将自己所学能够更好的分享给其他人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9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800" b="1" dirty="0" smtClean="0"/>
              <a:t>Thanks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6344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个人简介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阿里工作经历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2014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月正式加入</a:t>
            </a:r>
            <a:r>
              <a:rPr lang="en-US" altLang="zh-CN" sz="2400" dirty="0" err="1" smtClean="0"/>
              <a:t>YunOS</a:t>
            </a:r>
            <a:r>
              <a:rPr lang="zh-CN" altLang="en-US" sz="2400" dirty="0" smtClean="0"/>
              <a:t>大家庭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工作职责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智能</a:t>
            </a:r>
            <a:r>
              <a:rPr lang="zh-CN" altLang="en-US" sz="2400" dirty="0" smtClean="0"/>
              <a:t>硬件应用层主力开发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ROM</a:t>
            </a:r>
            <a:r>
              <a:rPr lang="zh-CN" altLang="en-US" sz="2400" dirty="0" smtClean="0"/>
              <a:t>适配</a:t>
            </a:r>
            <a:r>
              <a:rPr lang="en-US" altLang="zh-CN" sz="2400" dirty="0" smtClean="0"/>
              <a:t>MTK</a:t>
            </a:r>
            <a:r>
              <a:rPr lang="zh-CN" altLang="en-US" sz="2400" dirty="0" smtClean="0"/>
              <a:t>平台负责人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个人介绍</a:t>
            </a:r>
            <a:endParaRPr lang="en-US" altLang="zh-CN" sz="2400" dirty="0"/>
          </a:p>
          <a:p>
            <a:pPr lvl="1"/>
            <a:r>
              <a:rPr lang="en-US" altLang="zh-CN" sz="2400" dirty="0"/>
              <a:t>GITHUB</a:t>
            </a:r>
            <a:r>
              <a:rPr lang="zh-CN" altLang="en-US" sz="2400" dirty="0"/>
              <a:t>开源项目开发者</a:t>
            </a:r>
            <a:r>
              <a:rPr lang="en-US" altLang="zh-CN" sz="2400" dirty="0"/>
              <a:t>, CSDN</a:t>
            </a:r>
            <a:r>
              <a:rPr lang="zh-CN" altLang="en-US" sz="2400" dirty="0"/>
              <a:t>认证博客专家</a:t>
            </a:r>
            <a:endParaRPr lang="en-US" altLang="zh-CN" sz="2400" dirty="0"/>
          </a:p>
          <a:p>
            <a:pPr lvl="1"/>
            <a:r>
              <a:rPr lang="zh-CN" altLang="en-US" sz="2400" dirty="0"/>
              <a:t>全栈工程师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YunOS</a:t>
            </a:r>
            <a:r>
              <a:rPr lang="en-US" altLang="zh-CN" sz="2400" dirty="0" smtClean="0"/>
              <a:t>, Android, LNMP</a:t>
            </a:r>
            <a:r>
              <a:rPr lang="zh-CN" altLang="en-US" sz="2400" dirty="0"/>
              <a:t>服务端开发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560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全智能手表方向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Rom</a:t>
            </a:r>
            <a:r>
              <a:rPr lang="zh-CN" altLang="en-US" b="1" dirty="0" smtClean="0"/>
              <a:t>适配方向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42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全新的硬件平台</a:t>
            </a:r>
            <a:endParaRPr lang="en-US" altLang="zh-CN" dirty="0" smtClean="0"/>
          </a:p>
          <a:p>
            <a:pPr lvl="1"/>
            <a:r>
              <a:rPr lang="zh-CN" altLang="en-US" dirty="0"/>
              <a:t>全新的</a:t>
            </a:r>
            <a:r>
              <a:rPr lang="en-US" altLang="zh-CN" dirty="0"/>
              <a:t>UI</a:t>
            </a:r>
            <a:r>
              <a:rPr lang="zh-CN" altLang="en-US" dirty="0" smtClean="0"/>
              <a:t>体系，大量自定义空间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通信业务复杂</a:t>
            </a:r>
            <a:r>
              <a:rPr lang="en-US" altLang="zh-CN" dirty="0" smtClean="0"/>
              <a:t>(HTTP,</a:t>
            </a:r>
            <a:r>
              <a:rPr lang="zh-CN" altLang="en-US" dirty="0" smtClean="0"/>
              <a:t>蓝牙等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开发周期紧，需要变更多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开发人员紧缺，部分成员开发经验欠缺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应用层主力开发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/>
              <a:t>组件化思想，抽象出自定义控件，便于其他开发集成</a:t>
            </a:r>
            <a:endParaRPr lang="en-US" altLang="zh-CN" dirty="0"/>
          </a:p>
          <a:p>
            <a:pPr lvl="1"/>
            <a:r>
              <a:rPr lang="zh-CN" altLang="en-US" dirty="0"/>
              <a:t>统一网络架构层，对</a:t>
            </a:r>
            <a:r>
              <a:rPr lang="en-US" altLang="zh-CN" dirty="0"/>
              <a:t>HTTP</a:t>
            </a:r>
            <a:r>
              <a:rPr lang="zh-CN" altLang="en-US" dirty="0"/>
              <a:t>请求高度抽象，便于通信切换</a:t>
            </a:r>
            <a:endParaRPr lang="en-US" altLang="zh-CN" dirty="0"/>
          </a:p>
          <a:p>
            <a:pPr lvl="1"/>
            <a:r>
              <a:rPr lang="zh-CN" altLang="en-US" dirty="0"/>
              <a:t>主动承担难度较高的应用开发，减少同伴压力</a:t>
            </a:r>
            <a:endParaRPr lang="en-US" altLang="zh-CN" dirty="0"/>
          </a:p>
          <a:p>
            <a:pPr lvl="1"/>
            <a:r>
              <a:rPr lang="zh-CN" altLang="en-US" dirty="0"/>
              <a:t>培养新人，尽快融入开发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专项技术突破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275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统一网络框架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8999984" cy="5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自定义控件集合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WheelView</a:t>
            </a:r>
            <a:endParaRPr lang="en-US" altLang="zh-CN" dirty="0"/>
          </a:p>
          <a:p>
            <a:pPr lvl="1"/>
            <a:r>
              <a:rPr lang="zh-CN" altLang="en-US" dirty="0"/>
              <a:t>时间选择的滚动控件，自定义弹性滚动机制，优化选择体验。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ArcScrollView</a:t>
            </a:r>
            <a:endParaRPr lang="en-US" altLang="zh-CN" dirty="0"/>
          </a:p>
          <a:p>
            <a:pPr lvl="1"/>
            <a:r>
              <a:rPr lang="zh-CN" altLang="en-US" dirty="0"/>
              <a:t>弧形的</a:t>
            </a:r>
            <a:r>
              <a:rPr lang="en-US" altLang="zh-CN" dirty="0" err="1"/>
              <a:t>ScrollBar</a:t>
            </a:r>
            <a:r>
              <a:rPr lang="zh-CN" altLang="en-US" dirty="0"/>
              <a:t>，完美适配</a:t>
            </a:r>
            <a:r>
              <a:rPr lang="en-US" altLang="zh-CN" dirty="0" err="1"/>
              <a:t>ListView</a:t>
            </a:r>
            <a:r>
              <a:rPr lang="zh-CN" altLang="en-US" dirty="0"/>
              <a:t>和</a:t>
            </a:r>
            <a:r>
              <a:rPr lang="en-US" altLang="zh-CN" dirty="0" err="1"/>
              <a:t>ArcScrollView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ClockView</a:t>
            </a:r>
            <a:endParaRPr lang="en-US" altLang="zh-CN" dirty="0"/>
          </a:p>
          <a:p>
            <a:pPr lvl="1"/>
            <a:r>
              <a:rPr lang="zh-CN" altLang="en-US" dirty="0"/>
              <a:t>表盘控件，自定义时间</a:t>
            </a:r>
            <a:r>
              <a:rPr lang="zh-CN" altLang="en-US" dirty="0" smtClean="0"/>
              <a:t>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498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收益</a:t>
            </a:r>
            <a:endParaRPr lang="en-US" altLang="zh-CN" b="1" dirty="0"/>
          </a:p>
          <a:p>
            <a:pPr lvl="1"/>
            <a:r>
              <a:rPr lang="zh-CN" altLang="en-US" dirty="0"/>
              <a:t>应用层沉淀</a:t>
            </a:r>
            <a:r>
              <a:rPr lang="en-US" altLang="zh-CN" dirty="0"/>
              <a:t>5</a:t>
            </a:r>
            <a:r>
              <a:rPr lang="zh-CN" altLang="en-US" dirty="0"/>
              <a:t>个自定义控件，提升研发</a:t>
            </a:r>
            <a:r>
              <a:rPr lang="zh-CN" altLang="en-US" dirty="0" smtClean="0"/>
              <a:t>效率。将原本需要几天开发的控件缩短为小时级别集成。</a:t>
            </a:r>
            <a:endParaRPr lang="en-US" altLang="zh-CN" dirty="0"/>
          </a:p>
          <a:p>
            <a:pPr lvl="1"/>
            <a:r>
              <a:rPr lang="zh-CN" altLang="en-US" dirty="0"/>
              <a:t>应用层统一网络框架，实现对</a:t>
            </a:r>
            <a:r>
              <a:rPr lang="en-US" altLang="zh-CN" dirty="0"/>
              <a:t>HTTP</a:t>
            </a:r>
            <a:r>
              <a:rPr lang="zh-CN" altLang="en-US" dirty="0"/>
              <a:t>请求的高度封装和缓存，提高并发效率，节约用户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难点应用全部按期完成，且验收结果良好（天气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闹钟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秒表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计时器</a:t>
            </a:r>
            <a:r>
              <a:rPr lang="en-US" altLang="zh-CN" dirty="0" smtClean="0"/>
              <a:t>, </a:t>
            </a:r>
            <a:r>
              <a:rPr lang="zh-CN" altLang="en-US" dirty="0"/>
              <a:t>密码</a:t>
            </a:r>
            <a:r>
              <a:rPr lang="zh-CN" altLang="en-US" dirty="0" smtClean="0"/>
              <a:t>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应用列表等）</a:t>
            </a:r>
            <a:endParaRPr lang="en-US" altLang="zh-CN" dirty="0"/>
          </a:p>
          <a:p>
            <a:pPr lvl="1"/>
            <a:r>
              <a:rPr lang="zh-CN" altLang="en-US" dirty="0"/>
              <a:t>从无到有的建立起全智能手表的应用层</a:t>
            </a:r>
            <a:r>
              <a:rPr lang="zh-CN" altLang="en-US" dirty="0" smtClean="0"/>
              <a:t>体系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全智能手表方向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Rom</a:t>
            </a:r>
            <a:r>
              <a:rPr lang="zh-CN" altLang="en-US" b="1" dirty="0" smtClean="0">
                <a:solidFill>
                  <a:srgbClr val="FF0000"/>
                </a:solidFill>
              </a:rPr>
              <a:t>适配方向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7197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845</Words>
  <Application>Microsoft Office PowerPoint</Application>
  <PresentationFormat>全屏显示(4:3)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个人简介</vt:lpstr>
      <vt:lpstr>大纲</vt:lpstr>
      <vt:lpstr>全智能手表方向</vt:lpstr>
      <vt:lpstr>全智能手表方向</vt:lpstr>
      <vt:lpstr>统一网络框架</vt:lpstr>
      <vt:lpstr>自定义控件集合</vt:lpstr>
      <vt:lpstr>全智能手表方向</vt:lpstr>
      <vt:lpstr>大纲</vt:lpstr>
      <vt:lpstr>ROM适配方向</vt:lpstr>
      <vt:lpstr>ROM适配方向</vt:lpstr>
      <vt:lpstr>ROM包构建发布系统</vt:lpstr>
      <vt:lpstr>Rom适配方向</vt:lpstr>
      <vt:lpstr>个人成长与展望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wzy</dc:creator>
  <cp:lastModifiedBy>wzy</cp:lastModifiedBy>
  <cp:revision>74</cp:revision>
  <dcterms:created xsi:type="dcterms:W3CDTF">2016-04-17T04:54:01Z</dcterms:created>
  <dcterms:modified xsi:type="dcterms:W3CDTF">2016-05-03T04:17:45Z</dcterms:modified>
</cp:coreProperties>
</file>