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60" autoAdjust="0"/>
  </p:normalViewPr>
  <p:slideViewPr>
    <p:cSldViewPr>
      <p:cViewPr varScale="1">
        <p:scale>
          <a:sx n="50" d="100"/>
          <a:sy n="50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4656-621B-406C-BC2D-A35B9AF3DE2B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BDC-2EC4-468E-B182-1717C37A3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这里介绍一下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项目我实现的第一个技术亮点，基于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框架实现统一的网络请求架构，具体架构图如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所示，我简单的介绍一下网络请求流程。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Application</a:t>
            </a:r>
            <a:r>
              <a:rPr lang="zh-CN" altLang="en-US" baseline="0" dirty="0" smtClean="0"/>
              <a:t>类的</a:t>
            </a:r>
            <a:r>
              <a:rPr lang="en-US" altLang="zh-CN" baseline="0" dirty="0" err="1" smtClean="0"/>
              <a:t>onCreate</a:t>
            </a:r>
            <a:r>
              <a:rPr lang="zh-CN" altLang="en-US" baseline="0" dirty="0" smtClean="0"/>
              <a:t>方法中初始化单例的</a:t>
            </a:r>
            <a:r>
              <a:rPr lang="en-US" altLang="zh-CN" baseline="0" dirty="0" err="1" smtClean="0"/>
              <a:t>NetworkManager</a:t>
            </a:r>
            <a:r>
              <a:rPr lang="zh-CN" altLang="en-US" baseline="0" dirty="0" smtClean="0"/>
              <a:t>类，在其构造函数中会初始化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对象，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对象用于存储、调度和分发网络请求。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为了更加方便的实现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请求，我抽象出了</a:t>
            </a:r>
            <a:r>
              <a:rPr lang="en-US" altLang="zh-CN" baseline="0" dirty="0" err="1" smtClean="0"/>
              <a:t>ByteArrayRequest</a:t>
            </a:r>
            <a:r>
              <a:rPr lang="zh-CN" altLang="en-US" baseline="0" dirty="0" smtClean="0"/>
              <a:t>请求，具体包括</a:t>
            </a:r>
            <a:r>
              <a:rPr lang="en-US" altLang="zh-CN" baseline="0" dirty="0" smtClean="0"/>
              <a:t>method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params</a:t>
            </a:r>
            <a:r>
              <a:rPr lang="zh-CN" altLang="en-US" baseline="0" dirty="0" smtClean="0"/>
              <a:t>等参数和请求成功、失败的回调接口。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对于使用该框架的开发者来说，只需要拿到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对象，然后向其中添加</a:t>
            </a:r>
            <a:r>
              <a:rPr lang="en-US" altLang="zh-CN" dirty="0" err="1" smtClean="0"/>
              <a:t>ByteArrayRequest</a:t>
            </a:r>
            <a:r>
              <a:rPr lang="zh-CN" altLang="en-US" dirty="0" smtClean="0"/>
              <a:t>请求即可，请求完成后由网络框架通过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机制回调用户设置的请求成功或失败接口。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而对于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来说，对于每一个网络请求</a:t>
            </a:r>
            <a:r>
              <a:rPr lang="en-US" altLang="zh-CN" dirty="0" smtClean="0"/>
              <a:t>Request</a:t>
            </a:r>
            <a:r>
              <a:rPr lang="zh-CN" altLang="en-US" smtClean="0"/>
              <a:t>，首先判断本地是否有其结果缓存，如果有缓存并且缓存没有过期，则直接将本地缓存结果返回给用户。否则，通过网络线程开启网络请求，请求成功后回调用户设置的接口并将结果缓存到本地。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6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8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E46-AAA2-4505-8430-AB68F6110AB2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述职报告</a:t>
            </a:r>
            <a:endParaRPr lang="zh-CN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353692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OS</a:t>
            </a:r>
            <a:r>
              <a:rPr lang="zh-CN" altLang="en-US" dirty="0" smtClean="0"/>
              <a:t>事业群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YunOS</a:t>
            </a:r>
            <a:r>
              <a:rPr lang="zh-CN" altLang="en-US" dirty="0" smtClean="0"/>
              <a:t>事业部</a:t>
            </a:r>
            <a:r>
              <a:rPr lang="en-US" altLang="zh-CN" dirty="0" smtClean="0"/>
              <a:t>-IDC-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429309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王正一</a:t>
            </a:r>
            <a:r>
              <a:rPr lang="en-US" altLang="zh-CN" dirty="0" smtClean="0"/>
              <a:t>|</a:t>
            </a:r>
            <a:r>
              <a:rPr lang="zh-CN" altLang="en-US" dirty="0" smtClean="0"/>
              <a:t>俊月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WheelView</a:t>
            </a:r>
            <a:r>
              <a:rPr lang="zh-CN" altLang="en-US" dirty="0" smtClean="0"/>
              <a:t>自定义滚动机制（一）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799"/>
            <a:ext cx="8532440" cy="52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WheelView</a:t>
            </a:r>
            <a:r>
              <a:rPr lang="zh-CN" altLang="en-US" dirty="0" smtClean="0"/>
              <a:t>自定义滚动机制（二）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1"/>
            <a:ext cx="8208911" cy="56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13285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Thank You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32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altLang="zh-CN" dirty="0" smtClean="0"/>
          </a:p>
          <a:p>
            <a:r>
              <a:rPr lang="zh-CN" altLang="en-US" dirty="0" smtClean="0"/>
              <a:t>年度参与项目总结</a:t>
            </a:r>
            <a:endParaRPr lang="en-US" altLang="zh-CN" dirty="0"/>
          </a:p>
          <a:p>
            <a:r>
              <a:rPr lang="zh-CN" altLang="en-US" dirty="0"/>
              <a:t>个人</a:t>
            </a:r>
            <a:r>
              <a:rPr lang="zh-CN" altLang="en-US" dirty="0" smtClean="0"/>
              <a:t>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工作：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2014.07-2015.05</a:t>
            </a:r>
            <a:r>
              <a:rPr lang="zh-CN" altLang="en-US" dirty="0" smtClean="0"/>
              <a:t>：负责用户闭环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2015.06-2015.09</a:t>
            </a:r>
            <a:r>
              <a:rPr lang="zh-CN" altLang="en-US" dirty="0" smtClean="0"/>
              <a:t>：负责荔枝项目系统升级模块和硬件适配。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2015.10-</a:t>
            </a:r>
            <a:r>
              <a:rPr lang="zh-CN" altLang="en-US" smtClean="0"/>
              <a:t>至今：负责支付手表操作系统研发。</a:t>
            </a:r>
            <a:endParaRPr lang="en-US" altLang="zh-CN" dirty="0" smtClean="0"/>
          </a:p>
          <a:p>
            <a:r>
              <a:rPr lang="zh-CN" altLang="en-US" dirty="0"/>
              <a:t>日常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关注目前操作系统前沿技术，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上有自己的开源项目。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长年坚持记录总结日常知识要点，每月至少四篇原创技术博客，目前已经是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认证专家。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99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我参与的项目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智能硬件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支付手表项目 </a:t>
            </a:r>
            <a:r>
              <a:rPr lang="en-US" altLang="zh-CN" dirty="0" smtClean="0"/>
              <a:t>2015/07 - </a:t>
            </a:r>
            <a:r>
              <a:rPr lang="zh-CN" altLang="en-US" dirty="0" smtClean="0"/>
              <a:t>至今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项目背景：基于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平台，开发一套</a:t>
            </a:r>
            <a:r>
              <a:rPr lang="en-US" altLang="zh-CN" dirty="0" err="1" smtClean="0"/>
              <a:t>YunOS</a:t>
            </a:r>
            <a:r>
              <a:rPr lang="zh-CN" altLang="en-US" dirty="0" smtClean="0"/>
              <a:t>手表端操作系统。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工作成果：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网络框架：设计并实现网络框架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实现网络并发控制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请求结果回调以及网络请求硬盘缓存功能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并根据业务需求自定制网络请求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支持网络</a:t>
            </a:r>
            <a:r>
              <a:rPr lang="en-US" altLang="zh-CN" dirty="0" smtClean="0"/>
              <a:t>&gt;    </a:t>
            </a:r>
            <a:r>
              <a:rPr lang="zh-CN" altLang="en-US" dirty="0" smtClean="0"/>
              <a:t>字节流解析成业务需要的数据对象。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应用层主力开发：独立开发并实现了天气、秒表、闹钟、计时器、密码锁和设置等应用。</a:t>
            </a:r>
            <a:endParaRPr lang="en-US" altLang="zh-CN" dirty="0" smtClean="0"/>
          </a:p>
          <a:p>
            <a:r>
              <a:rPr lang="zh-CN" altLang="en-US" dirty="0" smtClean="0"/>
              <a:t>成果：目前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手表代码已经</a:t>
            </a:r>
            <a:r>
              <a:rPr lang="en-US" altLang="zh-CN" dirty="0" smtClean="0"/>
              <a:t>CC</a:t>
            </a:r>
            <a:r>
              <a:rPr lang="zh-CN" altLang="en-US" dirty="0" smtClean="0"/>
              <a:t>，负责模块均已完成，且验收成果较好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4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我参与的项目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用户闭环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项目描述：负责</a:t>
            </a:r>
            <a:r>
              <a:rPr lang="en-US" altLang="zh-CN" dirty="0" smtClean="0"/>
              <a:t>MTK</a:t>
            </a:r>
            <a:r>
              <a:rPr lang="zh-CN" altLang="en-US" dirty="0" smtClean="0"/>
              <a:t>机型的</a:t>
            </a:r>
            <a:r>
              <a:rPr lang="en-US" altLang="zh-CN" dirty="0" err="1" smtClean="0"/>
              <a:t>YunOS</a:t>
            </a:r>
            <a:r>
              <a:rPr lang="en-US" altLang="zh-CN" dirty="0" smtClean="0"/>
              <a:t> Rom</a:t>
            </a:r>
            <a:r>
              <a:rPr lang="zh-CN" altLang="en-US" dirty="0" smtClean="0"/>
              <a:t>适配</a:t>
            </a:r>
            <a:r>
              <a:rPr lang="en-US" altLang="zh-CN" dirty="0" smtClean="0"/>
              <a:t>.</a:t>
            </a:r>
            <a:r>
              <a:rPr lang="zh-CN" altLang="en-US" dirty="0" smtClean="0"/>
              <a:t>主要是通过编译和拼包的方式将</a:t>
            </a:r>
            <a:r>
              <a:rPr lang="en-US" altLang="zh-CN" dirty="0" err="1" smtClean="0"/>
              <a:t>YunOS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具体机型的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进行拼装移植。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主要工作：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Android.mk</a:t>
            </a:r>
            <a:r>
              <a:rPr lang="zh-CN" altLang="en-US" dirty="0" smtClean="0"/>
              <a:t>单独修改和编译模块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Android Rom</a:t>
            </a:r>
            <a:r>
              <a:rPr lang="zh-CN" altLang="en-US" dirty="0" smtClean="0"/>
              <a:t>编译体系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并对</a:t>
            </a:r>
            <a:r>
              <a:rPr lang="en-US" altLang="zh-CN" dirty="0" err="1" smtClean="0"/>
              <a:t>boot.img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system.img</a:t>
            </a:r>
            <a:r>
              <a:rPr lang="zh-CN" altLang="en-US" dirty="0" smtClean="0"/>
              <a:t>进行解包和重新打包。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err="1" smtClean="0"/>
              <a:t>abd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分析分析系统起机遇到的问题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并能通过修改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源码来解决相应的问题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Edify</a:t>
            </a:r>
            <a:r>
              <a:rPr lang="zh-CN" altLang="en-US" dirty="0" smtClean="0"/>
              <a:t>刷机脚本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对机型进行移植测试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并编译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将重复过程脚本化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熟悉</a:t>
            </a:r>
            <a:r>
              <a:rPr lang="en-US" altLang="zh-CN" dirty="0" smtClean="0"/>
              <a:t>Android Framework</a:t>
            </a:r>
            <a:r>
              <a:rPr lang="zh-CN" altLang="en-US" dirty="0" smtClean="0"/>
              <a:t>层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包的作用和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层大部分动态库的作用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便于遇到问题时替换相应的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成果：该项目适配超过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款机型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并为</a:t>
            </a:r>
            <a:r>
              <a:rPr lang="en-US" altLang="zh-CN" dirty="0" err="1" smtClean="0"/>
              <a:t>YunOS</a:t>
            </a:r>
            <a:r>
              <a:rPr lang="zh-CN" altLang="en-US" dirty="0" smtClean="0"/>
              <a:t>增加了百万激活量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2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我参与的项目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荔枝项目系统升级方案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项目背景：提出并实现了荔枝项目升级采用的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方案，替代了之前不稳定的热升级机制。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工作成果：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解决了荔枝系统升级方案在实现过程中遇到的编译、签名校验、全量包和差分包生成、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适配等重要问题。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协助</a:t>
            </a:r>
            <a:r>
              <a:rPr lang="en-US" altLang="zh-CN" dirty="0" smtClean="0"/>
              <a:t>SCM</a:t>
            </a:r>
            <a:r>
              <a:rPr lang="zh-CN" altLang="en-US" dirty="0" smtClean="0"/>
              <a:t>，推动系统升级自动化流程。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在多个</a:t>
            </a:r>
            <a:r>
              <a:rPr lang="en-US" altLang="zh-CN" dirty="0" smtClean="0"/>
              <a:t>m200</a:t>
            </a:r>
            <a:r>
              <a:rPr lang="zh-CN" altLang="en-US" dirty="0" smtClean="0"/>
              <a:t>平台硬件上适配荔枝系统，便于荔枝项目推广。</a:t>
            </a:r>
            <a:endParaRPr lang="en-US" altLang="zh-CN" dirty="0"/>
          </a:p>
          <a:p>
            <a:r>
              <a:rPr lang="zh-CN" altLang="en-US" dirty="0" smtClean="0"/>
              <a:t>成果：支撑了荔枝系统多次成功升级。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0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/>
              <a:t>技术亮点一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统一的网络请求架构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68760"/>
            <a:ext cx="5733566" cy="5398804"/>
          </a:xfrm>
        </p:spPr>
      </p:pic>
      <p:sp>
        <p:nvSpPr>
          <p:cNvPr id="5" name="TextBox 4"/>
          <p:cNvSpPr txBox="1"/>
          <p:nvPr/>
        </p:nvSpPr>
        <p:spPr>
          <a:xfrm>
            <a:off x="179512" y="1579929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出统一网络架构的优势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封装繁琐的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请求，解决开发者头疼的并发和回调等难题。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对网络请求进行硬盘缓存，从用户的角度出发，提高性能，节约流量。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方便扩展，统一接口后，当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层通信统一转换成蓝牙通信等其他通信方式时，应用层开发者只需要替换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包，代码无感知。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0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技术亮点二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简洁的天气应用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56792"/>
            <a:ext cx="1766029" cy="4525963"/>
          </a:xfrm>
        </p:spPr>
      </p:pic>
      <p:sp>
        <p:nvSpPr>
          <p:cNvPr id="6" name="TextBox 5"/>
          <p:cNvSpPr txBox="1"/>
          <p:nvPr/>
        </p:nvSpPr>
        <p:spPr>
          <a:xfrm>
            <a:off x="593676" y="2780928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麻雀虽小，五脏俱全。天气应用虽然简洁，但不简单：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自定制的定位服务，包括网络定位和用户选择定位。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Litepal</a:t>
            </a:r>
            <a:r>
              <a:rPr lang="zh-CN" altLang="en-US" dirty="0" smtClean="0"/>
              <a:t>数据库存储全国地理位置信息。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定时后台更新和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插件更新。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自</a:t>
            </a:r>
            <a:r>
              <a:rPr lang="zh-CN" altLang="en-US" dirty="0" smtClean="0"/>
              <a:t>定制的天气数据缓存。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Gson</a:t>
            </a:r>
            <a:r>
              <a:rPr lang="zh-CN" altLang="en-US" dirty="0" smtClean="0"/>
              <a:t>数据解析。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3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技术亮点三</a:t>
            </a:r>
            <a:r>
              <a:rPr lang="en-US" altLang="zh-CN" dirty="0" smtClean="0"/>
              <a:t>-</a:t>
            </a:r>
            <a:r>
              <a:rPr lang="zh-CN" altLang="en-US" smtClean="0"/>
              <a:t>时间应用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WheelView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时间选择的滚动控件，通过自定义实现的手势检测机制，比较好的实现滑动用户体验。</a:t>
            </a:r>
            <a:endParaRPr lang="en-US" altLang="zh-CN" dirty="0" smtClean="0"/>
          </a:p>
          <a:p>
            <a:r>
              <a:rPr lang="en-US" altLang="zh-CN" dirty="0" err="1" smtClean="0"/>
              <a:t>ClockView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表盘控件，自定义时间显示</a:t>
            </a:r>
            <a:endParaRPr lang="en-US" altLang="zh-CN" dirty="0" smtClean="0"/>
          </a:p>
          <a:p>
            <a:r>
              <a:rPr lang="en-US" altLang="zh-CN" dirty="0" err="1" smtClean="0"/>
              <a:t>ArcScrollView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弧形的</a:t>
            </a:r>
            <a:r>
              <a:rPr lang="en-US" altLang="zh-CN" dirty="0" err="1" smtClean="0"/>
              <a:t>ScrollBar</a:t>
            </a:r>
            <a:r>
              <a:rPr lang="zh-CN" altLang="en-US" dirty="0" smtClean="0"/>
              <a:t>，完美适配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ArcScrollView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4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945</Words>
  <Application>Microsoft Office PowerPoint</Application>
  <PresentationFormat>全屏显示(4:3)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提纲</vt:lpstr>
      <vt:lpstr>个人介绍</vt:lpstr>
      <vt:lpstr>我参与的项目(一)</vt:lpstr>
      <vt:lpstr>我参与的项目(二)</vt:lpstr>
      <vt:lpstr>我参与的项目(三)</vt:lpstr>
      <vt:lpstr>技术亮点一-统一的网络请求架构</vt:lpstr>
      <vt:lpstr>技术亮点二-简洁的天气应用</vt:lpstr>
      <vt:lpstr>技术亮点三-时间应用</vt:lpstr>
      <vt:lpstr>WheelView自定义滚动机制（一）</vt:lpstr>
      <vt:lpstr>WheelView自定义滚动机制（二）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wzy</dc:creator>
  <cp:lastModifiedBy>wzy</cp:lastModifiedBy>
  <cp:revision>27</cp:revision>
  <dcterms:created xsi:type="dcterms:W3CDTF">2016-04-17T04:54:01Z</dcterms:created>
  <dcterms:modified xsi:type="dcterms:W3CDTF">2016-04-27T03:59:30Z</dcterms:modified>
</cp:coreProperties>
</file>