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7"/>
  </p:notesMasterIdLst>
  <p:handoutMasterIdLst>
    <p:handoutMasterId r:id="rId18"/>
  </p:handoutMasterIdLst>
  <p:sldIdLst>
    <p:sldId id="257" r:id="rId2"/>
    <p:sldId id="264" r:id="rId3"/>
    <p:sldId id="263" r:id="rId4"/>
    <p:sldId id="265" r:id="rId5"/>
    <p:sldId id="266" r:id="rId6"/>
    <p:sldId id="267" r:id="rId7"/>
    <p:sldId id="268" r:id="rId8"/>
    <p:sldId id="269" r:id="rId9"/>
    <p:sldId id="270" r:id="rId10"/>
    <p:sldId id="271" r:id="rId11"/>
    <p:sldId id="272" r:id="rId12"/>
    <p:sldId id="273" r:id="rId13"/>
    <p:sldId id="274" r:id="rId14"/>
    <p:sldId id="275" r:id="rId15"/>
    <p:sldId id="262" r:id="rId16"/>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71043" autoAdjust="0"/>
  </p:normalViewPr>
  <p:slideViewPr>
    <p:cSldViewPr>
      <p:cViewPr varScale="1">
        <p:scale>
          <a:sx n="53" d="100"/>
          <a:sy n="53" d="100"/>
        </p:scale>
        <p:origin x="109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174"/>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2016/5/21</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2016/5/21</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69627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这里介绍一下全智能手表项目我设计的统一网络框架，具体架构如图所示：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上，每款控件都有详细的使用和集成说明。</a:t>
            </a:r>
            <a:endParaRPr lang="en-US" altLang="zh-CN" dirty="0" smtClean="0"/>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全智能手表项目研发经过半年多的沉淀，具体收益有：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接下来总结一下过去一年我的个人成长：</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新人培养能力：全智能手表项目，帮助组内新同学快速掌握研发技术，并且通过规划项目分配，协助新人快速融入开发流程并且提高了开发能力，目前该同学已经是手表项目的开发骨干。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a:t>
            </a:r>
            <a:r>
              <a:rPr lang="zh-CN" altLang="en-US" baseline="0" smtClean="0"/>
              <a:t>同学。</a:t>
            </a:r>
            <a:endParaRPr lang="en-US" altLang="zh-CN"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各位评委，大家好。我是</a:t>
            </a:r>
            <a:r>
              <a:rPr lang="en-US" altLang="zh-CN" dirty="0" smtClean="0"/>
              <a:t>YunOS IDC</a:t>
            </a:r>
            <a:r>
              <a:rPr lang="zh-CN" altLang="en-US" dirty="0" smtClean="0"/>
              <a:t>团队的王正一。</a:t>
            </a: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34043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接下来，介绍另一个项目，全智能手表研发。</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718153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5576180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a:defRPr sz="2000"/>
            </a:lvl1pPr>
            <a:lvl2pPr>
              <a:defRPr sz="1800"/>
            </a:lvl2pPr>
            <a:lvl3pPr>
              <a:defRPr sz="1600"/>
            </a:lvl3pPr>
            <a:lvl4pPr>
              <a:defRPr sz="1400"/>
            </a:lvl4pPr>
            <a:lvl5pP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0878" y="1268760"/>
            <a:ext cx="5515024" cy="5328592"/>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a:t>
            </a:r>
            <a:r>
              <a:rPr lang="zh-CN" altLang="en-US" dirty="0" smtClean="0"/>
              <a:t>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全智能手表研发</a:t>
            </a:r>
          </a:p>
        </p:txBody>
      </p:sp>
      <p:sp>
        <p:nvSpPr>
          <p:cNvPr id="5" name="内容占位符 4"/>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a:t>
            </a:r>
            <a:r>
              <a:rPr lang="zh-CN" altLang="en-US" dirty="0" smtClean="0"/>
              <a:t>分享</a:t>
            </a:r>
            <a:endParaRPr lang="en-US" altLang="zh-CN" dirty="0"/>
          </a:p>
        </p:txBody>
      </p:sp>
    </p:spTree>
    <p:extLst>
      <p:ext uri="{BB962C8B-B14F-4D97-AF65-F5344CB8AC3E}">
        <p14:creationId xmlns:p14="http://schemas.microsoft.com/office/powerpoint/2010/main" val="152590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b="1" dirty="0" err="1"/>
              <a:t>ArcScrollView</a:t>
            </a:r>
            <a:endParaRPr lang="en-US" altLang="zh-CN" b="1"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a:t>ViewPager</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a:t>负责</a:t>
            </a:r>
            <a:r>
              <a:rPr lang="en-US" altLang="zh-CN" dirty="0">
                <a:solidFill>
                  <a:srgbClr val="FF0000"/>
                </a:solidFill>
              </a:rPr>
              <a:t>7</a:t>
            </a:r>
            <a:r>
              <a:rPr lang="zh-CN" altLang="en-US" dirty="0"/>
              <a:t>个难点应用全部按期</a:t>
            </a:r>
            <a:r>
              <a:rPr lang="zh-CN" altLang="en-US" dirty="0">
                <a:solidFill>
                  <a:srgbClr val="FF0000"/>
                </a:solidFill>
              </a:rPr>
              <a:t>完成</a:t>
            </a:r>
            <a:r>
              <a:rPr lang="zh-CN" altLang="en-US" dirty="0"/>
              <a:t>，</a:t>
            </a:r>
            <a:r>
              <a:rPr lang="zh-CN" altLang="en-US" dirty="0">
                <a:solidFill>
                  <a:srgbClr val="FF0000"/>
                </a:solidFill>
              </a:rPr>
              <a:t>无</a:t>
            </a:r>
            <a:r>
              <a:rPr lang="en-US" altLang="zh-CN" dirty="0">
                <a:solidFill>
                  <a:srgbClr val="FF0000"/>
                </a:solidFill>
              </a:rPr>
              <a:t>3-1</a:t>
            </a:r>
            <a:r>
              <a:rPr lang="zh-CN" altLang="en-US" dirty="0"/>
              <a:t>以上</a:t>
            </a:r>
            <a:r>
              <a:rPr lang="en-US" altLang="zh-CN" dirty="0"/>
              <a:t>Bug</a:t>
            </a:r>
            <a:r>
              <a:rPr lang="zh-CN" altLang="en-US" dirty="0"/>
              <a:t>存留</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endParaRPr lang="zh-CN" altLang="en-US" dirty="0">
              <a:latin typeface="+mn-ea"/>
              <a:ea typeface="+mn-ea"/>
            </a:endParaRP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a:p>
          <a:p>
            <a:pPr marL="0" indent="0">
              <a:buNone/>
            </a:pPr>
            <a:r>
              <a:rPr lang="zh-CN" altLang="en-US" b="1" dirty="0"/>
              <a:t>职责</a:t>
            </a:r>
            <a:endParaRPr lang="en-US" altLang="zh-CN" b="1" dirty="0"/>
          </a:p>
          <a:p>
            <a:pPr lvl="1"/>
            <a:r>
              <a:rPr lang="en-US" altLang="zh-CN" dirty="0"/>
              <a:t>MTK</a:t>
            </a:r>
            <a:r>
              <a:rPr lang="zh-CN" altLang="en-US" dirty="0"/>
              <a:t>平台机型适配</a:t>
            </a:r>
            <a:r>
              <a:rPr lang="zh-CN" altLang="en-US" dirty="0" smtClean="0"/>
              <a:t>负责人</a:t>
            </a:r>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a:t>YunOS</a:t>
            </a:r>
            <a:r>
              <a:rPr lang="zh-CN" altLang="en-US" dirty="0"/>
              <a:t>的架构体系和源码，增强问题解决</a:t>
            </a:r>
            <a:r>
              <a:rPr lang="zh-CN" altLang="en-US" dirty="0" smtClean="0"/>
              <a:t>能力</a:t>
            </a:r>
            <a:endParaRPr lang="en-US" altLang="zh-CN" dirty="0"/>
          </a:p>
        </p:txBody>
      </p:sp>
    </p:spTree>
    <p:extLst>
      <p:ext uri="{BB962C8B-B14F-4D97-AF65-F5344CB8AC3E}">
        <p14:creationId xmlns:p14="http://schemas.microsoft.com/office/powerpoint/2010/main" val="103731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68" y="830473"/>
            <a:ext cx="11304040" cy="6027527"/>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YunOS Rom</a:t>
            </a:r>
            <a:r>
              <a:rPr lang="zh-CN" altLang="en-US" dirty="0"/>
              <a:t>适配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a:t>提高渠道包发布效率，将多渠道台打包流程从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积累了丰富的</a:t>
            </a:r>
            <a:r>
              <a:rPr lang="en-US" altLang="zh-CN" dirty="0"/>
              <a:t>Rom</a:t>
            </a:r>
            <a:r>
              <a:rPr lang="zh-CN" altLang="en-US" dirty="0"/>
              <a:t>适配经验，包括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latin typeface="+mn-ea"/>
                  <a:ea typeface="+mn-ea"/>
                </a:rPr>
                <a:t>1</a:t>
              </a:r>
              <a:endParaRPr lang="zh-CN" altLang="en-US" sz="3200" b="1" dirty="0">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latin typeface="+mn-ea"/>
                  <a:ea typeface="+mn-ea"/>
                </a:rPr>
                <a:t>YunOS ROM</a:t>
              </a:r>
              <a:r>
                <a:rPr lang="zh-CN" altLang="en-US" sz="2400" dirty="0" smtClean="0">
                  <a:latin typeface="+mn-ea"/>
                  <a:ea typeface="+mn-ea"/>
                </a:rPr>
                <a:t>适配</a:t>
              </a:r>
              <a:endParaRPr lang="zh-CN" altLang="en-US" sz="2400" dirty="0">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47387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idx="1"/>
          </p:nvPr>
        </p:nvSpPr>
        <p:spPr/>
        <p:txBody>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a:t>
            </a:r>
            <a:r>
              <a:rPr lang="zh-CN" altLang="en-US" dirty="0" smtClean="0"/>
              <a:t>研发</a:t>
            </a:r>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96237</TotalTime>
  <Words>2631</Words>
  <Application>Microsoft Office PowerPoint</Application>
  <PresentationFormat>宽屏</PresentationFormat>
  <Paragraphs>171</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微软雅黑</vt:lpstr>
      <vt:lpstr>Arial</vt:lpstr>
      <vt:lpstr>Calibri</vt:lpstr>
      <vt:lpstr>Wingdings</vt:lpstr>
      <vt:lpstr>1_自定义设计方案</vt:lpstr>
      <vt:lpstr>P5-P6晋升述职报告</vt:lpstr>
      <vt:lpstr>个人简介</vt:lpstr>
      <vt:lpstr>大纲</vt:lpstr>
      <vt:lpstr>YunOS ROM适配</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全智能手表方向</vt:lpstr>
      <vt:lpstr>个人成长与展望</vt:lpstr>
      <vt:lpstr>THANKS/感谢聆听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王正一</cp:lastModifiedBy>
  <cp:revision>5051</cp:revision>
  <cp:lastPrinted>2016-05-09T08:44:23Z</cp:lastPrinted>
  <dcterms:modified xsi:type="dcterms:W3CDTF">2016-05-21T03:17:37Z</dcterms:modified>
</cp:coreProperties>
</file>