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69" r:id="rId5"/>
    <p:sldId id="270" r:id="rId6"/>
    <p:sldId id="272" r:id="rId7"/>
    <p:sldId id="273" r:id="rId8"/>
    <p:sldId id="271" r:id="rId9"/>
    <p:sldId id="274" r:id="rId10"/>
    <p:sldId id="275" r:id="rId11"/>
    <p:sldId id="276" r:id="rId12"/>
    <p:sldId id="259" r:id="rId13"/>
    <p:sldId id="261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0" autoAdjust="0"/>
  </p:normalViewPr>
  <p:slideViewPr>
    <p:cSldViewPr>
      <p:cViewPr varScale="1">
        <p:scale>
          <a:sx n="55" d="100"/>
          <a:sy n="5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项目我实现的第一个技术亮点，基于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框架实现统一的网络请求架构，具体架构图如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所示，我简单的介绍一下网络请求流程。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类的</a:t>
            </a:r>
            <a:r>
              <a:rPr lang="en-US" altLang="zh-CN" baseline="0" dirty="0" err="1" smtClean="0"/>
              <a:t>onCreate</a:t>
            </a:r>
            <a:r>
              <a:rPr lang="zh-CN" altLang="en-US" baseline="0" dirty="0" smtClean="0"/>
              <a:t>方法中初始化单例的</a:t>
            </a:r>
            <a:r>
              <a:rPr lang="en-US" altLang="zh-CN" baseline="0" dirty="0" err="1" smtClean="0"/>
              <a:t>NetworkManager</a:t>
            </a:r>
            <a:r>
              <a:rPr lang="zh-CN" altLang="en-US" baseline="0" dirty="0" smtClean="0"/>
              <a:t>类，在其构造函数中会初始化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对象，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对象用于存储、调度和分发网络请求。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为了更加方便的实现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请求，我抽象出了</a:t>
            </a:r>
            <a:r>
              <a:rPr lang="en-US" altLang="zh-CN" baseline="0" dirty="0" err="1" smtClean="0"/>
              <a:t>ByteArrayRequest</a:t>
            </a:r>
            <a:r>
              <a:rPr lang="zh-CN" altLang="en-US" baseline="0" dirty="0" smtClean="0"/>
              <a:t>请求，具体包括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params</a:t>
            </a:r>
            <a:r>
              <a:rPr lang="zh-CN" altLang="en-US" baseline="0" dirty="0" smtClean="0"/>
              <a:t>等参数和请求成功、失败的回调接口。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对于使用该框架的开发者来说，只需要拿到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对象，然后向其中添加</a:t>
            </a:r>
            <a:r>
              <a:rPr lang="en-US" altLang="zh-CN" dirty="0" err="1" smtClean="0"/>
              <a:t>ByteArrayRequest</a:t>
            </a:r>
            <a:r>
              <a:rPr lang="zh-CN" altLang="en-US" dirty="0" smtClean="0"/>
              <a:t>请求即可，请求完成后由网络框架通过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机制回调用户设置的请求成功或失败接口。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而对于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来说，对于每一个网络请求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，首先判断本地是否有其结果缓存，如果有缓存并且缓存没有过期，则直接将本地缓存结果返回给用户。否则，通过网络线程开启网络请求，请求成功后回调用户设置的接口并将结果缓存到本地。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台机型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提高打包效率，将多平台打包流程从一天时间降低为小时级别，且流程自动化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我参与的项目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用户闭环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项目描述：负责</a:t>
            </a:r>
            <a:r>
              <a:rPr lang="en-US" altLang="zh-CN" dirty="0" smtClean="0"/>
              <a:t>MTK</a:t>
            </a:r>
            <a:r>
              <a:rPr lang="zh-CN" altLang="en-US" dirty="0" smtClean="0"/>
              <a:t>机型的</a:t>
            </a:r>
            <a:r>
              <a:rPr lang="en-US" altLang="zh-CN" dirty="0" err="1" smtClean="0"/>
              <a:t>YunOS</a:t>
            </a:r>
            <a:r>
              <a:rPr lang="en-US" altLang="zh-CN" dirty="0" smtClean="0"/>
              <a:t> Rom</a:t>
            </a:r>
            <a:r>
              <a:rPr lang="zh-CN" altLang="en-US" dirty="0" smtClean="0"/>
              <a:t>适配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主要是通过编译和拼包的方式将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具体机型的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进行拼装移植。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主要工作：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Android.mk</a:t>
            </a:r>
            <a:r>
              <a:rPr lang="zh-CN" altLang="en-US" dirty="0" smtClean="0"/>
              <a:t>单独修改和编译模块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Android Rom</a:t>
            </a:r>
            <a:r>
              <a:rPr lang="zh-CN" altLang="en-US" dirty="0" smtClean="0"/>
              <a:t>编译体系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并对</a:t>
            </a:r>
            <a:r>
              <a:rPr lang="en-US" altLang="zh-CN" dirty="0" err="1" smtClean="0"/>
              <a:t>boot.img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进行解包和重新打包。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err="1" smtClean="0"/>
              <a:t>abd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分析分析系统起机遇到的问题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并能通过修改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源码来解决相应的问题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Edify</a:t>
            </a:r>
            <a:r>
              <a:rPr lang="zh-CN" altLang="en-US" dirty="0" smtClean="0"/>
              <a:t>刷机脚本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对机型进行移植测试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并编译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将重复过程脚本化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熟悉</a:t>
            </a:r>
            <a:r>
              <a:rPr lang="en-US" altLang="zh-CN" dirty="0" smtClean="0"/>
              <a:t>Android Framework</a:t>
            </a:r>
            <a:r>
              <a:rPr lang="zh-CN" altLang="en-US" dirty="0" smtClean="0"/>
              <a:t>层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包的作用和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层大部分动态库的作用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便于遇到问题时替换相应的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成果：该项目适配超过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款机型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并为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增加了百万激活量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2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我参与的项目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荔枝项目系统升级方案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项目背景：提出并实现了荔枝项目升级采用的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方案，替代了之前不稳定的热升级机制。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工作成果：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解决了荔枝系统升级方案在实现过程中遇到的编译、签名校验、全量包和差分包生成、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适配等重要问题。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协助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，推动系统升级自动化流程。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在多个</a:t>
            </a:r>
            <a:r>
              <a:rPr lang="en-US" altLang="zh-CN" dirty="0" smtClean="0"/>
              <a:t>m200</a:t>
            </a:r>
            <a:r>
              <a:rPr lang="zh-CN" altLang="en-US" dirty="0" smtClean="0"/>
              <a:t>平台硬件上适配荔枝系统，便于荔枝项目推广。</a:t>
            </a:r>
            <a:endParaRPr lang="en-US" altLang="zh-CN" dirty="0"/>
          </a:p>
          <a:p>
            <a:r>
              <a:rPr lang="zh-CN" altLang="en-US" dirty="0" smtClean="0"/>
              <a:t>成果：支撑了荔枝系统多次成功升级。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0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 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err="1" smtClean="0"/>
              <a:t>YunOS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体系框架，与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平台融合，促进</a:t>
            </a:r>
            <a:r>
              <a:rPr lang="en-US" altLang="zh-CN" dirty="0" smtClean="0"/>
              <a:t>4.0</a:t>
            </a:r>
            <a:r>
              <a:rPr lang="zh-CN" altLang="en-US" dirty="0" smtClean="0"/>
              <a:t>的落地和推广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增强新人培养能力，将自己所学能够更好的分享给其他人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err="1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工作职责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智能</a:t>
            </a:r>
            <a:r>
              <a:rPr lang="zh-CN" altLang="en-US" sz="2400" dirty="0" smtClean="0"/>
              <a:t>硬件应用层主力开发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ROM</a:t>
            </a:r>
            <a:r>
              <a:rPr lang="zh-CN" altLang="en-US" sz="2400" dirty="0" smtClean="0"/>
              <a:t>适配</a:t>
            </a:r>
            <a:r>
              <a:rPr lang="en-US" altLang="zh-CN" sz="2400" dirty="0" smtClean="0"/>
              <a:t>MTK</a:t>
            </a:r>
            <a:r>
              <a:rPr lang="zh-CN" altLang="en-US" sz="2400" dirty="0" smtClean="0"/>
              <a:t>平台负责人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全智能手表方向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技术亮点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</a:t>
            </a:r>
            <a:r>
              <a:rPr lang="zh-CN" altLang="en-US" b="1" dirty="0" smtClean="0"/>
              <a:t>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体系，大量自定义空间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通信业务复杂</a:t>
            </a:r>
            <a:r>
              <a:rPr lang="en-US" altLang="zh-CN" dirty="0" smtClean="0"/>
              <a:t>(HTTP,</a:t>
            </a:r>
            <a:r>
              <a:rPr lang="zh-CN" altLang="en-US" dirty="0" smtClean="0"/>
              <a:t>蓝牙等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开发周期紧，需要变更多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开发人员紧缺，部分成员开发经验欠缺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应用层主力开发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组件化思想，抽象出自定义控件，便于其他开发集成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统一网络架构层，对</a:t>
            </a:r>
            <a:r>
              <a:rPr lang="en-US" altLang="zh-CN" dirty="0"/>
              <a:t>HTTP</a:t>
            </a:r>
            <a:r>
              <a:rPr lang="zh-CN" altLang="en-US" dirty="0"/>
              <a:t>请求高度抽象，便于通信切换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时间选择的滚动控件，自定义弹性滚动机制，优化选择体验。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，完美适配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ArcScrollView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/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效率。将原本需要几天开发的控件缩短为小时级别集成。</a:t>
            </a:r>
            <a:endParaRPr lang="en-US" altLang="zh-CN" dirty="0"/>
          </a:p>
          <a:p>
            <a:pPr lvl="1"/>
            <a:r>
              <a:rPr lang="zh-CN" altLang="en-US" dirty="0"/>
              <a:t>应用层统一网络框架，实现对</a:t>
            </a:r>
            <a:r>
              <a:rPr lang="en-US" altLang="zh-CN" dirty="0"/>
              <a:t>HTTP</a:t>
            </a:r>
            <a:r>
              <a:rPr lang="zh-CN" altLang="en-US" dirty="0"/>
              <a:t>请求的高度封装和缓存，提高并发效率，节约用户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难点应用全部按期完成，且验收结果良好（天气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/>
              <a:t>密码</a:t>
            </a:r>
            <a:r>
              <a:rPr lang="zh-CN" altLang="en-US" dirty="0" smtClean="0"/>
              <a:t>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/>
          </a:p>
          <a:p>
            <a:pPr lvl="1"/>
            <a:r>
              <a:rPr lang="zh-CN" altLang="en-US" dirty="0"/>
              <a:t>从无到有的建立起全智能手表的应用层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适配机型较多，适配平台较多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打包发布流程繁琐，多个平台发布对应的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包均不相同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配过程中遇到的问题复杂，从应用层到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层均有涉及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1060</Words>
  <Application>Microsoft Office PowerPoint</Application>
  <PresentationFormat>全屏显示(4:3)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个人简介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ROM适配方向</vt:lpstr>
      <vt:lpstr>ROM适配方向</vt:lpstr>
      <vt:lpstr>Rom适配方向</vt:lpstr>
      <vt:lpstr>我参与的项目(二)</vt:lpstr>
      <vt:lpstr>我参与的项目(三)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wzy</cp:lastModifiedBy>
  <cp:revision>67</cp:revision>
  <dcterms:created xsi:type="dcterms:W3CDTF">2016-04-17T04:54:01Z</dcterms:created>
  <dcterms:modified xsi:type="dcterms:W3CDTF">2016-05-02T08:51:46Z</dcterms:modified>
</cp:coreProperties>
</file>