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20" y="-102"/>
      </p:cViewPr>
      <p:guideLst>
        <p:guide orient="horz" pos="2160"/>
        <p:guide pos="2880"/>
      </p:guideLst>
    </p:cSldViewPr>
  </p:slideViewPr>
  <p:notesTextViewPr>
    <p:cViewPr>
      <p:scale>
        <a:sx n="1" d="1"/>
        <a:sy n="1" d="1"/>
      </p:scale>
      <p:origin x="0" y="18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a:t>
            </a:r>
            <a:r>
              <a:rPr lang="zh-CN" altLang="en-US" dirty="0" smtClean="0"/>
              <a:t>在</a:t>
            </a:r>
            <a:r>
              <a:rPr lang="en-US" altLang="zh-CN" smtClean="0"/>
              <a:t>GitHub</a:t>
            </a:r>
            <a:r>
              <a:rPr lang="zh-CN" altLang="en-US" smtClean="0"/>
              <a:t>上</a:t>
            </a:r>
            <a:r>
              <a:rPr lang="zh-CN" altLang="en-US" dirty="0"/>
              <a:t>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a:t>
            </a:r>
            <a:r>
              <a:rPr lang="zh-CN" altLang="en-US" baseline="0" dirty="0" smtClean="0"/>
              <a:t>分为五部分</a:t>
            </a:r>
            <a:r>
              <a:rPr lang="zh-CN" altLang="en-US" baseline="0" dirty="0">
                <a:sym typeface="Wingdings" panose="05000000000000000000" pitchFamily="2" charset="2"/>
              </a:rPr>
              <a:t>，分别是：高度抽象的网络请求</a:t>
            </a:r>
            <a:r>
              <a:rPr lang="zh-CN" altLang="en-US" baseline="0" dirty="0" smtClean="0">
                <a:sym typeface="Wingdings" panose="05000000000000000000" pitchFamily="2" charset="2"/>
              </a:rPr>
              <a:t>，网络请求调度系统，本地</a:t>
            </a:r>
            <a:r>
              <a:rPr lang="zh-CN" altLang="en-US" baseline="0" dirty="0">
                <a:sym typeface="Wingdings" panose="05000000000000000000" pitchFamily="2" charset="2"/>
              </a:rPr>
              <a:t>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r>
              <a:rPr lang="zh-CN" altLang="en-US" baseline="0" dirty="0" smtClean="0"/>
              <a:t>。</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a:p>
          <a:p>
            <a:pPr marL="228600" indent="-228600">
              <a:buAutoNum type="arabicPeriod"/>
            </a:pPr>
            <a:r>
              <a:rPr lang="en-US" altLang="zh-CN" baseline="0" dirty="0" err="1"/>
              <a:t>VerticalViewPager</a:t>
            </a:r>
            <a:r>
              <a:rPr lang="zh-CN" altLang="en-US" baseline="0" dirty="0" smtClean="0"/>
              <a:t>：继承</a:t>
            </a:r>
            <a:r>
              <a:rPr lang="en-US" altLang="zh-CN" baseline="0" dirty="0" err="1" smtClean="0"/>
              <a:t>ViewPager</a:t>
            </a:r>
            <a:r>
              <a:rPr lang="zh-CN" altLang="en-US" baseline="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a:t>
            </a:r>
            <a:r>
              <a:rPr lang="zh-CN" altLang="en-US" dirty="0" smtClean="0"/>
              <a:t>的</a:t>
            </a:r>
            <a:r>
              <a:rPr lang="en-US" altLang="zh-CN" smtClean="0"/>
              <a:t>7</a:t>
            </a:r>
            <a:r>
              <a:rPr lang="zh-CN" altLang="en-US" smtClean="0"/>
              <a:t>个</a:t>
            </a:r>
            <a:r>
              <a:rPr lang="zh-CN" altLang="en-US" dirty="0"/>
              <a:t>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dirty="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a:t>
            </a:r>
            <a:r>
              <a:rPr lang="zh-CN" altLang="en-US" baseline="0" dirty="0" smtClean="0"/>
              <a:t>的</a:t>
            </a:r>
            <a:r>
              <a:rPr lang="en-US" altLang="zh-CN" baseline="0" dirty="0" smtClean="0"/>
              <a:t>7</a:t>
            </a:r>
            <a:r>
              <a:rPr lang="zh-CN" altLang="en-US" baseline="0" dirty="0" smtClean="0"/>
              <a:t>款</a:t>
            </a:r>
            <a:r>
              <a:rPr lang="zh-CN" altLang="en-US" baseline="0" dirty="0"/>
              <a:t>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dirty="0" smtClean="0"/>
              <a:t>，设置，</a:t>
            </a:r>
            <a:r>
              <a:rPr lang="zh-CN" altLang="en-US" baseline="0" dirty="0" smtClean="0"/>
              <a:t>便于</a:t>
            </a:r>
            <a:r>
              <a:rPr lang="zh-CN" altLang="en-US" baseline="0" dirty="0"/>
              <a:t>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技术亮点</a:t>
            </a:r>
            <a:r>
              <a:rPr lang="en-US" altLang="zh-CN" dirty="0" smtClean="0"/>
              <a:t>-</a:t>
            </a:r>
            <a:r>
              <a:rPr lang="zh-CN" altLang="en-US" dirty="0" smtClean="0"/>
              <a:t>统一</a:t>
            </a:r>
            <a:r>
              <a:rPr lang="zh-CN" altLang="en-US" dirty="0"/>
              <a:t>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smtClean="0"/>
              <a:t>-</a:t>
            </a:r>
            <a:r>
              <a:rPr lang="zh-CN" altLang="en-US" smtClean="0"/>
              <a:t>自定义</a:t>
            </a:r>
            <a:r>
              <a:rPr lang="zh-CN" altLang="en-US" dirty="0"/>
              <a:t>控件集合</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a:t>PullToRefresh</a:t>
            </a:r>
            <a:endParaRPr lang="en-US" altLang="zh-CN" dirty="0"/>
          </a:p>
          <a:p>
            <a:pPr lvl="1"/>
            <a:r>
              <a:rPr lang="zh-CN" altLang="en-US" dirty="0"/>
              <a:t>下拉刷新控件，可自定义下拉刷新头部，并且可适配</a:t>
            </a:r>
            <a:r>
              <a:rPr lang="en-US" altLang="zh-CN" dirty="0" err="1"/>
              <a:t>ListView</a:t>
            </a:r>
            <a:r>
              <a:rPr lang="zh-CN" altLang="en-US" dirty="0"/>
              <a:t>，</a:t>
            </a:r>
            <a:r>
              <a:rPr lang="en-US" altLang="zh-CN" dirty="0" err="1"/>
              <a:t>ScrollView</a:t>
            </a:r>
            <a:r>
              <a:rPr lang="zh-CN" altLang="en-US" dirty="0"/>
              <a:t>等多种滑动控件。且下拉头部和刷新内容完全解耦</a:t>
            </a:r>
            <a:endParaRPr lang="en-US" altLang="zh-CN" dirty="0"/>
          </a:p>
          <a:p>
            <a:pPr marL="0" indent="0">
              <a:buNone/>
            </a:pPr>
            <a:endParaRPr lang="en-US" altLang="zh-CN" dirty="0"/>
          </a:p>
          <a:p>
            <a:pPr marL="0" indent="0">
              <a:buNone/>
            </a:pPr>
            <a:r>
              <a:rPr lang="en-US" altLang="zh-CN" dirty="0" err="1" smtClean="0"/>
              <a:t>VerticalViewPager</a:t>
            </a:r>
            <a:endParaRPr lang="en-US" altLang="zh-CN" dirty="0"/>
          </a:p>
          <a:p>
            <a:pPr lvl="1"/>
            <a:r>
              <a:rPr lang="zh-CN" altLang="en-US" dirty="0" smtClean="0"/>
              <a:t>垂直切换的</a:t>
            </a:r>
            <a:r>
              <a:rPr lang="en-US" altLang="zh-CN" dirty="0" err="1" smtClean="0"/>
              <a:t>ViewPager</a:t>
            </a:r>
            <a:endParaRPr lang="en-US" altLang="zh-CN" dirty="0" smtClean="0"/>
          </a:p>
          <a:p>
            <a:pPr marL="0" indent="0">
              <a:buNone/>
            </a:pPr>
            <a:r>
              <a:rPr lang="en-US" altLang="zh-CN" dirty="0" err="1" smtClean="0"/>
              <a:t>ClockView</a:t>
            </a:r>
            <a:endParaRPr lang="en-US" altLang="zh-CN" dirty="0" smtClean="0"/>
          </a:p>
          <a:p>
            <a:pPr lvl="1"/>
            <a:r>
              <a:rPr lang="zh-CN" altLang="en-US" dirty="0" smtClean="0"/>
              <a:t>表盘</a:t>
            </a:r>
            <a:r>
              <a:rPr lang="zh-CN" altLang="en-US" dirty="0"/>
              <a:t>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a:t>
            </a:r>
            <a:r>
              <a:rPr lang="en-US" altLang="zh-CN" dirty="0">
                <a:solidFill>
                  <a:srgbClr val="FF0000"/>
                </a:solidFill>
              </a:rPr>
              <a:t>5</a:t>
            </a:r>
            <a:r>
              <a:rPr lang="zh-CN" altLang="en-US" dirty="0"/>
              <a:t>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err="1" smtClean="0"/>
              <a:t>GitHub</a:t>
            </a:r>
            <a:r>
              <a:rPr lang="zh-CN" altLang="en-US" dirty="0" smtClean="0"/>
              <a:t>开</a:t>
            </a:r>
            <a:r>
              <a:rPr lang="zh-CN" altLang="en-US" dirty="0"/>
              <a:t>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技术亮点</a:t>
            </a:r>
            <a:r>
              <a:rPr lang="en-US" altLang="zh-CN" dirty="0" smtClean="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2600</Words>
  <Application>Microsoft Office PowerPoint</Application>
  <PresentationFormat>全屏显示(4:3)</PresentationFormat>
  <Paragraphs>169</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449</cp:revision>
  <dcterms:created xsi:type="dcterms:W3CDTF">2016-04-17T04:54:01Z</dcterms:created>
  <dcterms:modified xsi:type="dcterms:W3CDTF">2016-05-17T06:15:17Z</dcterms:modified>
</cp:coreProperties>
</file>