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2"/>
  </p:notesMasterIdLst>
  <p:handoutMasterIdLst>
    <p:handoutMasterId r:id="rId23"/>
  </p:handoutMasterIdLst>
  <p:sldIdLst>
    <p:sldId id="257" r:id="rId2"/>
    <p:sldId id="264" r:id="rId3"/>
    <p:sldId id="263" r:id="rId4"/>
    <p:sldId id="265" r:id="rId5"/>
    <p:sldId id="267" r:id="rId6"/>
    <p:sldId id="268" r:id="rId7"/>
    <p:sldId id="279" r:id="rId8"/>
    <p:sldId id="270" r:id="rId9"/>
    <p:sldId id="271" r:id="rId10"/>
    <p:sldId id="272" r:id="rId11"/>
    <p:sldId id="273" r:id="rId12"/>
    <p:sldId id="278" r:id="rId13"/>
    <p:sldId id="277" r:id="rId14"/>
    <p:sldId id="274" r:id="rId15"/>
    <p:sldId id="280" r:id="rId16"/>
    <p:sldId id="282" r:id="rId17"/>
    <p:sldId id="276" r:id="rId18"/>
    <p:sldId id="281" r:id="rId19"/>
    <p:sldId id="275" r:id="rId20"/>
    <p:sldId id="262" r:id="rId21"/>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66802" autoAdjust="0"/>
  </p:normalViewPr>
  <p:slideViewPr>
    <p:cSldViewPr>
      <p:cViewPr varScale="1">
        <p:scale>
          <a:sx n="41" d="100"/>
          <a:sy n="41" d="100"/>
        </p:scale>
        <p:origin x="-1830"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2016/6/3</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2016/6/3</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这里截取了项目中控件截图。如图所示，刻度和下面的时间日期都是动态绘制的</a:t>
            </a:r>
            <a:r>
              <a:rPr lang="en-US" altLang="zh-CN" dirty="0" smtClean="0"/>
              <a:t>.</a:t>
            </a:r>
            <a:r>
              <a:rPr lang="zh-CN" altLang="en-US" dirty="0" smtClean="0"/>
              <a:t>这个控件相比于其他滑动控件具备的优势是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提供了丰富的自定义属性，例如可以控制刻度的对齐方式，以及是否显示下一级的内容，自定义属性的丰富便于开发者更加精确控制刻度和内容的绘制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接下来，简要描述一下</a:t>
            </a:r>
            <a:r>
              <a:rPr lang="en-US" altLang="zh-CN" baseline="0" dirty="0" err="1" smtClean="0"/>
              <a:t>WheelView</a:t>
            </a:r>
            <a:r>
              <a:rPr lang="zh-CN" altLang="en-US" baseline="0" dirty="0" smtClean="0"/>
              <a:t>中手势检测和滚动补偿机制的实现原理。</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a:t>
            </a:r>
            <a:r>
              <a:rPr lang="en-US" altLang="zh-CN" dirty="0" smtClean="0"/>
              <a:t>,</a:t>
            </a:r>
            <a:r>
              <a:rPr lang="zh-CN" altLang="en-US" dirty="0" smtClean="0"/>
              <a:t>对于每个</a:t>
            </a:r>
            <a:r>
              <a:rPr lang="en-US" altLang="zh-CN" dirty="0" smtClean="0"/>
              <a:t>Touch</a:t>
            </a:r>
            <a:r>
              <a:rPr lang="zh-CN" altLang="en-US" dirty="0" smtClean="0"/>
              <a:t>事件</a:t>
            </a:r>
            <a:r>
              <a:rPr lang="en-US" altLang="zh-CN" dirty="0" smtClean="0"/>
              <a:t>,</a:t>
            </a:r>
            <a:r>
              <a:rPr lang="zh-CN" altLang="en-US" dirty="0" smtClean="0"/>
              <a:t>判断用户的手势类型。目前支持</a:t>
            </a:r>
            <a:r>
              <a:rPr lang="en-US" altLang="zh-CN" dirty="0" smtClean="0"/>
              <a:t>4</a:t>
            </a:r>
            <a:r>
              <a:rPr lang="zh-CN" altLang="en-US" dirty="0" smtClean="0"/>
              <a:t>种手势类型：</a:t>
            </a:r>
            <a:endParaRPr lang="en-US" altLang="zh-CN" dirty="0" smtClean="0"/>
          </a:p>
          <a:p>
            <a:pPr marL="228600" indent="-228600">
              <a:buAutoNum type="arabicPeriod"/>
            </a:pPr>
            <a:r>
              <a:rPr lang="zh-CN" altLang="en-US" dirty="0" smtClean="0"/>
              <a:t>若为按下手势，如果当前</a:t>
            </a:r>
            <a:r>
              <a:rPr lang="en-US" altLang="zh-CN" dirty="0" err="1" smtClean="0"/>
              <a:t>WheelView</a:t>
            </a:r>
            <a:r>
              <a:rPr lang="zh-CN" altLang="en-US" dirty="0" smtClean="0"/>
              <a:t>处于滚动状态中，则停止滚动操作</a:t>
            </a:r>
            <a:r>
              <a:rPr lang="en-US" altLang="zh-CN" dirty="0" smtClean="0"/>
              <a:t>,</a:t>
            </a:r>
            <a:r>
              <a:rPr lang="zh-CN" altLang="en-US" dirty="0" smtClean="0"/>
              <a:t>并情况</a:t>
            </a:r>
            <a:r>
              <a:rPr lang="en-US" altLang="zh-CN" dirty="0" smtClean="0"/>
              <a:t>Handler</a:t>
            </a:r>
            <a:r>
              <a:rPr lang="zh-CN" altLang="en-US" dirty="0" smtClean="0"/>
              <a:t>中的滚动消息</a:t>
            </a:r>
            <a:r>
              <a:rPr lang="en-US" altLang="zh-CN" dirty="0" smtClean="0"/>
              <a:t>.</a:t>
            </a:r>
          </a:p>
          <a:p>
            <a:pPr marL="228600" indent="-228600">
              <a:buAutoNum type="arabicPeriod"/>
            </a:pPr>
            <a:r>
              <a:rPr lang="zh-CN" altLang="en-US" dirty="0" smtClean="0"/>
              <a:t>若为滚动手势，则累加滚动偏移量，并根据滚动偏移量来计算内容列表的下标偏移。然后调用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方法进行重绘，并且统计剩余滚动偏移量，便于进行滚动补偿。</a:t>
            </a:r>
            <a:endParaRPr lang="en-US" altLang="zh-CN" dirty="0" smtClean="0"/>
          </a:p>
          <a:p>
            <a:pPr marL="228600" indent="-228600">
              <a:buAutoNum type="arabicPeriod"/>
            </a:pPr>
            <a:r>
              <a:rPr lang="zh-CN" altLang="en-US" dirty="0" smtClean="0"/>
              <a:t>若为抛掷手势，则需要计算滚动的起始位置，和滚动的最大和最小偏移。然后调用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AutoNum type="arabicPeriod"/>
            </a:pPr>
            <a:r>
              <a:rPr lang="zh-CN" altLang="en-US" dirty="0" smtClean="0"/>
              <a:t>若为抬起手势，则在停止滚动前，判断是否需要进行滚动补偿。滚动补偿的算法提供参数支持自定制。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因为加入了手势检测和滚动补偿，给用户在选择过程中提供了更好的选择体验。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接下来描述一下过去一年项目开发中我遇到的难点问题和解决方案。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接下来，介绍一个项目中遇到的一个技术难点，统一网络框架的构建</a:t>
            </a:r>
            <a:r>
              <a:rPr lang="en-US" altLang="zh-CN" dirty="0" smtClean="0"/>
              <a:t>.</a:t>
            </a:r>
          </a:p>
          <a:p>
            <a:endParaRPr lang="en-US" altLang="zh-CN" dirty="0" smtClean="0"/>
          </a:p>
          <a:p>
            <a:r>
              <a:rPr lang="zh-CN" altLang="en-US" dirty="0" smtClean="0"/>
              <a:t>在没有网络框架之前，特别是项目初期，由于很多模块涉及到网络通信，因此应用开发工程师大部分时间在处理网络请求的并发和回调。而且网络请求代码不规范，线程随意创建容易导致系统内存资源的浪费。并且大部分网络请求代码没有利用</a:t>
            </a:r>
            <a:r>
              <a:rPr lang="en-US" altLang="zh-CN" dirty="0" smtClean="0"/>
              <a:t>HTTP</a:t>
            </a:r>
            <a:r>
              <a:rPr lang="zh-CN" altLang="en-US" dirty="0" smtClean="0"/>
              <a:t>的缓存机制，浪费用户流量。并且代码耦合度高，不便于通信协议的切换。</a:t>
            </a:r>
            <a:endParaRPr lang="en-US" altLang="zh-CN" dirty="0" smtClean="0"/>
          </a:p>
          <a:p>
            <a:endParaRPr lang="en-US" altLang="zh-CN" dirty="0" smtClean="0"/>
          </a:p>
          <a:p>
            <a:r>
              <a:rPr lang="zh-CN" altLang="en-US" dirty="0" smtClean="0"/>
              <a:t>针对面临的种种问题，我设计了统一网络框架来解决这些问题。</a:t>
            </a:r>
            <a:endParaRPr lang="en-US" altLang="zh-CN" dirty="0" smtClean="0"/>
          </a:p>
          <a:p>
            <a:endParaRPr lang="en-US" altLang="zh-CN" dirty="0" smtClean="0"/>
          </a:p>
          <a:p>
            <a:endParaRPr lang="en-US" altLang="zh-CN" dirty="0" smtClean="0"/>
          </a:p>
          <a:p>
            <a:endParaRPr lang="en-US" altLang="zh-CN" dirty="0" smtClean="0"/>
          </a:p>
          <a:p>
            <a:r>
              <a:rPr lang="zh-CN" altLang="en-US" dirty="0" smtClean="0"/>
              <a:t>统一网络框架之后：</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1163856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项目中遇到的难题</a:t>
            </a:r>
            <a:r>
              <a:rPr lang="en-US" altLang="zh-CN" dirty="0" smtClean="0"/>
              <a:t>:</a:t>
            </a:r>
          </a:p>
          <a:p>
            <a:r>
              <a:rPr lang="zh-CN" altLang="en-US" dirty="0" smtClean="0"/>
              <a:t>除了述职报告中介绍的项目难点，我遇到的印象深刻的一个技术难题是：如何解耦应用内部的事件传递。传统的事件传递方式包括：</a:t>
            </a:r>
            <a:r>
              <a:rPr lang="en-US" altLang="zh-CN" dirty="0" smtClean="0"/>
              <a:t>Handler</a:t>
            </a:r>
            <a:r>
              <a:rPr lang="zh-CN" altLang="en-US" dirty="0" smtClean="0"/>
              <a:t>，广播、</a:t>
            </a:r>
            <a:r>
              <a:rPr lang="en-US" altLang="zh-CN" dirty="0" smtClean="0"/>
              <a:t>interface</a:t>
            </a:r>
            <a:r>
              <a:rPr lang="zh-CN" altLang="en-US" dirty="0" smtClean="0"/>
              <a:t>回调等，但是传统的方式代码冗余，耦合度高，且容易发生内存泄漏。全智能手表项目中，一个重要应用是：我们要配合支付宝的</a:t>
            </a:r>
            <a:r>
              <a:rPr lang="en-US" altLang="zh-CN" dirty="0" smtClean="0"/>
              <a:t>SDK</a:t>
            </a:r>
            <a:r>
              <a:rPr lang="zh-CN" altLang="en-US" dirty="0" smtClean="0"/>
              <a:t>实现手表支付宝界面的显示。但是支付宝手机</a:t>
            </a:r>
            <a:r>
              <a:rPr lang="en-US" altLang="zh-CN" dirty="0" smtClean="0"/>
              <a:t>SDK</a:t>
            </a:r>
            <a:r>
              <a:rPr lang="zh-CN" altLang="en-US" dirty="0" smtClean="0"/>
              <a:t>的一个缺陷是：初始化</a:t>
            </a:r>
            <a:r>
              <a:rPr lang="en-US" altLang="zh-CN" dirty="0" smtClean="0"/>
              <a:t>SDK</a:t>
            </a:r>
            <a:r>
              <a:rPr lang="zh-CN" altLang="en-US" dirty="0" smtClean="0"/>
              <a:t>同时需要传递所有</a:t>
            </a:r>
            <a:r>
              <a:rPr lang="en-US" altLang="zh-CN" dirty="0" smtClean="0"/>
              <a:t>UI</a:t>
            </a:r>
            <a:r>
              <a:rPr lang="zh-CN" altLang="en-US" dirty="0" smtClean="0"/>
              <a:t>显示的回调类，从而</a:t>
            </a:r>
            <a:r>
              <a:rPr lang="en-US" altLang="zh-CN" dirty="0" smtClean="0"/>
              <a:t>SDK</a:t>
            </a:r>
            <a:r>
              <a:rPr lang="zh-CN" altLang="en-US" dirty="0" smtClean="0"/>
              <a:t>内部可以根据不同状态回调不同的</a:t>
            </a:r>
            <a:r>
              <a:rPr lang="en-US" altLang="zh-CN" dirty="0" smtClean="0"/>
              <a:t>UI</a:t>
            </a:r>
            <a:r>
              <a:rPr lang="zh-CN" altLang="en-US" dirty="0" smtClean="0"/>
              <a:t>显示。但是，很明显</a:t>
            </a:r>
            <a:r>
              <a:rPr lang="en-US" altLang="zh-CN" dirty="0" smtClean="0"/>
              <a:t>UI</a:t>
            </a:r>
            <a:r>
              <a:rPr lang="zh-CN" altLang="en-US" dirty="0" smtClean="0"/>
              <a:t>显示是无法在同一个</a:t>
            </a:r>
            <a:r>
              <a:rPr lang="en-US" altLang="zh-CN" dirty="0" smtClean="0"/>
              <a:t>Activity</a:t>
            </a:r>
            <a:r>
              <a:rPr lang="zh-CN" altLang="en-US" dirty="0" smtClean="0"/>
              <a:t>类中完成的，因此这里我引入了</a:t>
            </a:r>
            <a:r>
              <a:rPr lang="en-US" altLang="zh-CN" dirty="0" err="1" smtClean="0"/>
              <a:t>EventBus</a:t>
            </a:r>
            <a:r>
              <a:rPr lang="zh-CN" altLang="en-US" dirty="0" smtClean="0"/>
              <a:t>事件总线机制，在传递给</a:t>
            </a:r>
            <a:r>
              <a:rPr lang="en-US" altLang="zh-CN" dirty="0" smtClean="0"/>
              <a:t>SDK</a:t>
            </a:r>
            <a:r>
              <a:rPr lang="zh-CN" altLang="en-US" dirty="0" smtClean="0"/>
              <a:t>的</a:t>
            </a:r>
            <a:r>
              <a:rPr lang="en-US" altLang="zh-CN" dirty="0" smtClean="0"/>
              <a:t>UI</a:t>
            </a:r>
            <a:r>
              <a:rPr lang="zh-CN" altLang="en-US" dirty="0" smtClean="0"/>
              <a:t>显示类中，每个</a:t>
            </a:r>
            <a:r>
              <a:rPr lang="en-US" altLang="zh-CN" dirty="0" smtClean="0"/>
              <a:t>UI</a:t>
            </a:r>
            <a:r>
              <a:rPr lang="zh-CN" altLang="en-US" dirty="0" smtClean="0"/>
              <a:t>显示方法只是发布相关的</a:t>
            </a:r>
            <a:r>
              <a:rPr lang="en-US" altLang="zh-CN" dirty="0" smtClean="0"/>
              <a:t>UI</a:t>
            </a:r>
            <a:r>
              <a:rPr lang="zh-CN" altLang="en-US" dirty="0" smtClean="0"/>
              <a:t>信息到</a:t>
            </a:r>
            <a:r>
              <a:rPr lang="en-US" altLang="zh-CN" dirty="0" err="1" smtClean="0"/>
              <a:t>EventBus</a:t>
            </a:r>
            <a:r>
              <a:rPr lang="zh-CN" altLang="en-US" dirty="0" smtClean="0"/>
              <a:t>总线中，而每个对应的</a:t>
            </a:r>
            <a:r>
              <a:rPr lang="en-US" altLang="zh-CN" dirty="0" smtClean="0"/>
              <a:t>Activity</a:t>
            </a:r>
            <a:r>
              <a:rPr lang="zh-CN" altLang="en-US" dirty="0" smtClean="0"/>
              <a:t>可以注册函数关注自己感兴趣的</a:t>
            </a:r>
            <a:r>
              <a:rPr lang="en-US" altLang="zh-CN" dirty="0" smtClean="0"/>
              <a:t>UI</a:t>
            </a:r>
            <a:r>
              <a:rPr lang="zh-CN" altLang="en-US" dirty="0" smtClean="0"/>
              <a:t>事件，从而实现</a:t>
            </a:r>
            <a:r>
              <a:rPr lang="en-US" altLang="zh-CN" dirty="0" smtClean="0"/>
              <a:t>UI</a:t>
            </a:r>
            <a:r>
              <a:rPr lang="zh-CN" altLang="en-US" dirty="0" smtClean="0"/>
              <a:t>界面不同展示。这样实现起来代码简洁并且模块解耦。而对于</a:t>
            </a:r>
            <a:r>
              <a:rPr lang="en-US" altLang="zh-CN" dirty="0" err="1" smtClean="0"/>
              <a:t>EventBus</a:t>
            </a:r>
            <a:r>
              <a:rPr lang="zh-CN" altLang="en-US" dirty="0" smtClean="0"/>
              <a:t>总线机制的引入，我不光详细研究了它的使用方法，而且还对其源码进行了深入分析，分析内容目录托管在</a:t>
            </a:r>
            <a:r>
              <a:rPr lang="en-US" altLang="zh-CN" dirty="0" err="1" smtClean="0"/>
              <a:t>GitHub</a:t>
            </a:r>
            <a:r>
              <a:rPr lang="zh-CN" altLang="en-US" dirty="0" smtClean="0"/>
              <a:t>上。</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接下来总结一下过去一年我的个人成长：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新人培养能力：全智能手表项目，帮助组内新同学快速掌握研发技术，并且通过规划项目分配，协助新人快速融入开发流程并且提高了开发能力，目前该同学已经是手表项目的开发骨干。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a:t>
            </a:r>
            <a:r>
              <a:rPr lang="zh-CN" altLang="en-US" baseline="0" smtClean="0"/>
              <a:t>同学。</a:t>
            </a:r>
            <a:endParaRPr lang="en-US" altLang="zh-CN"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20</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各位评委，大家好。我是</a:t>
            </a:r>
            <a:r>
              <a:rPr lang="en-US" altLang="zh-CN" dirty="0" smtClean="0"/>
              <a:t>YunOS IDC</a:t>
            </a:r>
            <a:r>
              <a:rPr lang="zh-CN" altLang="en-US" dirty="0" smtClean="0"/>
              <a:t>团队的王正一。</a:t>
            </a: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69627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smtClean="0">
                <a:solidFill>
                  <a:srgbClr val="FF0000"/>
                </a:solidFill>
              </a:rPr>
              <a:t>7</a:t>
            </a:r>
            <a:r>
              <a:rPr lang="zh-CN" altLang="en-US" dirty="0"/>
              <a:t>个难点</a:t>
            </a:r>
            <a:r>
              <a:rPr lang="zh-CN" altLang="en-US" dirty="0" smtClean="0"/>
              <a:t>应用（天气、秒表、闹钟、计时器、密码锁、应用列表、设置）全部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项目难点</a:t>
            </a:r>
            <a:r>
              <a:rPr lang="en-US" altLang="zh-CN" dirty="0"/>
              <a:t>-</a:t>
            </a:r>
            <a:r>
              <a:rPr lang="zh-CN" altLang="en-US" dirty="0" smtClean="0"/>
              <a:t>统一网络框架</a:t>
            </a:r>
            <a:endParaRPr lang="zh-CN" altLang="en-US" dirty="0"/>
          </a:p>
        </p:txBody>
      </p:sp>
      <p:sp>
        <p:nvSpPr>
          <p:cNvPr id="5" name="内容占位符 4"/>
          <p:cNvSpPr>
            <a:spLocks noGrp="1"/>
          </p:cNvSpPr>
          <p:nvPr>
            <p:ph sz="half" idx="1"/>
          </p:nvPr>
        </p:nvSpPr>
        <p:spPr/>
        <p:txBody>
          <a:bodyPr/>
          <a:lstStyle/>
          <a:p>
            <a:r>
              <a:rPr lang="zh-CN" altLang="en-US" dirty="0" smtClean="0"/>
              <a:t>统一网络框架</a:t>
            </a:r>
            <a:r>
              <a:rPr lang="zh-CN" altLang="en-US" dirty="0" smtClean="0">
                <a:solidFill>
                  <a:srgbClr val="FF0000"/>
                </a:solidFill>
              </a:rPr>
              <a:t>之前</a:t>
            </a:r>
            <a:endParaRPr lang="en-US" altLang="zh-CN" dirty="0" smtClean="0"/>
          </a:p>
          <a:p>
            <a:pPr lvl="1"/>
            <a:r>
              <a:rPr lang="zh-CN" altLang="en-US" dirty="0"/>
              <a:t>项目初始</a:t>
            </a:r>
            <a:r>
              <a:rPr lang="zh-CN" altLang="en-US" dirty="0" smtClean="0"/>
              <a:t>阶段，很多</a:t>
            </a:r>
            <a:r>
              <a:rPr lang="zh-CN" altLang="en-US" dirty="0"/>
              <a:t>模块涉及网络</a:t>
            </a:r>
            <a:r>
              <a:rPr lang="zh-CN" altLang="en-US" dirty="0" smtClean="0"/>
              <a:t>通信，编写</a:t>
            </a:r>
            <a:r>
              <a:rPr lang="zh-CN" altLang="en-US" dirty="0"/>
              <a:t>网络并发和回</a:t>
            </a:r>
            <a:r>
              <a:rPr lang="zh-CN" altLang="en-US" dirty="0" smtClean="0"/>
              <a:t>调</a:t>
            </a:r>
            <a:r>
              <a:rPr lang="zh-CN" altLang="en-US" dirty="0"/>
              <a:t>处理</a:t>
            </a:r>
            <a:r>
              <a:rPr lang="zh-CN" altLang="en-US" dirty="0" smtClean="0"/>
              <a:t>占据</a:t>
            </a:r>
            <a:r>
              <a:rPr lang="zh-CN" altLang="en-US" dirty="0"/>
              <a:t>工程师大部分开发</a:t>
            </a:r>
            <a:r>
              <a:rPr lang="zh-CN" altLang="en-US" dirty="0" smtClean="0"/>
              <a:t>时间</a:t>
            </a:r>
            <a:endParaRPr lang="en-US" altLang="zh-CN" dirty="0" smtClean="0"/>
          </a:p>
          <a:p>
            <a:pPr lvl="1"/>
            <a:r>
              <a:rPr lang="zh-CN" altLang="en-US" dirty="0"/>
              <a:t>代码中充斥大量</a:t>
            </a:r>
            <a:r>
              <a:rPr lang="en-US" altLang="zh-CN" dirty="0" smtClean="0"/>
              <a:t>HTTP</a:t>
            </a:r>
            <a:r>
              <a:rPr lang="zh-CN" altLang="en-US" dirty="0" smtClean="0"/>
              <a:t>连接</a:t>
            </a:r>
            <a:r>
              <a:rPr lang="zh-CN" altLang="en-US" dirty="0"/>
              <a:t>散乱</a:t>
            </a:r>
            <a:r>
              <a:rPr lang="zh-CN" altLang="en-US" dirty="0" smtClean="0"/>
              <a:t>代码</a:t>
            </a:r>
            <a:r>
              <a:rPr lang="zh-CN" altLang="en-US" dirty="0"/>
              <a:t>，</a:t>
            </a:r>
            <a:r>
              <a:rPr lang="zh-CN" altLang="en-US" dirty="0" smtClean="0"/>
              <a:t>线程误用，内存</a:t>
            </a:r>
            <a:r>
              <a:rPr lang="zh-CN" altLang="en-US" dirty="0"/>
              <a:t>资源浪费</a:t>
            </a:r>
            <a:r>
              <a:rPr lang="zh-CN" altLang="en-US" dirty="0" smtClean="0"/>
              <a:t>严重</a:t>
            </a:r>
            <a:endParaRPr lang="en-US" altLang="zh-CN" dirty="0" smtClean="0"/>
          </a:p>
          <a:p>
            <a:pPr lvl="1"/>
            <a:r>
              <a:rPr lang="zh-CN" altLang="en-US" dirty="0"/>
              <a:t>缺少缓存</a:t>
            </a:r>
            <a:r>
              <a:rPr lang="zh-CN" altLang="en-US" dirty="0" smtClean="0"/>
              <a:t>机制</a:t>
            </a:r>
            <a:r>
              <a:rPr lang="zh-CN" altLang="en-US" dirty="0"/>
              <a:t>，</a:t>
            </a:r>
            <a:r>
              <a:rPr lang="zh-CN" altLang="en-US" dirty="0" smtClean="0"/>
              <a:t>浪费</a:t>
            </a:r>
            <a:r>
              <a:rPr lang="zh-CN" altLang="en-US" dirty="0"/>
              <a:t>用户</a:t>
            </a:r>
            <a:r>
              <a:rPr lang="zh-CN" altLang="en-US" dirty="0" smtClean="0"/>
              <a:t>流量</a:t>
            </a:r>
            <a:endParaRPr lang="en-US" altLang="zh-CN" dirty="0" smtClean="0"/>
          </a:p>
          <a:p>
            <a:pPr lvl="1"/>
            <a:r>
              <a:rPr lang="zh-CN" altLang="en-US" dirty="0"/>
              <a:t>回调机制不</a:t>
            </a:r>
            <a:r>
              <a:rPr lang="zh-CN" altLang="en-US" dirty="0" smtClean="0"/>
              <a:t>统一，代码</a:t>
            </a:r>
            <a:r>
              <a:rPr lang="zh-CN" altLang="en-US" dirty="0"/>
              <a:t>耦合度</a:t>
            </a:r>
            <a:r>
              <a:rPr lang="zh-CN" altLang="en-US" dirty="0" smtClean="0"/>
              <a:t>高</a:t>
            </a:r>
            <a:r>
              <a:rPr lang="zh-CN" altLang="en-US" dirty="0"/>
              <a:t>，</a:t>
            </a:r>
            <a:r>
              <a:rPr lang="zh-CN" altLang="en-US" dirty="0" smtClean="0"/>
              <a:t>不</a:t>
            </a:r>
            <a:r>
              <a:rPr lang="zh-CN" altLang="en-US" dirty="0"/>
              <a:t>便于通信协议切换</a:t>
            </a:r>
            <a:endParaRPr lang="en-US" altLang="zh-CN" dirty="0" smtClean="0"/>
          </a:p>
          <a:p>
            <a:pPr lvl="1"/>
            <a:endParaRPr lang="zh-CN" altLang="en-US" dirty="0"/>
          </a:p>
        </p:txBody>
      </p:sp>
      <p:sp>
        <p:nvSpPr>
          <p:cNvPr id="6" name="内容占位符 5"/>
          <p:cNvSpPr>
            <a:spLocks noGrp="1"/>
          </p:cNvSpPr>
          <p:nvPr>
            <p:ph sz="half" idx="2"/>
          </p:nvPr>
        </p:nvSpPr>
        <p:spPr/>
        <p:txBody>
          <a:bodyPr/>
          <a:lstStyle/>
          <a:p>
            <a:r>
              <a:rPr lang="zh-CN" altLang="en-US" dirty="0" smtClean="0"/>
              <a:t>统一网络框架</a:t>
            </a:r>
            <a:r>
              <a:rPr lang="zh-CN" altLang="en-US" dirty="0" smtClean="0">
                <a:solidFill>
                  <a:srgbClr val="FF0000"/>
                </a:solidFill>
              </a:rPr>
              <a:t>之后</a:t>
            </a:r>
            <a:endParaRPr lang="en-US" altLang="zh-CN" dirty="0" smtClean="0"/>
          </a:p>
          <a:p>
            <a:pPr lvl="1"/>
            <a:r>
              <a:rPr lang="zh-CN" altLang="en-US" dirty="0"/>
              <a:t>代码</a:t>
            </a:r>
            <a:r>
              <a:rPr lang="zh-CN" altLang="en-US" dirty="0" smtClean="0"/>
              <a:t>简洁</a:t>
            </a:r>
            <a:r>
              <a:rPr lang="zh-CN" altLang="en-US" dirty="0"/>
              <a:t>，</a:t>
            </a:r>
            <a:r>
              <a:rPr lang="zh-CN" altLang="en-US" dirty="0" smtClean="0"/>
              <a:t>使用简单</a:t>
            </a:r>
            <a:endParaRPr lang="en-US" altLang="zh-CN" dirty="0" smtClean="0"/>
          </a:p>
          <a:p>
            <a:pPr lvl="1"/>
            <a:r>
              <a:rPr lang="zh-CN" altLang="en-US" dirty="0"/>
              <a:t>使用线程池配合生产者</a:t>
            </a:r>
            <a:r>
              <a:rPr lang="en-US" altLang="zh-CN" dirty="0"/>
              <a:t>-</a:t>
            </a:r>
            <a:r>
              <a:rPr lang="zh-CN" altLang="en-US" dirty="0"/>
              <a:t>消费者</a:t>
            </a:r>
            <a:r>
              <a:rPr lang="zh-CN" altLang="en-US" dirty="0" smtClean="0"/>
              <a:t>队列</a:t>
            </a:r>
            <a:r>
              <a:rPr lang="zh-CN" altLang="en-US" dirty="0"/>
              <a:t>，</a:t>
            </a:r>
            <a:r>
              <a:rPr lang="zh-CN" altLang="en-US" dirty="0" smtClean="0"/>
              <a:t>提高多线程并发效率，并且降低内存消耗</a:t>
            </a:r>
            <a:endParaRPr lang="en-US" altLang="zh-CN" dirty="0"/>
          </a:p>
          <a:p>
            <a:pPr lvl="1"/>
            <a:r>
              <a:rPr lang="zh-CN" altLang="en-US" dirty="0"/>
              <a:t>充分利用</a:t>
            </a:r>
            <a:r>
              <a:rPr lang="en-US" altLang="zh-CN" dirty="0"/>
              <a:t>HTTP</a:t>
            </a:r>
            <a:r>
              <a:rPr lang="zh-CN" altLang="en-US" dirty="0"/>
              <a:t>缓存</a:t>
            </a:r>
            <a:r>
              <a:rPr lang="zh-CN" altLang="en-US" dirty="0" smtClean="0"/>
              <a:t>机制</a:t>
            </a:r>
            <a:r>
              <a:rPr lang="zh-CN" altLang="en-US" dirty="0"/>
              <a:t>，</a:t>
            </a:r>
            <a:r>
              <a:rPr lang="zh-CN" altLang="en-US" dirty="0" smtClean="0"/>
              <a:t>节约</a:t>
            </a:r>
            <a:r>
              <a:rPr lang="zh-CN" altLang="en-US" dirty="0"/>
              <a:t>用户宝贵</a:t>
            </a:r>
            <a:r>
              <a:rPr lang="zh-CN" altLang="en-US" dirty="0" smtClean="0"/>
              <a:t>流量</a:t>
            </a:r>
            <a:endParaRPr lang="en-US" altLang="zh-CN" dirty="0" smtClean="0"/>
          </a:p>
          <a:p>
            <a:pPr lvl="1"/>
            <a:r>
              <a:rPr lang="zh-CN" altLang="en-US" dirty="0"/>
              <a:t>使用</a:t>
            </a:r>
            <a:r>
              <a:rPr lang="en-US" altLang="zh-CN" dirty="0"/>
              <a:t>Handler</a:t>
            </a:r>
            <a:r>
              <a:rPr lang="zh-CN" altLang="en-US" dirty="0"/>
              <a:t>和</a:t>
            </a:r>
            <a:r>
              <a:rPr lang="en-US" altLang="zh-CN" dirty="0" err="1"/>
              <a:t>Looper</a:t>
            </a:r>
            <a:r>
              <a:rPr lang="zh-CN" altLang="en-US" dirty="0" smtClean="0"/>
              <a:t>机制，统一</a:t>
            </a:r>
            <a:r>
              <a:rPr lang="zh-CN" altLang="en-US" dirty="0"/>
              <a:t>主线程和子线程的</a:t>
            </a:r>
            <a:r>
              <a:rPr lang="zh-CN" altLang="en-US" dirty="0" smtClean="0"/>
              <a:t>数据通信</a:t>
            </a:r>
            <a:endParaRPr lang="en-US" altLang="zh-CN" dirty="0" smtClean="0"/>
          </a:p>
          <a:p>
            <a:pPr lvl="1"/>
            <a:r>
              <a:rPr lang="zh-CN" altLang="en-US" dirty="0" smtClean="0"/>
              <a:t>模块解耦</a:t>
            </a:r>
            <a:r>
              <a:rPr lang="zh-CN" altLang="en-US" dirty="0"/>
              <a:t>，</a:t>
            </a:r>
            <a:r>
              <a:rPr lang="zh-CN" altLang="en-US" dirty="0" smtClean="0"/>
              <a:t>便于通信协议</a:t>
            </a:r>
            <a:r>
              <a:rPr lang="zh-CN" altLang="en-US" dirty="0"/>
              <a:t>的切换</a:t>
            </a:r>
          </a:p>
        </p:txBody>
      </p:sp>
    </p:spTree>
    <p:extLst>
      <p:ext uri="{BB962C8B-B14F-4D97-AF65-F5344CB8AC3E}">
        <p14:creationId xmlns:p14="http://schemas.microsoft.com/office/powerpoint/2010/main" val="72554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代码实现复杂，模块耦合度高，容易出现内存泄漏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代码简洁，逻辑简单，事件发布与订阅充分解耦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t>MTK</a:t>
            </a:r>
            <a:r>
              <a:rPr lang="zh-CN" altLang="en-US" dirty="0"/>
              <a:t>平台机型适配</a:t>
            </a:r>
            <a:r>
              <a:rPr lang="zh-CN" altLang="en-US" dirty="0" smtClean="0"/>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a:t>
            </a:r>
            <a:r>
              <a:rPr lang="zh-CN" altLang="en-US" dirty="0" smtClean="0"/>
              <a:t>研发</a:t>
            </a:r>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96523</TotalTime>
  <Words>3819</Words>
  <Application>Microsoft Office PowerPoint</Application>
  <PresentationFormat>自定义</PresentationFormat>
  <Paragraphs>259</Paragraphs>
  <Slides>20</Slides>
  <Notes>19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技术亮点-WheelView</vt:lpstr>
      <vt:lpstr>WheelView事件处理流程</vt:lpstr>
      <vt:lpstr>全智能手表方向</vt:lpstr>
      <vt:lpstr>大纲</vt:lpstr>
      <vt:lpstr>项目难点-统一网络框架</vt:lpstr>
      <vt:lpstr>项目难点-统一网络框架</vt:lpstr>
      <vt:lpstr>项目难点-解耦应用内部事件传递</vt:lpstr>
      <vt:lpstr>个人成长与展望</vt:lpstr>
      <vt:lpstr>THANKS/感谢聆听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wzy</cp:lastModifiedBy>
  <cp:revision>5183</cp:revision>
  <cp:lastPrinted>2016-05-09T08:44:23Z</cp:lastPrinted>
  <dcterms:modified xsi:type="dcterms:W3CDTF">2016-06-03T06:25:16Z</dcterms:modified>
</cp:coreProperties>
</file>