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74" r:id="rId5"/>
    <p:sldId id="275" r:id="rId6"/>
    <p:sldId id="279" r:id="rId7"/>
    <p:sldId id="276" r:id="rId8"/>
    <p:sldId id="280" r:id="rId9"/>
    <p:sldId id="269" r:id="rId10"/>
    <p:sldId id="270" r:id="rId11"/>
    <p:sldId id="272" r:id="rId12"/>
    <p:sldId id="273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8237" autoAdjust="0"/>
  </p:normalViewPr>
  <p:slideViewPr>
    <p:cSldViewPr>
      <p:cViewPr varScale="1">
        <p:scale>
          <a:sx n="58" d="100"/>
          <a:sy n="58" d="100"/>
        </p:scale>
        <p:origin x="16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各位评委，大家好。我是</a:t>
            </a:r>
            <a:r>
              <a:rPr lang="en-US" altLang="zh-CN" dirty="0" smtClean="0"/>
              <a:t>YunOS IDC</a:t>
            </a:r>
            <a:r>
              <a:rPr lang="zh-CN" altLang="en-US" dirty="0" smtClean="0"/>
              <a:t>团队的王正一。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实习，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月正式入职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。我自己是一名全栈工程师，加入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之前有三年</a:t>
            </a:r>
            <a:r>
              <a:rPr lang="en-US" altLang="zh-CN" dirty="0" smtClean="0"/>
              <a:t>LNMP</a:t>
            </a:r>
            <a:r>
              <a:rPr lang="zh-CN" altLang="en-US" dirty="0" smtClean="0"/>
              <a:t>架构服务端开发经验，加入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之后，在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平台都有一定的技术积累。自身热衷技术分享，目前是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开源项目的开发者，也是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的认证博客专家。过去一年我主要负责两个业务方向，分别是</a:t>
            </a:r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适配和全智能手表研发。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7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全智能手表项目研发经过半年多的沉淀，具体收益有：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通过对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绘制的深入理解，沉淀了</a:t>
            </a:r>
            <a:r>
              <a:rPr lang="en-US" altLang="zh-CN" dirty="0" err="1" smtClean="0"/>
              <a:t>WheelView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ArcScrollView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PtrRefresh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ClockView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VerticalViewPager5</a:t>
            </a:r>
            <a:r>
              <a:rPr lang="zh-CN" altLang="en-US" dirty="0" smtClean="0"/>
              <a:t>个通用的自定义控件，提升研发效率，将原本需要几天研发的自定义控件缩短为小时级别集成。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统一了应用层网络框架，不仅提高了网络请求的并发的效率，同时便于后期通信协议的切换，例如换成蓝牙通信</a:t>
            </a:r>
            <a:r>
              <a:rPr lang="zh-CN" altLang="en-US" dirty="0" smtClean="0"/>
              <a:t>，可直接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zh-CN" altLang="en-US" dirty="0" smtClean="0"/>
              <a:t>，不影响应用自身代码逻辑，对</a:t>
            </a:r>
            <a:r>
              <a:rPr lang="zh-CN" altLang="en-US" dirty="0" smtClean="0"/>
              <a:t>应用层研发同学基本无感知。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我负责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个应用全部按期完成，且验收结果较好，目前无</a:t>
            </a:r>
            <a:r>
              <a:rPr lang="en-US" altLang="zh-CN" dirty="0" smtClean="0"/>
              <a:t>3-1</a:t>
            </a:r>
            <a:r>
              <a:rPr lang="zh-CN" altLang="en-US" dirty="0" smtClean="0"/>
              <a:t>级别以上的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7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接下来总结</a:t>
            </a:r>
            <a:r>
              <a:rPr lang="zh-CN" altLang="en-US" dirty="0" smtClean="0"/>
              <a:t>一下过去</a:t>
            </a:r>
            <a:r>
              <a:rPr lang="zh-CN" altLang="en-US" dirty="0" smtClean="0"/>
              <a:t>一年我的</a:t>
            </a:r>
            <a:r>
              <a:rPr lang="zh-CN" altLang="en-US" dirty="0" smtClean="0"/>
              <a:t>个人成长：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技术规划能力</a:t>
            </a:r>
            <a:r>
              <a:rPr lang="zh-CN" altLang="en-US" baseline="0" dirty="0" smtClean="0"/>
              <a:t>：通过负责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</a:t>
            </a:r>
            <a:r>
              <a:rPr lang="zh-CN" altLang="en-US" dirty="0" smtClean="0"/>
              <a:t>配和全智能</a:t>
            </a:r>
            <a:r>
              <a:rPr lang="zh-CN" altLang="en-US" dirty="0" smtClean="0"/>
              <a:t>手表多个应用的规划和</a:t>
            </a:r>
            <a:r>
              <a:rPr lang="zh-CN" altLang="en-US" dirty="0" smtClean="0"/>
              <a:t>执行，锻炼了自己的项目规划能力，并且这</a:t>
            </a:r>
            <a:r>
              <a:rPr lang="zh-CN" altLang="en-US" dirty="0" smtClean="0"/>
              <a:t>两个项目都很好的完成</a:t>
            </a:r>
            <a:r>
              <a:rPr lang="zh-CN" altLang="en-US" dirty="0" smtClean="0"/>
              <a:t>了既定目标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技术把控能力：</a:t>
            </a:r>
            <a:r>
              <a:rPr lang="zh-CN" altLang="en-US" dirty="0" smtClean="0"/>
              <a:t>通过自己的</a:t>
            </a:r>
            <a:r>
              <a:rPr lang="zh-CN" altLang="en-US" dirty="0" smtClean="0"/>
              <a:t>努力和项目的锤炼，个人在过去</a:t>
            </a:r>
            <a:r>
              <a:rPr lang="zh-CN" altLang="en-US" dirty="0" smtClean="0"/>
              <a:t>一年无论是从</a:t>
            </a:r>
            <a:r>
              <a:rPr lang="zh-CN" altLang="en-US" dirty="0" smtClean="0"/>
              <a:t>在应用</a:t>
            </a:r>
            <a:r>
              <a:rPr lang="zh-CN" altLang="en-US" dirty="0" smtClean="0"/>
              <a:t>开发方面还是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</a:t>
            </a:r>
            <a:r>
              <a:rPr lang="zh-CN" altLang="en-US" dirty="0" smtClean="0"/>
              <a:t>定位</a:t>
            </a:r>
            <a:r>
              <a:rPr lang="zh-CN" altLang="en-US" dirty="0" smtClean="0"/>
              <a:t>解决方面均</a:t>
            </a:r>
            <a:r>
              <a:rPr lang="zh-CN" altLang="en-US" dirty="0" smtClean="0"/>
              <a:t>有了大幅度的提高。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新人培养能力：全智能手表项目，帮助组内新同学快速掌握研发技术，并且通过规划项目分配，协助新人快速融入开发流程并且提高了开发能力，</a:t>
            </a:r>
            <a:r>
              <a:rPr lang="zh-CN" altLang="en-US" dirty="0" smtClean="0"/>
              <a:t>目前该同学已经是手表项目的开发</a:t>
            </a:r>
            <a:r>
              <a:rPr lang="zh-CN" altLang="en-US" dirty="0" smtClean="0"/>
              <a:t>骨干。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对于新一年的展望：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会继续严格要求自己，继续提升自己应用研发能力，推动并促进</a:t>
            </a:r>
            <a:r>
              <a:rPr lang="en-US" altLang="zh-CN" baseline="0" dirty="0" smtClean="0"/>
              <a:t>IDC</a:t>
            </a:r>
            <a:r>
              <a:rPr lang="zh-CN" altLang="en-US" baseline="0" dirty="0" smtClean="0"/>
              <a:t>全智能硬件系统的</a:t>
            </a:r>
            <a:r>
              <a:rPr lang="zh-CN" altLang="en-US" baseline="0" dirty="0" smtClean="0"/>
              <a:t>研发。</a:t>
            </a:r>
            <a:endParaRPr lang="en-US" altLang="zh-CN" baseline="0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增强个人影响能力，将自己的技术积累更好的分享给</a:t>
            </a:r>
            <a:r>
              <a:rPr lang="en-US" altLang="zh-CN" baseline="0" dirty="0" smtClean="0"/>
              <a:t>YunOS</a:t>
            </a:r>
            <a:r>
              <a:rPr lang="zh-CN" altLang="en-US" baseline="0" dirty="0" smtClean="0"/>
              <a:t>团队同学。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1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感谢各位评委，希望各位评委对我提出指导。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下面我分别从负责的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个业务方向，来进行阐述。重点是描述业务方向内面临的挑战，解决思路和技术亮点以及该项目的收益。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</a:t>
            </a:r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适配方向，我的职责是</a:t>
            </a:r>
            <a:r>
              <a:rPr lang="en-US" altLang="zh-CN" baseline="0" dirty="0" smtClean="0"/>
              <a:t>MTK</a:t>
            </a:r>
            <a:r>
              <a:rPr lang="zh-CN" altLang="en-US" baseline="0" dirty="0" smtClean="0"/>
              <a:t>平台机型适配的负责人。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适配方向面临的挑战是：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适配平台较多，适配的机型复杂，而且每个机型有明确的适配时间点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适配流程繁琐</a:t>
            </a:r>
            <a:r>
              <a:rPr lang="zh-CN" altLang="en-US" dirty="0" smtClean="0"/>
              <a:t>，涉及到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分区的移植以及刷机脚本的编写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适配过程中遇到的问题很复杂，从应用层的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层的问题定位以及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层的动态库替换均</a:t>
            </a:r>
            <a:r>
              <a:rPr lang="zh-CN" altLang="en-US" dirty="0" smtClean="0"/>
              <a:t>有涉及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打包流程非常繁琐，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发布涉及多平台，而每个平台对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包内容要求均不相同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适配的负责人，</a:t>
            </a:r>
            <a:r>
              <a:rPr lang="zh-CN" altLang="en-US" dirty="0" smtClean="0"/>
              <a:t>解决这些挑战</a:t>
            </a:r>
            <a:r>
              <a:rPr lang="zh-CN" altLang="en-US" dirty="0" smtClean="0"/>
              <a:t>的思路是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虽然适配的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平台不同，机型不同，但是适配的过程大致都可以分为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分区适配，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分区分层适配和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刷机脚本适配。既然有相同的过程，就可以通过代码将适配过程自动化，系统化。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ROM</a:t>
            </a:r>
            <a:r>
              <a:rPr lang="zh-CN" altLang="en-US" dirty="0" smtClean="0"/>
              <a:t>发布过程，虽然各平台要求不同，但是有具体的要求就可被实例化，代码化。结合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的后台能力，通过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代码在服务器上对原始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包进行拆包按要求组装然后重新打包发布的流程，既节约效率，又能增加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包稳定性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第三点也是最关键一点，需要提高自身对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架构体系的了解，增强自己的知识储备。既能够通过系统日志解决系统起机问题，也能通过自定义控件解决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显示问题。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包构建发布系统的介绍。分为两部分：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构建系统：采用的</a:t>
            </a:r>
            <a:r>
              <a:rPr lang="zh-CN" altLang="en-US" baseline="0" dirty="0" smtClean="0"/>
              <a:t>是基于原始</a:t>
            </a:r>
            <a:r>
              <a:rPr lang="zh-CN" altLang="en-US" baseline="0" dirty="0" smtClean="0"/>
              <a:t>机型的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包，将</a:t>
            </a:r>
            <a:r>
              <a:rPr lang="en-US" altLang="zh-CN" baseline="0" dirty="0" smtClean="0"/>
              <a:t>YunOS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包分层</a:t>
            </a:r>
            <a:r>
              <a:rPr lang="zh-CN" altLang="en-US" baseline="0" dirty="0" smtClean="0"/>
              <a:t>替换原始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的</a:t>
            </a:r>
            <a:r>
              <a:rPr lang="zh-CN" altLang="en-US" baseline="0" dirty="0" smtClean="0"/>
              <a:t>内容的适配方案。</a:t>
            </a:r>
            <a:r>
              <a:rPr lang="zh-CN" altLang="en-US" baseline="0" dirty="0" smtClean="0"/>
              <a:t>其中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分区的替换可以根据经验进行最小化替换，</a:t>
            </a:r>
            <a:r>
              <a:rPr lang="en-US" altLang="zh-CN" baseline="0" dirty="0" err="1" smtClean="0"/>
              <a:t>boot.img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init</a:t>
            </a:r>
            <a:r>
              <a:rPr lang="zh-CN" altLang="en-US" baseline="0" dirty="0" smtClean="0"/>
              <a:t>模块替换和</a:t>
            </a:r>
            <a:r>
              <a:rPr lang="en-US" altLang="zh-CN" baseline="0" dirty="0" smtClean="0"/>
              <a:t>recovery</a:t>
            </a:r>
            <a:r>
              <a:rPr lang="zh-CN" altLang="en-US" baseline="0" dirty="0" smtClean="0"/>
              <a:t>的刷机脚本编写需要自己根据经验手动</a:t>
            </a:r>
            <a:r>
              <a:rPr lang="zh-CN" altLang="en-US" baseline="0" dirty="0" smtClean="0"/>
              <a:t>完成，</a:t>
            </a:r>
            <a:r>
              <a:rPr lang="zh-CN" altLang="en-US" baseline="0" dirty="0" smtClean="0"/>
              <a:t>后续问题可以人工解决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发布系统：集合</a:t>
            </a:r>
            <a:r>
              <a:rPr lang="en-US" altLang="zh-CN" baseline="0" dirty="0" err="1" smtClean="0"/>
              <a:t>Jenkins+bash</a:t>
            </a:r>
            <a:r>
              <a:rPr lang="en-US" altLang="zh-CN" baseline="0" dirty="0" smtClean="0"/>
              <a:t> shell</a:t>
            </a:r>
            <a:r>
              <a:rPr lang="zh-CN" altLang="en-US" baseline="0" dirty="0" smtClean="0"/>
              <a:t>封装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多渠道发布系统。输入原始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包云盘地址、产品型号、版本号等标识信息，利用</a:t>
            </a:r>
            <a:r>
              <a:rPr lang="en-US" altLang="zh-CN" baseline="0" dirty="0" smtClean="0"/>
              <a:t>Jenkins</a:t>
            </a:r>
            <a:r>
              <a:rPr lang="zh-CN" altLang="en-US" baseline="0" dirty="0" smtClean="0"/>
              <a:t>的后台服务器能力，自动下载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包，然后自动解包，然后根据不同平台自动构建渠道包，然后分渠道上传，并抽送邮件给测试同学。增加渠道时，只需要增加一个渠道模块即可。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适配项目的主要收益包括：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适配超过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款</a:t>
            </a:r>
            <a:r>
              <a:rPr lang="en-US" altLang="zh-CN" baseline="0" dirty="0" err="1" smtClean="0"/>
              <a:t>mtk</a:t>
            </a:r>
            <a:r>
              <a:rPr lang="zh-CN" altLang="en-US" baseline="0" dirty="0" smtClean="0"/>
              <a:t>机型，每款机型的日激活量都比较可观。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包的打包系统将原先的打包流程从半天的时间降低为分钟级别，且全程自动化，并且不依赖于特定的人去发布，</a:t>
            </a:r>
            <a:r>
              <a:rPr lang="en-US" altLang="zh-CN" baseline="0" dirty="0" smtClean="0"/>
              <a:t>SCM</a:t>
            </a:r>
            <a:r>
              <a:rPr lang="zh-CN" altLang="en-US" baseline="0" dirty="0" smtClean="0"/>
              <a:t>和研发人员均可完成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积累了比较丰富的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适配经验，首先加深了对</a:t>
            </a:r>
            <a:r>
              <a:rPr lang="en-US" altLang="zh-CN" baseline="0" dirty="0" smtClean="0"/>
              <a:t>Yun</a:t>
            </a:r>
            <a:r>
              <a:rPr lang="zh-CN" altLang="en-US" baseline="0" dirty="0" smtClean="0"/>
              <a:t>架构体系的理解，同时在应用开发和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层问题定位和解决上均</a:t>
            </a:r>
            <a:r>
              <a:rPr lang="zh-CN" altLang="en-US" baseline="0" dirty="0" smtClean="0"/>
              <a:t>有技术积累。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该项目是我加入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团队负责的一</a:t>
            </a:r>
            <a:r>
              <a:rPr lang="zh-CN" altLang="en-US" dirty="0" smtClean="0"/>
              <a:t>个重点</a:t>
            </a:r>
            <a:r>
              <a:rPr lang="zh-CN" altLang="en-US" dirty="0" smtClean="0"/>
              <a:t>的项目。项目背景是：在一款全新的硬件平台</a:t>
            </a:r>
            <a:r>
              <a:rPr lang="en-US" altLang="zh-CN" dirty="0" smtClean="0"/>
              <a:t>(mt2601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上，根据外部知名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团队设计的全新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体系从无到有的搭建</a:t>
            </a:r>
            <a:r>
              <a:rPr lang="zh-CN" altLang="en-US" dirty="0" smtClean="0"/>
              <a:t>全智能手表系统。这个项目面临的挑战是：因为是全新的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体系，全新的硬件平台，所以会有很多自定义控件需要开发。同时项目周期较紧，需要变更较大，且研发人员只有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人，而且其中有同学在这个项目之前是没有移动端开发经验的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那面临着这些挑战，作为应用层的主力研发， 我的解决思路是：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采用</a:t>
            </a:r>
            <a:r>
              <a:rPr lang="zh-CN" altLang="en-US" baseline="0" dirty="0" smtClean="0"/>
              <a:t>组件化思想，增加</a:t>
            </a:r>
            <a:r>
              <a:rPr lang="zh-CN" altLang="en-US" baseline="0" dirty="0" smtClean="0"/>
              <a:t>应用层的技术</a:t>
            </a:r>
            <a:r>
              <a:rPr lang="zh-CN" altLang="en-US" baseline="0" dirty="0" smtClean="0"/>
              <a:t>沉淀，根据手表的</a:t>
            </a:r>
            <a:r>
              <a:rPr lang="en-US" altLang="zh-CN" baseline="0" dirty="0" smtClean="0"/>
              <a:t>UI</a:t>
            </a:r>
            <a:r>
              <a:rPr lang="zh-CN" altLang="en-US" baseline="0" dirty="0" smtClean="0"/>
              <a:t>设计抽象出并实现自定义控件，便于其他开发同学快速集成使用。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统一网络架构层，将开发同学从复杂的并发回调网络处理中抽离出来，而且后期如果设计到通信层切换，可以实现</a:t>
            </a:r>
            <a:r>
              <a:rPr lang="zh-CN" altLang="en-US" baseline="0" dirty="0" smtClean="0"/>
              <a:t>对上层开发</a:t>
            </a:r>
            <a:r>
              <a:rPr lang="zh-CN" altLang="en-US" baseline="0" dirty="0" smtClean="0"/>
              <a:t>同学无感知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主动承担难度较高的应用开发，</a:t>
            </a:r>
            <a:r>
              <a:rPr lang="zh-CN" altLang="en-US" baseline="0" dirty="0" smtClean="0"/>
              <a:t>目前我是</a:t>
            </a:r>
            <a:r>
              <a:rPr lang="zh-CN" altLang="en-US" baseline="0" dirty="0" smtClean="0"/>
              <a:t>负责应用层的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款应用开发</a:t>
            </a:r>
            <a:r>
              <a:rPr lang="zh-CN" altLang="en-US" baseline="0" dirty="0" smtClean="0"/>
              <a:t>，便于减轻</a:t>
            </a:r>
            <a:r>
              <a:rPr lang="zh-CN" altLang="en-US" baseline="0" dirty="0" smtClean="0"/>
              <a:t>同伴压力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带团队的一</a:t>
            </a:r>
            <a:r>
              <a:rPr lang="zh-CN" altLang="en-US" baseline="0" dirty="0" smtClean="0"/>
              <a:t>个新人</a:t>
            </a:r>
            <a:r>
              <a:rPr lang="zh-CN" altLang="en-US" baseline="0" dirty="0" smtClean="0"/>
              <a:t>融入开发体系，</a:t>
            </a:r>
            <a:r>
              <a:rPr lang="zh-CN" altLang="en-US" baseline="0" dirty="0" smtClean="0"/>
              <a:t>通过合理项目</a:t>
            </a:r>
            <a:r>
              <a:rPr lang="zh-CN" altLang="en-US" baseline="0" dirty="0" smtClean="0"/>
              <a:t>分配和进度控制来提高开发效率。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开发过程中遇到</a:t>
            </a:r>
            <a:r>
              <a:rPr lang="zh-CN" altLang="en-US" baseline="0" dirty="0" smtClean="0"/>
              <a:t>疑难问题，会组织集中讨论解决</a:t>
            </a:r>
            <a:r>
              <a:rPr lang="zh-CN" altLang="en-US" baseline="0" dirty="0" smtClean="0"/>
              <a:t>方案。同时</a:t>
            </a:r>
            <a:r>
              <a:rPr lang="zh-CN" altLang="en-US" baseline="0" dirty="0" smtClean="0"/>
              <a:t>，也</a:t>
            </a:r>
            <a:r>
              <a:rPr lang="zh-CN" altLang="en-US" baseline="0" dirty="0" smtClean="0"/>
              <a:t>会在组内定期</a:t>
            </a:r>
            <a:r>
              <a:rPr lang="zh-CN" altLang="en-US" baseline="0" dirty="0" smtClean="0"/>
              <a:t>分享自己的技术心得。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项目我设计的统一网络框架，参考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源码实现，具体架构图如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网络框架分为四</a:t>
            </a:r>
            <a:r>
              <a:rPr lang="zh-CN" altLang="en-US" baseline="0" dirty="0" smtClean="0"/>
              <a:t>部分</a:t>
            </a:r>
            <a:r>
              <a:rPr lang="zh-CN" altLang="en-US" baseline="0" dirty="0" smtClean="0">
                <a:sym typeface="Wingdings" panose="05000000000000000000" pitchFamily="2" charset="2"/>
              </a:rPr>
              <a:t>，分别是：高度</a:t>
            </a:r>
            <a:r>
              <a:rPr lang="zh-CN" altLang="en-US" baseline="0" dirty="0" smtClean="0">
                <a:sym typeface="Wingdings" panose="05000000000000000000" pitchFamily="2" charset="2"/>
              </a:rPr>
              <a:t>抽象的网络请求，本地缓存系统，网络并发系统和请求结果分发系统。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对于每个网络请求，抽象出请求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url</a:t>
            </a:r>
            <a:r>
              <a:rPr lang="zh-CN" altLang="en-US" baseline="0" dirty="0" smtClean="0">
                <a:sym typeface="Wingdings" panose="05000000000000000000" pitchFamily="2" charset="2"/>
              </a:rPr>
              <a:t>、请求参数、请求协议和成功、失败的结果回调函数。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每个网络请求添加到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NetworkManager</a:t>
            </a:r>
            <a:r>
              <a:rPr lang="zh-CN" altLang="en-US" baseline="0" dirty="0" smtClean="0">
                <a:sym typeface="Wingdings" panose="05000000000000000000" pitchFamily="2" charset="2"/>
              </a:rPr>
              <a:t>之后，首先判断该请求对于的请求结果是否在缓存系统中。缓存系统分为</a:t>
            </a:r>
            <a:r>
              <a:rPr lang="en-US" altLang="zh-CN" baseline="0" dirty="0" smtClean="0">
                <a:sym typeface="Wingdings" panose="05000000000000000000" pitchFamily="2" charset="2"/>
              </a:rPr>
              <a:t>L1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级内存缓存和</a:t>
            </a:r>
            <a:r>
              <a:rPr lang="en-US" altLang="zh-CN" baseline="0" dirty="0" smtClean="0">
                <a:sym typeface="Wingdings" panose="05000000000000000000" pitchFamily="2" charset="2"/>
              </a:rPr>
              <a:t>L2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级硬盘缓存，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L1</a:t>
            </a:r>
            <a:r>
              <a:rPr lang="zh-CN" altLang="en-US" baseline="0" dirty="0" smtClean="0">
                <a:sym typeface="Wingdings" panose="05000000000000000000" pitchFamily="2" charset="2"/>
              </a:rPr>
              <a:t>内存缓存的替换策略是</a:t>
            </a:r>
            <a:r>
              <a:rPr lang="en-US" altLang="zh-CN" baseline="0" dirty="0" smtClean="0">
                <a:sym typeface="Wingdings" panose="05000000000000000000" pitchFamily="2" charset="2"/>
              </a:rPr>
              <a:t>LRU</a:t>
            </a:r>
            <a:r>
              <a:rPr lang="zh-CN" altLang="en-US" baseline="0" dirty="0" smtClean="0">
                <a:sym typeface="Wingdings" panose="05000000000000000000" pitchFamily="2" charset="2"/>
              </a:rPr>
              <a:t>缓存替换算法，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L2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级硬盘缓存的替换测试是</a:t>
            </a:r>
            <a:r>
              <a:rPr lang="en-US" altLang="zh-CN" baseline="0" dirty="0" smtClean="0">
                <a:sym typeface="Wingdings" panose="05000000000000000000" pitchFamily="2" charset="2"/>
              </a:rPr>
              <a:t>FIFO</a:t>
            </a:r>
            <a:r>
              <a:rPr lang="zh-CN" altLang="en-US" baseline="0" dirty="0" smtClean="0">
                <a:sym typeface="Wingdings" panose="05000000000000000000" pitchFamily="2" charset="2"/>
              </a:rPr>
              <a:t>缓存替换算法。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当请求结果命中时，直接通过结果分发系统回调响应成功函数。当</a:t>
            </a:r>
            <a:r>
              <a:rPr lang="zh-CN" altLang="en-US" baseline="0" dirty="0" smtClean="0">
                <a:sym typeface="Wingdings" panose="05000000000000000000" pitchFamily="2" charset="2"/>
              </a:rPr>
              <a:t>请求结果没有被命中时，该请求被转发到网络并发请求</a:t>
            </a:r>
            <a:r>
              <a:rPr lang="zh-CN" altLang="en-US" baseline="0" dirty="0" smtClean="0">
                <a:sym typeface="Wingdings" panose="05000000000000000000" pitchFamily="2" charset="2"/>
              </a:rPr>
              <a:t>系统中。网络并发请求系统</a:t>
            </a:r>
            <a:r>
              <a:rPr lang="zh-CN" altLang="en-US" baseline="0" dirty="0" smtClean="0">
                <a:sym typeface="Wingdings" panose="05000000000000000000" pitchFamily="2" charset="2"/>
              </a:rPr>
              <a:t>高度封装了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HttpUrlConnection</a:t>
            </a:r>
            <a:r>
              <a:rPr lang="zh-CN" altLang="en-US" baseline="0" dirty="0" smtClean="0">
                <a:sym typeface="Wingdings" panose="05000000000000000000" pitchFamily="2" charset="2"/>
              </a:rPr>
              <a:t>的一系列操作，获取请求结果后，首先更新缓存系统，然后将结果交给分发系统。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分发系统主要是采用</a:t>
            </a:r>
            <a:r>
              <a:rPr lang="en-US" altLang="zh-CN" baseline="0" dirty="0" smtClean="0">
                <a:sym typeface="Wingdings" panose="05000000000000000000" pitchFamily="2" charset="2"/>
              </a:rPr>
              <a:t>Handler</a:t>
            </a:r>
            <a:r>
              <a:rPr lang="zh-CN" altLang="en-US" baseline="0" dirty="0" smtClean="0">
                <a:sym typeface="Wingdings" panose="05000000000000000000" pitchFamily="2" charset="2"/>
              </a:rPr>
              <a:t>和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Looper</a:t>
            </a:r>
            <a:r>
              <a:rPr lang="zh-CN" altLang="en-US" baseline="0" dirty="0" smtClean="0">
                <a:sym typeface="Wingdings" panose="05000000000000000000" pitchFamily="2" charset="2"/>
              </a:rPr>
              <a:t>机制，将子线程获取的数据传递给主线程，并回调请求</a:t>
            </a:r>
            <a:r>
              <a:rPr lang="zh-CN" altLang="en-US" baseline="0" dirty="0" smtClean="0">
                <a:sym typeface="Wingdings" panose="05000000000000000000" pitchFamily="2" charset="2"/>
              </a:rPr>
              <a:t>成功或者失败</a:t>
            </a:r>
            <a:r>
              <a:rPr lang="zh-CN" altLang="en-US" baseline="0" dirty="0" smtClean="0">
                <a:sym typeface="Wingdings" panose="05000000000000000000" pitchFamily="2" charset="2"/>
              </a:rPr>
              <a:t>的回调函数。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</a:t>
            </a:r>
            <a:r>
              <a:rPr lang="zh-CN" altLang="en-US" dirty="0" smtClean="0"/>
              <a:t>开发同学集成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</a:t>
            </a:r>
            <a:r>
              <a:rPr lang="zh-CN" altLang="en-US" dirty="0" smtClean="0"/>
              <a:t>对网络请求</a:t>
            </a:r>
            <a:r>
              <a:rPr lang="zh-CN" altLang="en-US" dirty="0"/>
              <a:t>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</a:t>
            </a:r>
            <a:r>
              <a:rPr lang="zh-CN" altLang="en-US" dirty="0" smtClean="0"/>
              <a:t>，结合</a:t>
            </a:r>
            <a:r>
              <a:rPr lang="en-US" altLang="zh-CN" dirty="0" err="1" smtClean="0"/>
              <a:t>Scroller</a:t>
            </a:r>
            <a:r>
              <a:rPr lang="zh-CN" altLang="en-US" dirty="0" smtClean="0"/>
              <a:t>和手势检测自定义了弹性滚动补偿机制</a:t>
            </a:r>
            <a:r>
              <a:rPr lang="zh-CN" altLang="en-US" dirty="0"/>
              <a:t>，</a:t>
            </a:r>
            <a:r>
              <a:rPr lang="zh-CN" altLang="en-US" dirty="0" smtClean="0"/>
              <a:t>优化了选择体验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</a:t>
            </a:r>
            <a:r>
              <a:rPr lang="zh-CN" altLang="en-US" dirty="0" smtClean="0"/>
              <a:t>完美</a:t>
            </a:r>
            <a:r>
              <a:rPr lang="zh-CN" altLang="en-US" dirty="0" smtClean="0"/>
              <a:t>的替代了</a:t>
            </a:r>
            <a:r>
              <a:rPr lang="en-US" altLang="zh-CN" dirty="0" err="1" smtClean="0"/>
              <a:t>ListView</a:t>
            </a:r>
            <a:r>
              <a:rPr lang="zh-CN" altLang="en-US" dirty="0"/>
              <a:t>和</a:t>
            </a:r>
            <a:r>
              <a:rPr lang="en-US" altLang="zh-CN" dirty="0" err="1" smtClean="0"/>
              <a:t>ArcScrollView</a:t>
            </a:r>
            <a:r>
              <a:rPr lang="zh-CN" altLang="en-US" dirty="0"/>
              <a:t>自</a:t>
            </a:r>
            <a:r>
              <a:rPr lang="zh-CN" altLang="en-US" dirty="0" smtClean="0"/>
              <a:t>带的垂直滚动条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PullToRefresh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拉刷新控件，可自定义下拉刷新头部，并且可适配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等多种滑动</a:t>
            </a:r>
            <a:r>
              <a:rPr lang="zh-CN" altLang="en-US" dirty="0" smtClean="0"/>
              <a:t>控件。且下拉头部和刷新内容完全解耦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VerticalViewPager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竖直滚动的</a:t>
            </a:r>
            <a:r>
              <a:rPr lang="en-US" altLang="zh-CN" dirty="0" err="1" smtClean="0"/>
              <a:t>ViewPager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</a:t>
            </a:r>
            <a:r>
              <a:rPr lang="zh-CN" altLang="en-US" dirty="0"/>
              <a:t>应用层网络</a:t>
            </a:r>
            <a:r>
              <a:rPr lang="zh-CN" altLang="en-US" dirty="0" smtClean="0"/>
              <a:t>框架，实现对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请求的高度封装和缓存，提高并发</a:t>
            </a:r>
            <a:r>
              <a:rPr lang="zh-CN" altLang="en-US" dirty="0" smtClean="0">
                <a:solidFill>
                  <a:srgbClr val="FF0000"/>
                </a:solidFill>
              </a:rPr>
              <a:t>效率</a:t>
            </a:r>
            <a:r>
              <a:rPr lang="zh-CN" altLang="en-US" dirty="0" smtClean="0"/>
              <a:t>，节约用户</a:t>
            </a:r>
            <a:r>
              <a:rPr lang="zh-CN" altLang="en-US" dirty="0" smtClean="0">
                <a:solidFill>
                  <a:srgbClr val="FF0000"/>
                </a:solidFill>
              </a:rPr>
              <a:t>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难点应用全部按期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存留（天气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密码锁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从无到有</a:t>
            </a:r>
            <a:r>
              <a:rPr lang="zh-CN" altLang="en-US" dirty="0"/>
              <a:t>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增强个人影响力，将自己所学能够更好的分享给其他人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工作职责</a:t>
            </a:r>
            <a:endParaRPr lang="en-US" altLang="zh-CN" dirty="0"/>
          </a:p>
          <a:p>
            <a:pPr marL="742950" lvl="2" indent="-342900"/>
            <a:r>
              <a:rPr lang="en-US" altLang="zh-CN" dirty="0"/>
              <a:t>ROM</a:t>
            </a:r>
            <a:r>
              <a:rPr lang="zh-CN" altLang="en-US" dirty="0"/>
              <a:t>适</a:t>
            </a:r>
            <a:r>
              <a:rPr lang="zh-CN" altLang="en-US" dirty="0" smtClean="0"/>
              <a:t>配</a:t>
            </a:r>
            <a:r>
              <a:rPr lang="zh-CN" altLang="en-US" dirty="0"/>
              <a:t>项目</a:t>
            </a:r>
            <a:r>
              <a:rPr lang="en-US" altLang="zh-CN" dirty="0" smtClean="0"/>
              <a:t>MTK</a:t>
            </a:r>
            <a:r>
              <a:rPr lang="zh-CN" altLang="en-US" dirty="0"/>
              <a:t>平台负责人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全智能</a:t>
            </a:r>
            <a:r>
              <a:rPr lang="zh-CN" altLang="en-US" dirty="0"/>
              <a:t>手表</a:t>
            </a:r>
            <a:r>
              <a:rPr lang="zh-CN" altLang="en-US" dirty="0" smtClean="0"/>
              <a:t>应用层主力</a:t>
            </a:r>
            <a:r>
              <a:rPr lang="zh-CN" altLang="en-US" dirty="0"/>
              <a:t>研发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YunOS ROM</a:t>
            </a:r>
            <a:r>
              <a:rPr lang="zh-CN" altLang="en-US" b="1" dirty="0" smtClean="0">
                <a:solidFill>
                  <a:srgbClr val="FF0000"/>
                </a:solidFill>
              </a:rPr>
              <a:t>适</a:t>
            </a:r>
            <a:r>
              <a:rPr lang="zh-CN" altLang="en-US" b="1" dirty="0">
                <a:solidFill>
                  <a:srgbClr val="FF0000"/>
                </a:solidFill>
              </a:rPr>
              <a:t>配方</a:t>
            </a:r>
            <a:r>
              <a:rPr lang="zh-CN" altLang="en-US" b="1" dirty="0" smtClean="0">
                <a:solidFill>
                  <a:srgbClr val="FF0000"/>
                </a:solidFill>
              </a:rPr>
              <a:t>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全智能手表研发方向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平台较多，适配机型复杂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适配流程繁琐，从</a:t>
            </a:r>
            <a:r>
              <a:rPr lang="en-US" altLang="zh-CN" dirty="0" err="1" smtClean="0"/>
              <a:t>boot.img</a:t>
            </a:r>
            <a:r>
              <a:rPr lang="zh-CN" altLang="en-US" dirty="0"/>
              <a:t>到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刷机脚本均需要适配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适配过程中遇到的问题较复杂，从应用层到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层均有涉及</a:t>
            </a:r>
            <a:endParaRPr lang="en-US" altLang="zh-CN" dirty="0" smtClean="0"/>
          </a:p>
          <a:p>
            <a:pPr lvl="1"/>
            <a:r>
              <a:rPr lang="zh-CN" altLang="en-US" dirty="0"/>
              <a:t>打包发布流程繁琐，多个平台发布对应的</a:t>
            </a:r>
            <a:r>
              <a:rPr lang="en-US" altLang="zh-CN" dirty="0"/>
              <a:t>ROM</a:t>
            </a:r>
            <a:r>
              <a:rPr lang="zh-CN" altLang="en-US" dirty="0" smtClean="0"/>
              <a:t>包需求均</a:t>
            </a:r>
            <a:r>
              <a:rPr lang="zh-CN" altLang="en-US" dirty="0"/>
              <a:t>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系统化并自动化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并配合</a:t>
            </a:r>
            <a:r>
              <a:rPr lang="en-US" altLang="zh-CN" dirty="0" smtClean="0"/>
              <a:t>SCM</a:t>
            </a:r>
            <a:r>
              <a:rPr lang="zh-CN" altLang="en-US" dirty="0" smtClean="0"/>
              <a:t>自动化渠道包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发布流程</a:t>
            </a:r>
            <a:endParaRPr lang="en-US" altLang="zh-CN" dirty="0" smtClean="0"/>
          </a:p>
          <a:p>
            <a:pPr lvl="1"/>
            <a:r>
              <a:rPr lang="zh-CN" altLang="en-US" dirty="0"/>
              <a:t>深入学习</a:t>
            </a:r>
            <a:r>
              <a:rPr lang="en-US" altLang="zh-CN" dirty="0"/>
              <a:t>YunOS3.x</a:t>
            </a:r>
            <a:r>
              <a:rPr lang="zh-CN" altLang="en-US" dirty="0"/>
              <a:t>源码和架构体系，增强问题解决</a:t>
            </a:r>
            <a:r>
              <a:rPr lang="zh-CN" altLang="en-US" dirty="0" smtClean="0"/>
              <a:t>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包构建发布系统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82"/>
            <a:ext cx="9144000" cy="55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机型成功适配超过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款</a:t>
            </a:r>
            <a:r>
              <a:rPr lang="zh-CN" altLang="en-US" dirty="0" smtClean="0"/>
              <a:t>机型，每台机型日激活量过百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提高打包效率，将多平台打包流程从</a:t>
            </a:r>
            <a:r>
              <a:rPr lang="zh-CN" altLang="en-US" dirty="0" smtClean="0">
                <a:solidFill>
                  <a:srgbClr val="FF0000"/>
                </a:solidFill>
              </a:rPr>
              <a:t>半天</a:t>
            </a:r>
            <a:r>
              <a:rPr lang="zh-CN" altLang="en-US" dirty="0" smtClean="0"/>
              <a:t>时间降低为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级别，且流程自动化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全智能手表</a:t>
            </a:r>
            <a:r>
              <a:rPr lang="zh-CN" altLang="en-US" b="1" dirty="0" smtClean="0">
                <a:solidFill>
                  <a:srgbClr val="FF0000"/>
                </a:solidFill>
              </a:rPr>
              <a:t>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19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体系，涉及大量自定义</a:t>
            </a:r>
            <a:r>
              <a:rPr lang="zh-CN" altLang="en-US" dirty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开发周期紧，需要变更多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开发人员紧缺，部分成员开发经验欠缺</a:t>
            </a:r>
            <a:endParaRPr lang="en-US" altLang="zh-CN" dirty="0" smtClean="0"/>
          </a:p>
          <a:p>
            <a:pPr lvl="1"/>
            <a:r>
              <a:rPr lang="zh-CN" altLang="en-US" dirty="0"/>
              <a:t>通信业务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</a:t>
            </a:r>
            <a:r>
              <a:rPr lang="zh-CN" altLang="en-US" dirty="0" smtClean="0"/>
              <a:t>主力</a:t>
            </a:r>
            <a:r>
              <a:rPr lang="zh-CN" altLang="en-US" dirty="0"/>
              <a:t>研发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2227</Words>
  <Application>Microsoft Office PowerPoint</Application>
  <PresentationFormat>全屏显示(4:3)</PresentationFormat>
  <Paragraphs>156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个人简介</vt:lpstr>
      <vt:lpstr>大纲</vt:lpstr>
      <vt:lpstr>YunOS ROM适配方向</vt:lpstr>
      <vt:lpstr>YunOS ROM适配方向</vt:lpstr>
      <vt:lpstr>ROM包构建发布系统</vt:lpstr>
      <vt:lpstr>YunOS Rom适配方向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王正一</cp:lastModifiedBy>
  <cp:revision>286</cp:revision>
  <dcterms:created xsi:type="dcterms:W3CDTF">2016-04-17T04:54:01Z</dcterms:created>
  <dcterms:modified xsi:type="dcterms:W3CDTF">2016-05-07T15:22:43Z</dcterms:modified>
</cp:coreProperties>
</file>