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9"/>
  </p:notesMasterIdLst>
  <p:handoutMasterIdLst>
    <p:handoutMasterId r:id="rId20"/>
  </p:handoutMasterIdLst>
  <p:sldIdLst>
    <p:sldId id="257" r:id="rId2"/>
    <p:sldId id="264" r:id="rId3"/>
    <p:sldId id="263" r:id="rId4"/>
    <p:sldId id="265" r:id="rId5"/>
    <p:sldId id="267" r:id="rId6"/>
    <p:sldId id="268" r:id="rId7"/>
    <p:sldId id="269" r:id="rId8"/>
    <p:sldId id="270" r:id="rId9"/>
    <p:sldId id="271" r:id="rId10"/>
    <p:sldId id="276" r:id="rId11"/>
    <p:sldId id="272" r:id="rId12"/>
    <p:sldId id="273" r:id="rId13"/>
    <p:sldId id="278" r:id="rId14"/>
    <p:sldId id="277" r:id="rId15"/>
    <p:sldId id="274" r:id="rId16"/>
    <p:sldId id="275" r:id="rId17"/>
    <p:sldId id="262" r:id="rId18"/>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 xmlns:p15="http://schemas.microsoft.com/office/powerpoint/2012/main"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71043" autoAdjust="0"/>
  </p:normalViewPr>
  <p:slideViewPr>
    <p:cSldViewPr>
      <p:cViewPr varScale="1">
        <p:scale>
          <a:sx n="44" d="100"/>
          <a:sy n="44" d="100"/>
        </p:scale>
        <p:origin x="-1416"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2016/6/3</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2016/6/3</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接下来，介绍一个</a:t>
            </a:r>
            <a:r>
              <a:rPr lang="zh-CN" altLang="en-US" dirty="0" smtClean="0"/>
              <a:t>项目中遇到的一个技术难点</a:t>
            </a:r>
            <a:r>
              <a:rPr lang="zh-CN" altLang="en-US" dirty="0" smtClean="0"/>
              <a:t>，统一网络框架的构建</a:t>
            </a:r>
            <a:r>
              <a:rPr lang="en-US" altLang="zh-CN" dirty="0" smtClean="0"/>
              <a:t>.</a:t>
            </a:r>
          </a:p>
          <a:p>
            <a:endParaRPr lang="en-US" altLang="zh-CN" dirty="0" smtClean="0"/>
          </a:p>
          <a:p>
            <a:r>
              <a:rPr lang="zh-CN" altLang="en-US" dirty="0" smtClean="0"/>
              <a:t>在没有网络框架</a:t>
            </a:r>
            <a:r>
              <a:rPr lang="zh-CN" altLang="en-US" dirty="0" smtClean="0"/>
              <a:t>之前，特别是项目初期，由于很多模块涉及到网络通信，因此应用开发工程师大部分时间在处理网络请求的并发和回调。而且网络请求代码不规范，线程随意创建容易导致系统内存资源的浪费。并且大部分网络请求代码没有利用</a:t>
            </a:r>
            <a:r>
              <a:rPr lang="en-US" altLang="zh-CN" dirty="0" smtClean="0"/>
              <a:t>HTTP</a:t>
            </a:r>
            <a:r>
              <a:rPr lang="zh-CN" altLang="en-US" dirty="0" smtClean="0"/>
              <a:t>的缓存机制，浪费用户流量。并且代码耦合度高，不便于通信协议的切换。</a:t>
            </a:r>
            <a:endParaRPr lang="en-US" altLang="zh-CN" dirty="0" smtClean="0"/>
          </a:p>
          <a:p>
            <a:endParaRPr lang="en-US" altLang="zh-CN" dirty="0" smtClean="0"/>
          </a:p>
          <a:p>
            <a:r>
              <a:rPr lang="zh-CN" altLang="en-US" dirty="0" smtClean="0"/>
              <a:t>针对面临的种种问题，我设计了统一网络框架来解决这些问题。</a:t>
            </a:r>
            <a:endParaRPr lang="en-US" altLang="zh-CN" dirty="0" smtClean="0"/>
          </a:p>
          <a:p>
            <a:endParaRPr lang="en-US" altLang="zh-CN" dirty="0" smtClean="0"/>
          </a:p>
          <a:p>
            <a:endParaRPr lang="en-US" altLang="zh-CN" dirty="0" smtClean="0"/>
          </a:p>
          <a:p>
            <a:endParaRPr lang="en-US" altLang="zh-CN" dirty="0" smtClean="0"/>
          </a:p>
          <a:p>
            <a:r>
              <a:rPr lang="zh-CN" altLang="en-US" dirty="0" smtClean="0"/>
              <a:t>统一网络框架之后：</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1163856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这里介绍一下全智能手表项目我设计的统一网络框架，具体架构如图所示：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再介绍一下全智能手表项目中我实现的典型的，通用的自定义控件，目前这些自定义控件均托管在阿里的</a:t>
            </a:r>
            <a:r>
              <a:rPr lang="en-US" altLang="zh-CN" dirty="0" err="1" smtClean="0"/>
              <a:t>gitlab</a:t>
            </a:r>
            <a:r>
              <a:rPr lang="zh-CN" altLang="en-US" dirty="0" smtClean="0"/>
              <a:t>上，每款控件都有详细的使用和集成说明。</a:t>
            </a:r>
            <a:endParaRPr lang="en-US" altLang="zh-CN" dirty="0" smtClean="0"/>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接下来，重点介绍一下</a:t>
            </a:r>
            <a:r>
              <a:rPr lang="en-US" altLang="zh-CN" dirty="0" err="1" smtClean="0"/>
              <a:t>WheelView</a:t>
            </a:r>
            <a:r>
              <a:rPr lang="zh-CN" altLang="en-US" dirty="0" smtClean="0"/>
              <a:t>的</a:t>
            </a:r>
            <a:r>
              <a:rPr lang="en-US" altLang="zh-CN" dirty="0" smtClean="0"/>
              <a:t>touch</a:t>
            </a:r>
            <a:r>
              <a:rPr lang="zh-CN" altLang="en-US" dirty="0" smtClean="0"/>
              <a:t>事件处理流程。</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58173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全智能手表项目研发经过半年多的沉淀，具体收益有：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接下来总结一下过去一年我的个人成长：</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新人培养能力：全智能手表项目，帮助组内新同学快速掌握研发技术，并且通过规划项目分配，协助新人快速融入开发流程并且提高了开发能力，目前该同学已经是手表项目的开发骨干。</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a:t>
            </a:r>
            <a:r>
              <a:rPr lang="zh-CN" altLang="en-US" baseline="0" smtClean="0"/>
              <a:t>同学。</a:t>
            </a:r>
            <a:endParaRPr lang="en-US" altLang="zh-CN"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16</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最后感谢各位评委听我的述职陈述，谢谢大家。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17</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各位评委，大家好。我是</a:t>
            </a:r>
            <a:r>
              <a:rPr lang="en-US" altLang="zh-CN" dirty="0" smtClean="0"/>
              <a:t>YunOS IDC</a:t>
            </a:r>
            <a:r>
              <a:rPr lang="zh-CN" altLang="en-US" dirty="0" smtClean="0"/>
              <a:t>团队的王正一。</a:t>
            </a: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a:p>
            <a:pPr marL="228600" indent="-228600">
              <a:buAutoNum type="arabicPeriod"/>
            </a:pPr>
            <a:endParaRPr lang="en-US" altLang="zh-CN" dirty="0" smtClean="0"/>
          </a:p>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err="1"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err="1"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接下来，介绍另一个项目，全智能手表研发。</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718153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那面临着这些挑战，作为应用层的主力研发， 我的解决思路是：</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55761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696279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10878"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项目难点</a:t>
            </a:r>
            <a:r>
              <a:rPr lang="en-US" altLang="zh-CN" dirty="0"/>
              <a:t>-</a:t>
            </a:r>
            <a:r>
              <a:rPr lang="zh-CN" altLang="en-US" dirty="0" smtClean="0"/>
              <a:t>统一网络框架</a:t>
            </a:r>
            <a:endParaRPr lang="zh-CN" altLang="en-US" dirty="0"/>
          </a:p>
        </p:txBody>
      </p:sp>
      <p:sp>
        <p:nvSpPr>
          <p:cNvPr id="5" name="内容占位符 4"/>
          <p:cNvSpPr>
            <a:spLocks noGrp="1"/>
          </p:cNvSpPr>
          <p:nvPr>
            <p:ph sz="half" idx="1"/>
          </p:nvPr>
        </p:nvSpPr>
        <p:spPr/>
        <p:txBody>
          <a:bodyPr/>
          <a:lstStyle/>
          <a:p>
            <a:r>
              <a:rPr lang="zh-CN" altLang="en-US" dirty="0" smtClean="0"/>
              <a:t>统一网络框架</a:t>
            </a:r>
            <a:r>
              <a:rPr lang="zh-CN" altLang="en-US" dirty="0" smtClean="0">
                <a:solidFill>
                  <a:srgbClr val="FF0000"/>
                </a:solidFill>
              </a:rPr>
              <a:t>之前</a:t>
            </a:r>
            <a:r>
              <a:rPr lang="zh-CN" altLang="en-US" dirty="0" smtClean="0"/>
              <a:t>：</a:t>
            </a:r>
            <a:endParaRPr lang="en-US" altLang="zh-CN" dirty="0" smtClean="0"/>
          </a:p>
          <a:p>
            <a:pPr lvl="1"/>
            <a:r>
              <a:rPr lang="zh-CN" altLang="en-US" dirty="0"/>
              <a:t>项目初始</a:t>
            </a:r>
            <a:r>
              <a:rPr lang="zh-CN" altLang="en-US" dirty="0" smtClean="0"/>
              <a:t>阶段，很多</a:t>
            </a:r>
            <a:r>
              <a:rPr lang="zh-CN" altLang="en-US" dirty="0"/>
              <a:t>模块涉及网络</a:t>
            </a:r>
            <a:r>
              <a:rPr lang="zh-CN" altLang="en-US" dirty="0" smtClean="0"/>
              <a:t>通信，编写</a:t>
            </a:r>
            <a:r>
              <a:rPr lang="zh-CN" altLang="en-US" dirty="0"/>
              <a:t>网络并发和回</a:t>
            </a:r>
            <a:r>
              <a:rPr lang="zh-CN" altLang="en-US" dirty="0" smtClean="0"/>
              <a:t>调</a:t>
            </a:r>
            <a:r>
              <a:rPr lang="zh-CN" altLang="en-US" dirty="0"/>
              <a:t>处理</a:t>
            </a:r>
            <a:r>
              <a:rPr lang="zh-CN" altLang="en-US" dirty="0" smtClean="0"/>
              <a:t>占据</a:t>
            </a:r>
            <a:r>
              <a:rPr lang="zh-CN" altLang="en-US" dirty="0"/>
              <a:t>工程师大部分开发</a:t>
            </a:r>
            <a:r>
              <a:rPr lang="zh-CN" altLang="en-US" dirty="0" smtClean="0"/>
              <a:t>时间</a:t>
            </a:r>
            <a:endParaRPr lang="en-US" altLang="zh-CN" dirty="0" smtClean="0"/>
          </a:p>
          <a:p>
            <a:pPr lvl="1"/>
            <a:r>
              <a:rPr lang="zh-CN" altLang="en-US" dirty="0"/>
              <a:t>代码中充斥大量</a:t>
            </a:r>
            <a:r>
              <a:rPr lang="en-US" altLang="zh-CN" dirty="0" smtClean="0"/>
              <a:t>HTTP</a:t>
            </a:r>
            <a:r>
              <a:rPr lang="zh-CN" altLang="en-US" dirty="0" smtClean="0"/>
              <a:t>连接</a:t>
            </a:r>
            <a:r>
              <a:rPr lang="zh-CN" altLang="en-US" dirty="0"/>
              <a:t>散乱</a:t>
            </a:r>
            <a:r>
              <a:rPr lang="zh-CN" altLang="en-US" dirty="0" smtClean="0"/>
              <a:t>代码</a:t>
            </a:r>
            <a:r>
              <a:rPr lang="zh-CN" altLang="en-US" dirty="0"/>
              <a:t>，</a:t>
            </a:r>
            <a:r>
              <a:rPr lang="zh-CN" altLang="en-US" dirty="0" smtClean="0"/>
              <a:t>线程误用，内存</a:t>
            </a:r>
            <a:r>
              <a:rPr lang="zh-CN" altLang="en-US" dirty="0"/>
              <a:t>资源浪费</a:t>
            </a:r>
            <a:r>
              <a:rPr lang="zh-CN" altLang="en-US" dirty="0" smtClean="0"/>
              <a:t>严重</a:t>
            </a:r>
            <a:endParaRPr lang="en-US" altLang="zh-CN" dirty="0" smtClean="0"/>
          </a:p>
          <a:p>
            <a:pPr lvl="1"/>
            <a:r>
              <a:rPr lang="zh-CN" altLang="en-US" dirty="0"/>
              <a:t>缺少缓存</a:t>
            </a:r>
            <a:r>
              <a:rPr lang="zh-CN" altLang="en-US" dirty="0" smtClean="0"/>
              <a:t>机制</a:t>
            </a:r>
            <a:r>
              <a:rPr lang="zh-CN" altLang="en-US" dirty="0"/>
              <a:t>，</a:t>
            </a:r>
            <a:r>
              <a:rPr lang="zh-CN" altLang="en-US" dirty="0" smtClean="0"/>
              <a:t>浪费</a:t>
            </a:r>
            <a:r>
              <a:rPr lang="zh-CN" altLang="en-US" dirty="0"/>
              <a:t>用户</a:t>
            </a:r>
            <a:r>
              <a:rPr lang="zh-CN" altLang="en-US" dirty="0" smtClean="0"/>
              <a:t>流量</a:t>
            </a:r>
            <a:endParaRPr lang="en-US" altLang="zh-CN" dirty="0" smtClean="0"/>
          </a:p>
          <a:p>
            <a:pPr lvl="1"/>
            <a:r>
              <a:rPr lang="zh-CN" altLang="en-US" dirty="0"/>
              <a:t>回调机制不</a:t>
            </a:r>
            <a:r>
              <a:rPr lang="zh-CN" altLang="en-US" dirty="0" smtClean="0"/>
              <a:t>统一，代码</a:t>
            </a:r>
            <a:r>
              <a:rPr lang="zh-CN" altLang="en-US" dirty="0"/>
              <a:t>耦合度</a:t>
            </a:r>
            <a:r>
              <a:rPr lang="zh-CN" altLang="en-US" dirty="0" smtClean="0"/>
              <a:t>高</a:t>
            </a:r>
            <a:r>
              <a:rPr lang="zh-CN" altLang="en-US" dirty="0"/>
              <a:t>，</a:t>
            </a:r>
            <a:r>
              <a:rPr lang="zh-CN" altLang="en-US" dirty="0" smtClean="0"/>
              <a:t>不</a:t>
            </a:r>
            <a:r>
              <a:rPr lang="zh-CN" altLang="en-US" dirty="0"/>
              <a:t>便于通信协议切换</a:t>
            </a:r>
            <a:endParaRPr lang="en-US" altLang="zh-CN" dirty="0" smtClean="0"/>
          </a:p>
          <a:p>
            <a:pPr lvl="1"/>
            <a:endParaRPr lang="zh-CN" altLang="en-US" dirty="0"/>
          </a:p>
        </p:txBody>
      </p:sp>
      <p:sp>
        <p:nvSpPr>
          <p:cNvPr id="6" name="内容占位符 5"/>
          <p:cNvSpPr>
            <a:spLocks noGrp="1"/>
          </p:cNvSpPr>
          <p:nvPr>
            <p:ph sz="half" idx="2"/>
          </p:nvPr>
        </p:nvSpPr>
        <p:spPr/>
        <p:txBody>
          <a:bodyPr/>
          <a:lstStyle/>
          <a:p>
            <a:r>
              <a:rPr lang="zh-CN" altLang="en-US" dirty="0" smtClean="0"/>
              <a:t>统一网络框架</a:t>
            </a:r>
            <a:r>
              <a:rPr lang="zh-CN" altLang="en-US" dirty="0" smtClean="0">
                <a:solidFill>
                  <a:srgbClr val="FF0000"/>
                </a:solidFill>
              </a:rPr>
              <a:t>之后</a:t>
            </a:r>
            <a:r>
              <a:rPr lang="zh-CN" altLang="en-US" dirty="0" smtClean="0"/>
              <a:t>：</a:t>
            </a:r>
            <a:endParaRPr lang="en-US" altLang="zh-CN" dirty="0" smtClean="0"/>
          </a:p>
          <a:p>
            <a:pPr lvl="1"/>
            <a:r>
              <a:rPr lang="zh-CN" altLang="en-US" dirty="0"/>
              <a:t>代码</a:t>
            </a:r>
            <a:r>
              <a:rPr lang="zh-CN" altLang="en-US" dirty="0" smtClean="0"/>
              <a:t>简洁</a:t>
            </a:r>
            <a:r>
              <a:rPr lang="zh-CN" altLang="en-US" dirty="0"/>
              <a:t>，</a:t>
            </a:r>
            <a:r>
              <a:rPr lang="zh-CN" altLang="en-US" dirty="0" smtClean="0"/>
              <a:t>使用简单</a:t>
            </a:r>
            <a:endParaRPr lang="en-US" altLang="zh-CN" dirty="0" smtClean="0"/>
          </a:p>
          <a:p>
            <a:pPr lvl="1"/>
            <a:r>
              <a:rPr lang="zh-CN" altLang="en-US" dirty="0"/>
              <a:t>使用线程池配合生产者</a:t>
            </a:r>
            <a:r>
              <a:rPr lang="en-US" altLang="zh-CN" dirty="0"/>
              <a:t>-</a:t>
            </a:r>
            <a:r>
              <a:rPr lang="zh-CN" altLang="en-US" dirty="0"/>
              <a:t>消费者</a:t>
            </a:r>
            <a:r>
              <a:rPr lang="zh-CN" altLang="en-US" dirty="0" smtClean="0"/>
              <a:t>队列</a:t>
            </a:r>
            <a:r>
              <a:rPr lang="zh-CN" altLang="en-US" dirty="0"/>
              <a:t>，</a:t>
            </a:r>
            <a:r>
              <a:rPr lang="zh-CN" altLang="en-US" dirty="0" smtClean="0"/>
              <a:t>提高多线程并发效率，并且降低内存消耗</a:t>
            </a:r>
            <a:endParaRPr lang="en-US" altLang="zh-CN" dirty="0"/>
          </a:p>
          <a:p>
            <a:pPr lvl="1"/>
            <a:r>
              <a:rPr lang="zh-CN" altLang="en-US" dirty="0"/>
              <a:t>充分利用</a:t>
            </a:r>
            <a:r>
              <a:rPr lang="en-US" altLang="zh-CN" dirty="0"/>
              <a:t>HTTP</a:t>
            </a:r>
            <a:r>
              <a:rPr lang="zh-CN" altLang="en-US" dirty="0"/>
              <a:t>缓存</a:t>
            </a:r>
            <a:r>
              <a:rPr lang="zh-CN" altLang="en-US" dirty="0" smtClean="0"/>
              <a:t>机制</a:t>
            </a:r>
            <a:r>
              <a:rPr lang="zh-CN" altLang="en-US" dirty="0"/>
              <a:t>，</a:t>
            </a:r>
            <a:r>
              <a:rPr lang="zh-CN" altLang="en-US" dirty="0" smtClean="0"/>
              <a:t>节约</a:t>
            </a:r>
            <a:r>
              <a:rPr lang="zh-CN" altLang="en-US" dirty="0"/>
              <a:t>用户宝贵</a:t>
            </a:r>
            <a:r>
              <a:rPr lang="zh-CN" altLang="en-US" dirty="0" smtClean="0"/>
              <a:t>流量</a:t>
            </a:r>
            <a:endParaRPr lang="en-US" altLang="zh-CN" dirty="0" smtClean="0"/>
          </a:p>
          <a:p>
            <a:pPr lvl="1"/>
            <a:r>
              <a:rPr lang="zh-CN" altLang="en-US" dirty="0"/>
              <a:t>使用</a:t>
            </a:r>
            <a:r>
              <a:rPr lang="en-US" altLang="zh-CN" dirty="0"/>
              <a:t>Handler</a:t>
            </a:r>
            <a:r>
              <a:rPr lang="zh-CN" altLang="en-US" dirty="0"/>
              <a:t>和</a:t>
            </a:r>
            <a:r>
              <a:rPr lang="en-US" altLang="zh-CN" dirty="0" err="1"/>
              <a:t>Looper</a:t>
            </a:r>
            <a:r>
              <a:rPr lang="zh-CN" altLang="en-US" dirty="0" smtClean="0"/>
              <a:t>机制，统一</a:t>
            </a:r>
            <a:r>
              <a:rPr lang="zh-CN" altLang="en-US" dirty="0"/>
              <a:t>主线程和子线程的</a:t>
            </a:r>
            <a:r>
              <a:rPr lang="zh-CN" altLang="en-US" dirty="0" smtClean="0"/>
              <a:t>数据通信</a:t>
            </a:r>
            <a:endParaRPr lang="en-US" altLang="zh-CN" dirty="0" smtClean="0"/>
          </a:p>
          <a:p>
            <a:pPr lvl="1"/>
            <a:r>
              <a:rPr lang="zh-CN" altLang="en-US" dirty="0" smtClean="0"/>
              <a:t>模块解耦</a:t>
            </a:r>
            <a:r>
              <a:rPr lang="zh-CN" altLang="en-US" dirty="0"/>
              <a:t>，</a:t>
            </a:r>
            <a:r>
              <a:rPr lang="zh-CN" altLang="en-US" dirty="0" smtClean="0"/>
              <a:t>便于通信协议</a:t>
            </a:r>
            <a:r>
              <a:rPr lang="zh-CN" altLang="en-US" dirty="0"/>
              <a:t>的切换</a:t>
            </a:r>
          </a:p>
        </p:txBody>
      </p:sp>
    </p:spTree>
    <p:extLst>
      <p:ext uri="{BB962C8B-B14F-4D97-AF65-F5344CB8AC3E}">
        <p14:creationId xmlns:p14="http://schemas.microsoft.com/office/powerpoint/2010/main" val="725542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难点</a:t>
            </a:r>
            <a:r>
              <a:rPr lang="en-US" altLang="zh-CN" dirty="0" smtClean="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b="1" dirty="0" err="1"/>
              <a:t>ArcScrollView</a:t>
            </a:r>
            <a:endParaRPr lang="en-US" altLang="zh-CN" b="1"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a:t>ViewPager</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en-US" altLang="zh-CN" dirty="0" err="1" smtClean="0"/>
              <a:t>WheelView</a:t>
            </a:r>
            <a:endParaRPr lang="zh-CN" altLang="en-US" dirty="0"/>
          </a:p>
        </p:txBody>
      </p:sp>
      <p:sp>
        <p:nvSpPr>
          <p:cNvPr id="11" name="内容占位符 10"/>
          <p:cNvSpPr>
            <a:spLocks noGrp="1"/>
          </p:cNvSpPr>
          <p:nvPr>
            <p:ph sz="half" idx="1"/>
          </p:nvPr>
        </p:nvSpPr>
        <p:spPr/>
        <p:txBody>
          <a:bodyPr/>
          <a:lstStyle/>
          <a:p>
            <a:endParaRPr lang="zh-CN" altLang="en-US" dirty="0"/>
          </a:p>
        </p:txBody>
      </p:sp>
      <p:sp>
        <p:nvSpPr>
          <p:cNvPr id="12" name="内容占位符 11"/>
          <p:cNvSpPr>
            <a:spLocks noGrp="1"/>
          </p:cNvSpPr>
          <p:nvPr>
            <p:ph sz="half" idx="2"/>
          </p:nvPr>
        </p:nvSpPr>
        <p:spPr/>
        <p:txBody>
          <a:bodyPr/>
          <a:lstStyle/>
          <a:p>
            <a:r>
              <a:rPr lang="en-US" altLang="zh-CN" dirty="0" err="1" smtClean="0"/>
              <a:t>WheelView</a:t>
            </a:r>
            <a:r>
              <a:rPr lang="zh-CN" altLang="en-US" dirty="0" smtClean="0"/>
              <a:t>控件</a:t>
            </a:r>
            <a:r>
              <a:rPr lang="zh-CN" altLang="en-US" dirty="0"/>
              <a:t>优势</a:t>
            </a:r>
            <a:endParaRPr lang="en-US" altLang="zh-CN" dirty="0" smtClean="0"/>
          </a:p>
          <a:p>
            <a:pPr marL="1028700" lvl="1" indent="-342900"/>
            <a:r>
              <a:rPr lang="zh-CN" altLang="en-US" dirty="0" smtClean="0"/>
              <a:t>增加手势检测机制</a:t>
            </a:r>
            <a:endParaRPr lang="en-US" altLang="zh-CN" dirty="0" smtClean="0"/>
          </a:p>
          <a:p>
            <a:pPr marL="1028700" lvl="1" indent="-342900"/>
            <a:r>
              <a:rPr lang="zh-CN" altLang="en-US" dirty="0" smtClean="0"/>
              <a:t>设计滚动补偿机制</a:t>
            </a:r>
            <a:endParaRPr lang="en-US" altLang="zh-CN" dirty="0" smtClean="0"/>
          </a:p>
          <a:p>
            <a:pPr marL="1028700" lvl="1" indent="-342900"/>
            <a:r>
              <a:rPr lang="zh-CN" altLang="en-US" dirty="0" smtClean="0"/>
              <a:t>提供大量自定义属性，精确控制刻度和内容的绘制</a:t>
            </a:r>
            <a:endParaRPr lang="en-US" altLang="zh-CN" dirty="0" smtClean="0"/>
          </a:p>
          <a:p>
            <a:pPr marL="342900" indent="-342900">
              <a:buFont typeface="Arial" pitchFamily="34" charset="0"/>
              <a:buChar char="•"/>
            </a:pPr>
            <a:endParaRPr lang="en-US" altLang="zh-CN" dirty="0" smtClean="0"/>
          </a:p>
        </p:txBody>
      </p:sp>
    </p:spTree>
    <p:extLst>
      <p:ext uri="{BB962C8B-B14F-4D97-AF65-F5344CB8AC3E}">
        <p14:creationId xmlns:p14="http://schemas.microsoft.com/office/powerpoint/2010/main" val="376611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WheelView</a:t>
            </a:r>
            <a:r>
              <a:rPr lang="zh-CN" altLang="en-US" dirty="0" smtClean="0"/>
              <a:t>事件处理流程</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12192000" cy="5805264"/>
          </a:xfrm>
          <a:prstGeom prst="rect">
            <a:avLst/>
          </a:prstGeom>
        </p:spPr>
      </p:pic>
    </p:spTree>
    <p:extLst>
      <p:ext uri="{BB962C8B-B14F-4D97-AF65-F5344CB8AC3E}">
        <p14:creationId xmlns:p14="http://schemas.microsoft.com/office/powerpoint/2010/main" val="1484387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在</a:t>
            </a:r>
            <a:r>
              <a:rPr lang="zh-CN" altLang="en-US" dirty="0" smtClean="0"/>
              <a:t>规定时间</a:t>
            </a:r>
            <a:r>
              <a:rPr lang="zh-CN" altLang="en-US" dirty="0" smtClean="0"/>
              <a:t>点内，</a:t>
            </a:r>
            <a:r>
              <a:rPr lang="zh-CN" altLang="en-US" dirty="0" smtClean="0"/>
              <a:t>负责的</a:t>
            </a:r>
            <a:r>
              <a:rPr lang="en-US" altLang="zh-CN" dirty="0" smtClean="0">
                <a:solidFill>
                  <a:srgbClr val="FF0000"/>
                </a:solidFill>
              </a:rPr>
              <a:t>7</a:t>
            </a:r>
            <a:r>
              <a:rPr lang="zh-CN" altLang="en-US" dirty="0"/>
              <a:t>个难点</a:t>
            </a:r>
            <a:r>
              <a:rPr lang="zh-CN" altLang="en-US" dirty="0" smtClean="0"/>
              <a:t>应用（天气、秒表、闹钟、计时器、密码锁、应用列表、设置）全部</a:t>
            </a:r>
            <a:r>
              <a:rPr lang="zh-CN" altLang="en-US" dirty="0"/>
              <a:t>按期</a:t>
            </a:r>
            <a:r>
              <a:rPr lang="zh-CN" altLang="en-US" dirty="0">
                <a:solidFill>
                  <a:srgbClr val="FF0000"/>
                </a:solidFill>
              </a:rPr>
              <a:t>完成</a:t>
            </a:r>
            <a:r>
              <a:rPr lang="zh-CN" altLang="en-US" dirty="0" smtClean="0"/>
              <a:t>，均达到</a:t>
            </a:r>
            <a:r>
              <a:rPr lang="en-US" altLang="zh-CN" dirty="0" smtClean="0"/>
              <a:t>RC</a:t>
            </a:r>
            <a:r>
              <a:rPr lang="zh-CN" altLang="en-US" dirty="0" smtClean="0"/>
              <a:t>标准</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sz="half"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smtClean="0"/>
          </a:p>
          <a:p>
            <a:pPr marL="0" indent="0">
              <a:buNone/>
            </a:pPr>
            <a:r>
              <a:rPr lang="zh-CN" altLang="en-US" b="1" dirty="0" smtClean="0"/>
              <a:t>职责</a:t>
            </a:r>
            <a:endParaRPr lang="en-US" altLang="zh-CN" b="1" dirty="0"/>
          </a:p>
          <a:p>
            <a:pPr lvl="1"/>
            <a:r>
              <a:rPr lang="en-US" altLang="zh-CN" dirty="0"/>
              <a:t>MTK</a:t>
            </a:r>
            <a:r>
              <a:rPr lang="zh-CN" altLang="en-US" dirty="0"/>
              <a:t>平台机型适配</a:t>
            </a:r>
            <a:r>
              <a:rPr lang="zh-CN" altLang="en-US" dirty="0" smtClean="0"/>
              <a:t>负责人</a:t>
            </a:r>
          </a:p>
        </p:txBody>
      </p:sp>
      <p:sp>
        <p:nvSpPr>
          <p:cNvPr id="4" name="内容占位符 3"/>
          <p:cNvSpPr>
            <a:spLocks noGrp="1"/>
          </p:cNvSpPr>
          <p:nvPr>
            <p:ph sz="half" idx="2"/>
          </p:nvPr>
        </p:nvSpPr>
        <p:spPr/>
        <p:txBody>
          <a:bodyPr/>
          <a:lstStyle/>
          <a:p>
            <a:r>
              <a:rPr lang="zh-CN" altLang="en-US" dirty="0" smtClean="0"/>
              <a:t>思路</a:t>
            </a:r>
            <a:endParaRPr lang="en-US" altLang="zh-CN" dirty="0" smtClean="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err="1"/>
              <a:t>YunOS</a:t>
            </a:r>
            <a:r>
              <a:rPr lang="zh-CN" altLang="en-US" dirty="0"/>
              <a:t>的架构体系和源码，增强问题解决</a:t>
            </a:r>
            <a:r>
              <a:rPr lang="zh-CN" altLang="en-US" dirty="0" smtClean="0"/>
              <a:t>能力</a:t>
            </a:r>
            <a:endParaRPr lang="en-US" altLang="zh-CN" dirty="0" smtClean="0"/>
          </a:p>
          <a:p>
            <a:pPr lvl="1"/>
            <a:endParaRPr lang="zh-CN" altLang="en-US" dirty="0"/>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712"/>
            <a:ext cx="11784632" cy="5839626"/>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YunOS</a:t>
            </a:r>
            <a:r>
              <a:rPr lang="en-US" altLang="zh-CN" dirty="0"/>
              <a:t> </a:t>
            </a:r>
            <a:r>
              <a:rPr lang="en-US" altLang="zh-CN" dirty="0" smtClean="0"/>
              <a:t>ROM</a:t>
            </a:r>
            <a:r>
              <a:rPr lang="zh-CN" altLang="en-US" dirty="0" smtClean="0"/>
              <a:t>适</a:t>
            </a:r>
            <a:r>
              <a:rPr lang="zh-CN" altLang="en-US" dirty="0"/>
              <a:t>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smtClean="0"/>
              <a:t>发布系统的构建</a:t>
            </a:r>
            <a:r>
              <a:rPr lang="zh-CN" altLang="en-US" dirty="0"/>
              <a:t>，</a:t>
            </a:r>
            <a:r>
              <a:rPr lang="zh-CN" altLang="en-US" dirty="0" smtClean="0"/>
              <a:t>提高</a:t>
            </a:r>
            <a:r>
              <a:rPr lang="zh-CN" altLang="en-US" dirty="0"/>
              <a:t>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a:t>
            </a:r>
            <a:r>
              <a:rPr lang="zh-CN" altLang="en-US" dirty="0" smtClean="0"/>
              <a:t>的</a:t>
            </a:r>
            <a:r>
              <a:rPr lang="en-US" altLang="zh-CN" dirty="0" smtClean="0"/>
              <a:t>ROM</a:t>
            </a:r>
            <a:r>
              <a:rPr lang="zh-CN" altLang="en-US" dirty="0" smtClean="0"/>
              <a:t>适</a:t>
            </a:r>
            <a:r>
              <a:rPr lang="zh-CN" altLang="en-US" dirty="0"/>
              <a:t>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latin typeface="+mn-ea"/>
                  <a:ea typeface="+mn-ea"/>
                </a:rPr>
                <a:t>1</a:t>
              </a:r>
              <a:endParaRPr lang="zh-CN" altLang="en-US" sz="3200" b="1" dirty="0">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latin typeface="+mn-ea"/>
                  <a:ea typeface="+mn-ea"/>
                </a:rPr>
                <a:t>YunOS ROM</a:t>
              </a:r>
              <a:r>
                <a:rPr lang="zh-CN" altLang="en-US" sz="2400" dirty="0" smtClean="0">
                  <a:latin typeface="+mn-ea"/>
                  <a:ea typeface="+mn-ea"/>
                </a:rPr>
                <a:t>适配</a:t>
              </a:r>
              <a:endParaRPr lang="zh-CN" altLang="en-US" sz="2400" dirty="0">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47387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idx="1"/>
          </p:nvPr>
        </p:nvSpPr>
        <p:spPr/>
        <p:txBody>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a:t>
            </a:r>
            <a:r>
              <a:rPr lang="zh-CN" altLang="en-US" dirty="0" smtClean="0"/>
              <a:t>研发</a:t>
            </a:r>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全智能手表研发</a:t>
            </a:r>
          </a:p>
        </p:txBody>
      </p:sp>
      <p:sp>
        <p:nvSpPr>
          <p:cNvPr id="5" name="内容占位符 4"/>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a:t>
            </a:r>
            <a:r>
              <a:rPr lang="zh-CN" altLang="en-US" dirty="0" smtClean="0"/>
              <a:t>分享</a:t>
            </a:r>
            <a:endParaRPr lang="en-US" altLang="zh-CN" dirty="0"/>
          </a:p>
        </p:txBody>
      </p:sp>
    </p:spTree>
    <p:extLst>
      <p:ext uri="{BB962C8B-B14F-4D97-AF65-F5344CB8AC3E}">
        <p14:creationId xmlns:p14="http://schemas.microsoft.com/office/powerpoint/2010/main" val="1525905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96361</TotalTime>
  <Words>2958</Words>
  <Application>Microsoft Office PowerPoint</Application>
  <PresentationFormat>自定义</PresentationFormat>
  <Paragraphs>200</Paragraphs>
  <Slides>17</Slides>
  <Notes>16</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1_自定义设计方案</vt:lpstr>
      <vt:lpstr>P5-P6晋升述职报告</vt:lpstr>
      <vt:lpstr>个人简介</vt:lpstr>
      <vt:lpstr>大纲</vt:lpstr>
      <vt:lpstr>YunOS ROM适配</vt:lpstr>
      <vt:lpstr>技术亮点-ROM包构建发布系统</vt:lpstr>
      <vt:lpstr>YunOS ROM适配</vt:lpstr>
      <vt:lpstr>大纲</vt:lpstr>
      <vt:lpstr>全智能手表研发</vt:lpstr>
      <vt:lpstr>全智能手表研发</vt:lpstr>
      <vt:lpstr>项目难点-统一网络框架</vt:lpstr>
      <vt:lpstr>项目难点-统一网络框架</vt:lpstr>
      <vt:lpstr>技术亮点-自定义控件集合</vt:lpstr>
      <vt:lpstr>技术亮点-WheelView</vt:lpstr>
      <vt:lpstr>WheelView事件处理流程</vt:lpstr>
      <vt:lpstr>全智能手表方向</vt:lpstr>
      <vt:lpstr>个人成长与展望</vt:lpstr>
      <vt:lpstr>THANKS/感谢聆听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wzy</cp:lastModifiedBy>
  <cp:revision>5119</cp:revision>
  <cp:lastPrinted>2016-05-09T08:44:23Z</cp:lastPrinted>
  <dcterms:modified xsi:type="dcterms:W3CDTF">2016-06-02T17:24:07Z</dcterms:modified>
</cp:coreProperties>
</file>