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Lst>
  <p:sldSz cx="9144000" cy="5143500"/>
  <p:notesSz cx="6858000" cy="9144000"/>
  <p:embeddedFontLst>
    <p:embeddedFont>
      <p:font typeface="Montserrat Black" panose="00000800000000000000"/>
      <p:bold r:id="rId13"/>
      <p:boldItalic r:id="rId14"/>
    </p:embeddedFont>
    <p:embeddedFont>
      <p:font typeface="Nunito Light"/>
      <p:regular r:id="rId15"/>
    </p:embeddedFont>
    <p:embeddedFont>
      <p:font typeface="Nunito SemiBold"/>
      <p:regular r:id="rId16"/>
      <p:bold r:id="rId17"/>
      <p:italic r:id="rId18"/>
      <p:boldItalic r:id="rId19"/>
    </p:embeddedFont>
    <p:embeddedFont>
      <p:font typeface="Montserrat ExtraBold" panose="00000800000000000000"/>
      <p:bold r:id="rId20"/>
      <p:boldItalic r:id="rId21"/>
    </p:embeddedFont>
    <p:embeddedFont>
      <p:font typeface="Nunito"/>
      <p:regular r:id="rId22"/>
    </p:embeddedFont>
    <p:embeddedFont>
      <p:font typeface="Montserrat" panose="00000500000000000000"/>
      <p:regular r:id="rId23"/>
    </p:embeddedFont>
    <p:embeddedFont>
      <p:font typeface="Roboto" panose="0200000000000000000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61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12.fntdata"/><Relationship Id="rId23" Type="http://schemas.openxmlformats.org/officeDocument/2006/relationships/font" Target="fonts/font11.fntdata"/><Relationship Id="rId22" Type="http://schemas.openxmlformats.org/officeDocument/2006/relationships/font" Target="fonts/font10.fntdata"/><Relationship Id="rId21" Type="http://schemas.openxmlformats.org/officeDocument/2006/relationships/font" Target="fonts/font9.fntdata"/><Relationship Id="rId20" Type="http://schemas.openxmlformats.org/officeDocument/2006/relationships/font" Target="fonts/font8.fntdata"/><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3" name="Shape 2703"/>
        <p:cNvGrpSpPr/>
        <p:nvPr/>
      </p:nvGrpSpPr>
      <p:grpSpPr>
        <a:xfrm>
          <a:off x="0" y="0"/>
          <a:ext cx="0" cy="0"/>
          <a:chOff x="0" y="0"/>
          <a:chExt cx="0" cy="0"/>
        </a:xfrm>
      </p:grpSpPr>
      <p:sp>
        <p:nvSpPr>
          <p:cNvPr id="2704" name="Google Shape;270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9" name="Shape 2709"/>
        <p:cNvGrpSpPr/>
        <p:nvPr/>
      </p:nvGrpSpPr>
      <p:grpSpPr>
        <a:xfrm>
          <a:off x="0" y="0"/>
          <a:ext cx="0" cy="0"/>
          <a:chOff x="0" y="0"/>
          <a:chExt cx="0" cy="0"/>
        </a:xfrm>
      </p:grpSpPr>
      <p:sp>
        <p:nvSpPr>
          <p:cNvPr id="2710" name="Google Shape;2710;g8c1d034a40_0_4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1" name="Google Shape;2711;g8c1d034a40_0_4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9" name="Shape 2719"/>
        <p:cNvGrpSpPr/>
        <p:nvPr/>
      </p:nvGrpSpPr>
      <p:grpSpPr>
        <a:xfrm>
          <a:off x="0" y="0"/>
          <a:ext cx="0" cy="0"/>
          <a:chOff x="0" y="0"/>
          <a:chExt cx="0" cy="0"/>
        </a:xfrm>
      </p:grpSpPr>
      <p:sp>
        <p:nvSpPr>
          <p:cNvPr id="2720" name="Google Shape;2720;g824d100c20_0_29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1" name="Google Shape;2721;g824d100c20_0_29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6" name="Shape 2736"/>
        <p:cNvGrpSpPr/>
        <p:nvPr/>
      </p:nvGrpSpPr>
      <p:grpSpPr>
        <a:xfrm>
          <a:off x="0" y="0"/>
          <a:ext cx="0" cy="0"/>
          <a:chOff x="0" y="0"/>
          <a:chExt cx="0" cy="0"/>
        </a:xfrm>
      </p:grpSpPr>
      <p:sp>
        <p:nvSpPr>
          <p:cNvPr id="2737" name="Google Shape;2737;g907bdc7feb_1_59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8" name="Google Shape;2738;g907bdc7feb_1_59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6" name="Shape 2746"/>
        <p:cNvGrpSpPr/>
        <p:nvPr/>
      </p:nvGrpSpPr>
      <p:grpSpPr>
        <a:xfrm>
          <a:off x="0" y="0"/>
          <a:ext cx="0" cy="0"/>
          <a:chOff x="0" y="0"/>
          <a:chExt cx="0" cy="0"/>
        </a:xfrm>
      </p:grpSpPr>
      <p:sp>
        <p:nvSpPr>
          <p:cNvPr id="2747" name="Google Shape;2747;gad669625a8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8" name="Google Shape;2748;gad669625a8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0" name="Shape 2760"/>
        <p:cNvGrpSpPr/>
        <p:nvPr/>
      </p:nvGrpSpPr>
      <p:grpSpPr>
        <a:xfrm>
          <a:off x="0" y="0"/>
          <a:ext cx="0" cy="0"/>
          <a:chOff x="0" y="0"/>
          <a:chExt cx="0" cy="0"/>
        </a:xfrm>
      </p:grpSpPr>
      <p:sp>
        <p:nvSpPr>
          <p:cNvPr id="2761" name="Google Shape;2761;g8c1d034a40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8c1d034a40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txBox="1"/>
          <p:nvPr>
            <p:ph type="ctrTitle"/>
          </p:nvPr>
        </p:nvSpPr>
        <p:spPr>
          <a:xfrm>
            <a:off x="1547100" y="1704550"/>
            <a:ext cx="6049800" cy="12120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Clr>
                <a:schemeClr val="accent3"/>
              </a:buClr>
              <a:buSzPts val="5200"/>
              <a:buNone/>
              <a:defRPr sz="5500">
                <a:solidFill>
                  <a:schemeClr val="accent3"/>
                </a:solidFill>
              </a:defRPr>
            </a:lvl1pPr>
            <a:lvl2pPr lvl="1" algn="ctr">
              <a:lnSpc>
                <a:spcPct val="70000"/>
              </a:lnSpc>
              <a:spcBef>
                <a:spcPts val="0"/>
              </a:spcBef>
              <a:spcAft>
                <a:spcPts val="0"/>
              </a:spcAft>
              <a:buClr>
                <a:schemeClr val="accent3"/>
              </a:buClr>
              <a:buSzPts val="5200"/>
              <a:buNone/>
              <a:defRPr sz="5200">
                <a:solidFill>
                  <a:schemeClr val="accent3"/>
                </a:solidFill>
              </a:defRPr>
            </a:lvl2pPr>
            <a:lvl3pPr lvl="2" algn="ctr">
              <a:lnSpc>
                <a:spcPct val="70000"/>
              </a:lnSpc>
              <a:spcBef>
                <a:spcPts val="0"/>
              </a:spcBef>
              <a:spcAft>
                <a:spcPts val="0"/>
              </a:spcAft>
              <a:buClr>
                <a:schemeClr val="accent3"/>
              </a:buClr>
              <a:buSzPts val="5200"/>
              <a:buNone/>
              <a:defRPr sz="5200">
                <a:solidFill>
                  <a:schemeClr val="accent3"/>
                </a:solidFill>
              </a:defRPr>
            </a:lvl3pPr>
            <a:lvl4pPr lvl="3" algn="ctr">
              <a:lnSpc>
                <a:spcPct val="70000"/>
              </a:lnSpc>
              <a:spcBef>
                <a:spcPts val="0"/>
              </a:spcBef>
              <a:spcAft>
                <a:spcPts val="0"/>
              </a:spcAft>
              <a:buClr>
                <a:schemeClr val="accent3"/>
              </a:buClr>
              <a:buSzPts val="5200"/>
              <a:buNone/>
              <a:defRPr sz="5200">
                <a:solidFill>
                  <a:schemeClr val="accent3"/>
                </a:solidFill>
              </a:defRPr>
            </a:lvl4pPr>
            <a:lvl5pPr lvl="4" algn="ctr">
              <a:lnSpc>
                <a:spcPct val="70000"/>
              </a:lnSpc>
              <a:spcBef>
                <a:spcPts val="0"/>
              </a:spcBef>
              <a:spcAft>
                <a:spcPts val="0"/>
              </a:spcAft>
              <a:buClr>
                <a:schemeClr val="accent3"/>
              </a:buClr>
              <a:buSzPts val="5200"/>
              <a:buNone/>
              <a:defRPr sz="5200">
                <a:solidFill>
                  <a:schemeClr val="accent3"/>
                </a:solidFill>
              </a:defRPr>
            </a:lvl5pPr>
            <a:lvl6pPr lvl="5" algn="ctr">
              <a:lnSpc>
                <a:spcPct val="70000"/>
              </a:lnSpc>
              <a:spcBef>
                <a:spcPts val="0"/>
              </a:spcBef>
              <a:spcAft>
                <a:spcPts val="0"/>
              </a:spcAft>
              <a:buClr>
                <a:schemeClr val="accent3"/>
              </a:buClr>
              <a:buSzPts val="5200"/>
              <a:buNone/>
              <a:defRPr sz="5200">
                <a:solidFill>
                  <a:schemeClr val="accent3"/>
                </a:solidFill>
              </a:defRPr>
            </a:lvl6pPr>
            <a:lvl7pPr lvl="6" algn="ctr">
              <a:lnSpc>
                <a:spcPct val="70000"/>
              </a:lnSpc>
              <a:spcBef>
                <a:spcPts val="0"/>
              </a:spcBef>
              <a:spcAft>
                <a:spcPts val="0"/>
              </a:spcAft>
              <a:buClr>
                <a:schemeClr val="accent3"/>
              </a:buClr>
              <a:buSzPts val="5200"/>
              <a:buNone/>
              <a:defRPr sz="5200">
                <a:solidFill>
                  <a:schemeClr val="accent3"/>
                </a:solidFill>
              </a:defRPr>
            </a:lvl7pPr>
            <a:lvl8pPr lvl="7" algn="ctr">
              <a:lnSpc>
                <a:spcPct val="70000"/>
              </a:lnSpc>
              <a:spcBef>
                <a:spcPts val="0"/>
              </a:spcBef>
              <a:spcAft>
                <a:spcPts val="0"/>
              </a:spcAft>
              <a:buClr>
                <a:schemeClr val="accent3"/>
              </a:buClr>
              <a:buSzPts val="5200"/>
              <a:buNone/>
              <a:defRPr sz="5200">
                <a:solidFill>
                  <a:schemeClr val="accent3"/>
                </a:solidFill>
              </a:defRPr>
            </a:lvl8pPr>
            <a:lvl9pPr lvl="8" algn="ctr">
              <a:lnSpc>
                <a:spcPct val="70000"/>
              </a:lnSpc>
              <a:spcBef>
                <a:spcPts val="0"/>
              </a:spcBef>
              <a:spcAft>
                <a:spcPts val="0"/>
              </a:spcAft>
              <a:buClr>
                <a:schemeClr val="accent3"/>
              </a:buClr>
              <a:buSzPts val="5200"/>
              <a:buNone/>
              <a:defRPr sz="5200">
                <a:solidFill>
                  <a:schemeClr val="accent3"/>
                </a:solidFill>
              </a:defRPr>
            </a:lvl9pPr>
          </a:lstStyle>
          <a:p/>
        </p:txBody>
      </p:sp>
      <p:sp>
        <p:nvSpPr>
          <p:cNvPr id="11" name="Google Shape;11;p2"/>
          <p:cNvSpPr txBox="1"/>
          <p:nvPr>
            <p:ph type="subTitle" idx="1"/>
          </p:nvPr>
        </p:nvSpPr>
        <p:spPr>
          <a:xfrm>
            <a:off x="2172600" y="3177350"/>
            <a:ext cx="4798800" cy="261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solidFill>
                  <a:schemeClr val="accent2"/>
                </a:solidFill>
                <a:latin typeface="Nunito SemiBold"/>
                <a:ea typeface="Nunito SemiBold"/>
                <a:cs typeface="Nunito SemiBold"/>
                <a:sym typeface="Nunito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299275" y="3831150"/>
            <a:ext cx="156650" cy="156675"/>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 name="Google Shape;13;p2"/>
          <p:cNvGrpSpPr/>
          <p:nvPr/>
        </p:nvGrpSpPr>
        <p:grpSpPr>
          <a:xfrm>
            <a:off x="7192745" y="272417"/>
            <a:ext cx="233482" cy="233448"/>
            <a:chOff x="6886110" y="773687"/>
            <a:chExt cx="249074" cy="249037"/>
          </a:xfrm>
        </p:grpSpPr>
        <p:sp>
          <p:nvSpPr>
            <p:cNvPr id="14" name="Google Shape;14;p2"/>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a:off x="8023163" y="272413"/>
            <a:ext cx="568546" cy="694666"/>
            <a:chOff x="6180225" y="405175"/>
            <a:chExt cx="606514" cy="741056"/>
          </a:xfrm>
        </p:grpSpPr>
        <p:sp>
          <p:nvSpPr>
            <p:cNvPr id="23" name="Google Shape;23;p2"/>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7334224" y="527117"/>
            <a:ext cx="929253" cy="946133"/>
            <a:chOff x="3411440" y="2423377"/>
            <a:chExt cx="991309" cy="1009316"/>
          </a:xfrm>
        </p:grpSpPr>
        <p:sp>
          <p:nvSpPr>
            <p:cNvPr id="27" name="Google Shape;27;p2"/>
            <p:cNvSpPr/>
            <p:nvPr/>
          </p:nvSpPr>
          <p:spPr>
            <a:xfrm>
              <a:off x="3411440" y="2423377"/>
              <a:ext cx="585623" cy="591601"/>
            </a:xfrm>
            <a:custGeom>
              <a:avLst/>
              <a:gdLst/>
              <a:ahLst/>
              <a:cxnLst/>
              <a:rect l="l" t="t" r="r" b="b"/>
              <a:pathLst>
                <a:path w="15969" h="16132" fill="none" extrusionOk="0">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3704241" y="2524303"/>
              <a:ext cx="192897" cy="191907"/>
            </a:xfrm>
            <a:custGeom>
              <a:avLst/>
              <a:gdLst/>
              <a:ahLst/>
              <a:cxnLst/>
              <a:rect l="l" t="t" r="r" b="b"/>
              <a:pathLst>
                <a:path w="5260" h="5233" fill="none" extrusionOk="0">
                  <a:moveTo>
                    <a:pt x="1" y="55"/>
                  </a:moveTo>
                  <a:cubicBezTo>
                    <a:pt x="2889" y="1"/>
                    <a:pt x="5259" y="2317"/>
                    <a:pt x="5259" y="5232"/>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3959048" y="2992990"/>
              <a:ext cx="443701" cy="439703"/>
            </a:xfrm>
            <a:custGeom>
              <a:avLst/>
              <a:gdLst/>
              <a:ahLst/>
              <a:cxnLst/>
              <a:rect l="l" t="t" r="r" b="b"/>
              <a:pathLst>
                <a:path w="12099" h="11990" fill="none" extrusionOk="0">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3897107" y="2935009"/>
              <a:ext cx="93955" cy="91975"/>
            </a:xfrm>
            <a:custGeom>
              <a:avLst/>
              <a:gdLst/>
              <a:ahLst/>
              <a:cxnLst/>
              <a:rect l="l" t="t" r="r" b="b"/>
              <a:pathLst>
                <a:path w="2562" h="2508" fill="none" extrusionOk="0">
                  <a:moveTo>
                    <a:pt x="2562" y="2508"/>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 name="Google Shape;31;p2"/>
          <p:cNvSpPr/>
          <p:nvPr/>
        </p:nvSpPr>
        <p:spPr>
          <a:xfrm>
            <a:off x="6862707" y="321503"/>
            <a:ext cx="85291" cy="86219"/>
          </a:xfrm>
          <a:custGeom>
            <a:avLst/>
            <a:gdLst/>
            <a:ahLst/>
            <a:cxnLst/>
            <a:rect l="l" t="t" r="r" b="b"/>
            <a:pathLst>
              <a:path w="2481" h="2508" fill="none" extrusionOk="0">
                <a:moveTo>
                  <a:pt x="2480" y="1226"/>
                </a:moveTo>
                <a:cubicBezTo>
                  <a:pt x="2480" y="1908"/>
                  <a:pt x="1935" y="2480"/>
                  <a:pt x="1227" y="2480"/>
                </a:cubicBezTo>
                <a:cubicBezTo>
                  <a:pt x="546" y="2507"/>
                  <a:pt x="1" y="1935"/>
                  <a:pt x="1" y="1254"/>
                </a:cubicBezTo>
                <a:cubicBezTo>
                  <a:pt x="1" y="573"/>
                  <a:pt x="546" y="28"/>
                  <a:pt x="1227" y="0"/>
                </a:cubicBezTo>
                <a:cubicBezTo>
                  <a:pt x="1908" y="0"/>
                  <a:pt x="2480" y="545"/>
                  <a:pt x="2480" y="1226"/>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32;p2"/>
          <p:cNvGrpSpPr/>
          <p:nvPr/>
        </p:nvGrpSpPr>
        <p:grpSpPr>
          <a:xfrm>
            <a:off x="8631402" y="438163"/>
            <a:ext cx="233482" cy="233448"/>
            <a:chOff x="6886110" y="773687"/>
            <a:chExt cx="249074" cy="249037"/>
          </a:xfrm>
        </p:grpSpPr>
        <p:sp>
          <p:nvSpPr>
            <p:cNvPr id="33" name="Google Shape;33;p2"/>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 name="Google Shape;41;p2"/>
          <p:cNvGrpSpPr/>
          <p:nvPr/>
        </p:nvGrpSpPr>
        <p:grpSpPr>
          <a:xfrm>
            <a:off x="294284" y="374021"/>
            <a:ext cx="634581" cy="775442"/>
            <a:chOff x="2859835" y="2776139"/>
            <a:chExt cx="634581" cy="775442"/>
          </a:xfrm>
        </p:grpSpPr>
        <p:sp>
          <p:nvSpPr>
            <p:cNvPr id="42" name="Google Shape;42;p2"/>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 name="Google Shape;45;p2"/>
          <p:cNvGrpSpPr/>
          <p:nvPr/>
        </p:nvGrpSpPr>
        <p:grpSpPr>
          <a:xfrm>
            <a:off x="841350" y="246682"/>
            <a:ext cx="384731" cy="590613"/>
            <a:chOff x="1603769" y="107044"/>
            <a:chExt cx="384731" cy="590613"/>
          </a:xfrm>
        </p:grpSpPr>
        <p:sp>
          <p:nvSpPr>
            <p:cNvPr id="46" name="Google Shape;46;p2"/>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 name="Google Shape;53;p2"/>
          <p:cNvGrpSpPr/>
          <p:nvPr/>
        </p:nvGrpSpPr>
        <p:grpSpPr>
          <a:xfrm>
            <a:off x="8394723" y="1051410"/>
            <a:ext cx="478697" cy="772826"/>
            <a:chOff x="4698532" y="1605962"/>
            <a:chExt cx="510665" cy="824436"/>
          </a:xfrm>
        </p:grpSpPr>
        <p:sp>
          <p:nvSpPr>
            <p:cNvPr id="54" name="Google Shape;54;p2"/>
            <p:cNvSpPr/>
            <p:nvPr/>
          </p:nvSpPr>
          <p:spPr>
            <a:xfrm>
              <a:off x="4698532" y="1661926"/>
              <a:ext cx="510665" cy="768472"/>
            </a:xfrm>
            <a:custGeom>
              <a:avLst/>
              <a:gdLst/>
              <a:ahLst/>
              <a:cxnLst/>
              <a:rect l="l" t="t" r="r" b="b"/>
              <a:pathLst>
                <a:path w="13925" h="20955" fill="none" extrusionOk="0">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4836424" y="1605962"/>
              <a:ext cx="233861" cy="59006"/>
            </a:xfrm>
            <a:custGeom>
              <a:avLst/>
              <a:gdLst/>
              <a:ahLst/>
              <a:cxnLst/>
              <a:rect l="l" t="t" r="r" b="b"/>
              <a:pathLst>
                <a:path w="6377" h="1609" fill="none" extrusionOk="0">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4710524" y="2099624"/>
              <a:ext cx="485654" cy="9021"/>
            </a:xfrm>
            <a:custGeom>
              <a:avLst/>
              <a:gdLst/>
              <a:ahLst/>
              <a:cxnLst/>
              <a:rect l="l" t="t" r="r" b="b"/>
              <a:pathLst>
                <a:path w="13243" h="246" fill="none" extrusionOk="0">
                  <a:moveTo>
                    <a:pt x="0" y="246"/>
                  </a:moveTo>
                  <a:lnTo>
                    <a:pt x="13243"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2"/>
          <p:cNvSpPr/>
          <p:nvPr/>
        </p:nvSpPr>
        <p:spPr>
          <a:xfrm>
            <a:off x="1395113" y="246669"/>
            <a:ext cx="156650" cy="156675"/>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 name="Google Shape;58;p2"/>
          <p:cNvGrpSpPr/>
          <p:nvPr/>
        </p:nvGrpSpPr>
        <p:grpSpPr>
          <a:xfrm rot="10800000">
            <a:off x="299267" y="1252990"/>
            <a:ext cx="705506" cy="717497"/>
            <a:chOff x="3027518" y="-1395725"/>
            <a:chExt cx="705506" cy="717497"/>
          </a:xfrm>
        </p:grpSpPr>
        <p:sp>
          <p:nvSpPr>
            <p:cNvPr id="59" name="Google Shape;59;p2"/>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 name="Google Shape;68;p2"/>
          <p:cNvGrpSpPr/>
          <p:nvPr/>
        </p:nvGrpSpPr>
        <p:grpSpPr>
          <a:xfrm>
            <a:off x="2548620" y="246681"/>
            <a:ext cx="184903" cy="235878"/>
            <a:chOff x="2947570" y="-1075969"/>
            <a:chExt cx="184903" cy="235878"/>
          </a:xfrm>
        </p:grpSpPr>
        <p:sp>
          <p:nvSpPr>
            <p:cNvPr id="69" name="Google Shape;69;p2"/>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 name="Google Shape;72;p2"/>
          <p:cNvGrpSpPr/>
          <p:nvPr/>
        </p:nvGrpSpPr>
        <p:grpSpPr>
          <a:xfrm>
            <a:off x="1172445" y="973506"/>
            <a:ext cx="184903" cy="235878"/>
            <a:chOff x="2947570" y="-1075969"/>
            <a:chExt cx="184903" cy="235878"/>
          </a:xfrm>
        </p:grpSpPr>
        <p:sp>
          <p:nvSpPr>
            <p:cNvPr id="73" name="Google Shape;73;p2"/>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2"/>
          <p:cNvGrpSpPr/>
          <p:nvPr/>
        </p:nvGrpSpPr>
        <p:grpSpPr>
          <a:xfrm>
            <a:off x="1600921" y="392672"/>
            <a:ext cx="847391" cy="850399"/>
            <a:chOff x="4492684" y="662647"/>
            <a:chExt cx="847391" cy="850399"/>
          </a:xfrm>
        </p:grpSpPr>
        <p:sp>
          <p:nvSpPr>
            <p:cNvPr id="77" name="Google Shape;77;p2"/>
            <p:cNvSpPr/>
            <p:nvPr/>
          </p:nvSpPr>
          <p:spPr>
            <a:xfrm>
              <a:off x="4492684" y="662647"/>
              <a:ext cx="847391" cy="850399"/>
            </a:xfrm>
            <a:custGeom>
              <a:avLst/>
              <a:gdLst/>
              <a:ahLst/>
              <a:cxnLst/>
              <a:rect l="l" t="t" r="r" b="b"/>
              <a:pathLst>
                <a:path w="23107" h="23189" fill="none" extrusionOk="0">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4858428" y="1029382"/>
              <a:ext cx="115922" cy="115958"/>
            </a:xfrm>
            <a:custGeom>
              <a:avLst/>
              <a:gdLst/>
              <a:ahLst/>
              <a:cxnLst/>
              <a:rect l="l" t="t" r="r" b="b"/>
              <a:pathLst>
                <a:path w="3161" h="3162" fill="none" extrusionOk="0">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4770485" y="792581"/>
              <a:ext cx="291803" cy="197885"/>
            </a:xfrm>
            <a:custGeom>
              <a:avLst/>
              <a:gdLst/>
              <a:ahLst/>
              <a:cxnLst/>
              <a:rect l="l" t="t" r="r" b="b"/>
              <a:pathLst>
                <a:path w="7957" h="5396" fill="none" extrusionOk="0">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4623571" y="1091360"/>
              <a:ext cx="235878" cy="250840"/>
            </a:xfrm>
            <a:custGeom>
              <a:avLst/>
              <a:gdLst/>
              <a:ahLst/>
              <a:cxnLst/>
              <a:rect l="l" t="t" r="r" b="b"/>
              <a:pathLst>
                <a:path w="6432" h="6840" fill="none" extrusionOk="0">
                  <a:moveTo>
                    <a:pt x="4878" y="0"/>
                  </a:moveTo>
                  <a:lnTo>
                    <a:pt x="1" y="82"/>
                  </a:lnTo>
                  <a:cubicBezTo>
                    <a:pt x="1" y="2861"/>
                    <a:pt x="1499" y="5450"/>
                    <a:pt x="3924" y="6839"/>
                  </a:cubicBezTo>
                  <a:lnTo>
                    <a:pt x="6431" y="2589"/>
                  </a:lnTo>
                  <a:cubicBezTo>
                    <a:pt x="5478" y="2071"/>
                    <a:pt x="4905" y="1063"/>
                    <a:pt x="487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4973326" y="1083365"/>
              <a:ext cx="236868" cy="253847"/>
            </a:xfrm>
            <a:custGeom>
              <a:avLst/>
              <a:gdLst/>
              <a:ahLst/>
              <a:cxnLst/>
              <a:rect l="l" t="t" r="r" b="b"/>
              <a:pathLst>
                <a:path w="6459" h="6922" fill="none" extrusionOk="0">
                  <a:moveTo>
                    <a:pt x="6458" y="0"/>
                  </a:moveTo>
                  <a:lnTo>
                    <a:pt x="1554" y="109"/>
                  </a:lnTo>
                  <a:cubicBezTo>
                    <a:pt x="1526" y="1199"/>
                    <a:pt x="954" y="2207"/>
                    <a:pt x="1" y="2780"/>
                  </a:cubicBezTo>
                  <a:lnTo>
                    <a:pt x="2507" y="6921"/>
                  </a:lnTo>
                  <a:cubicBezTo>
                    <a:pt x="4932" y="5450"/>
                    <a:pt x="6431" y="2834"/>
                    <a:pt x="645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 name="Google Shape;82;p2"/>
          <p:cNvGrpSpPr/>
          <p:nvPr/>
        </p:nvGrpSpPr>
        <p:grpSpPr>
          <a:xfrm>
            <a:off x="299281" y="2848081"/>
            <a:ext cx="457673" cy="400720"/>
            <a:chOff x="299281" y="2848081"/>
            <a:chExt cx="457673" cy="400720"/>
          </a:xfrm>
        </p:grpSpPr>
        <p:sp>
          <p:nvSpPr>
            <p:cNvPr id="83" name="Google Shape;83;p2"/>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 name="Google Shape;85;p2"/>
          <p:cNvGrpSpPr/>
          <p:nvPr/>
        </p:nvGrpSpPr>
        <p:grpSpPr>
          <a:xfrm>
            <a:off x="313123" y="2507274"/>
            <a:ext cx="128941" cy="128941"/>
            <a:chOff x="794923" y="2795124"/>
            <a:chExt cx="128941" cy="128941"/>
          </a:xfrm>
        </p:grpSpPr>
        <p:sp>
          <p:nvSpPr>
            <p:cNvPr id="86" name="Google Shape;86;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 name="Google Shape;88;p2"/>
          <p:cNvGrpSpPr/>
          <p:nvPr/>
        </p:nvGrpSpPr>
        <p:grpSpPr>
          <a:xfrm>
            <a:off x="770131" y="3987817"/>
            <a:ext cx="750503" cy="917365"/>
            <a:chOff x="794919" y="4014442"/>
            <a:chExt cx="750503" cy="917365"/>
          </a:xfrm>
        </p:grpSpPr>
        <p:sp>
          <p:nvSpPr>
            <p:cNvPr id="89" name="Google Shape;89;p2"/>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 name="Google Shape;92;p2"/>
          <p:cNvGrpSpPr/>
          <p:nvPr/>
        </p:nvGrpSpPr>
        <p:grpSpPr>
          <a:xfrm>
            <a:off x="1447449" y="4268259"/>
            <a:ext cx="217875" cy="217875"/>
            <a:chOff x="1447449" y="4268259"/>
            <a:chExt cx="217875" cy="217875"/>
          </a:xfrm>
        </p:grpSpPr>
        <p:sp>
          <p:nvSpPr>
            <p:cNvPr id="93" name="Google Shape;93;p2"/>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2"/>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2"/>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 name="Google Shape;101;p2"/>
          <p:cNvGrpSpPr/>
          <p:nvPr/>
        </p:nvGrpSpPr>
        <p:grpSpPr>
          <a:xfrm>
            <a:off x="753967" y="3418119"/>
            <a:ext cx="210867" cy="780480"/>
            <a:chOff x="2419167" y="1286206"/>
            <a:chExt cx="210867" cy="780480"/>
          </a:xfrm>
        </p:grpSpPr>
        <p:sp>
          <p:nvSpPr>
            <p:cNvPr id="102" name="Google Shape;102;p2"/>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2"/>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2"/>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2"/>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2"/>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2"/>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 name="Google Shape;117;p2"/>
          <p:cNvGrpSpPr/>
          <p:nvPr/>
        </p:nvGrpSpPr>
        <p:grpSpPr>
          <a:xfrm rot="3599956">
            <a:off x="7746309" y="3662008"/>
            <a:ext cx="834408" cy="873392"/>
            <a:chOff x="3153626" y="-2653955"/>
            <a:chExt cx="834426" cy="873411"/>
          </a:xfrm>
        </p:grpSpPr>
        <p:sp>
          <p:nvSpPr>
            <p:cNvPr id="118" name="Google Shape;118;p2"/>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2"/>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2"/>
          <p:cNvSpPr/>
          <p:nvPr/>
        </p:nvSpPr>
        <p:spPr>
          <a:xfrm>
            <a:off x="7426223" y="4331197"/>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6" name="Google Shape;126;p2"/>
          <p:cNvGrpSpPr/>
          <p:nvPr/>
        </p:nvGrpSpPr>
        <p:grpSpPr>
          <a:xfrm>
            <a:off x="8607855" y="2722388"/>
            <a:ext cx="193891" cy="194881"/>
            <a:chOff x="3407917" y="-1400250"/>
            <a:chExt cx="193891" cy="194881"/>
          </a:xfrm>
        </p:grpSpPr>
        <p:sp>
          <p:nvSpPr>
            <p:cNvPr id="127" name="Google Shape;127;p2"/>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2"/>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2"/>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2"/>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 name="Google Shape;135;p2"/>
          <p:cNvGrpSpPr/>
          <p:nvPr/>
        </p:nvGrpSpPr>
        <p:grpSpPr>
          <a:xfrm>
            <a:off x="8197879" y="4195601"/>
            <a:ext cx="670520" cy="673527"/>
            <a:chOff x="1889565" y="-3382437"/>
            <a:chExt cx="670520" cy="673527"/>
          </a:xfrm>
        </p:grpSpPr>
        <p:sp>
          <p:nvSpPr>
            <p:cNvPr id="136" name="Google Shape;136;p2"/>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 name="Google Shape;141;p2"/>
          <p:cNvGrpSpPr/>
          <p:nvPr/>
        </p:nvGrpSpPr>
        <p:grpSpPr>
          <a:xfrm>
            <a:off x="8586876" y="3519044"/>
            <a:ext cx="235841" cy="578619"/>
            <a:chOff x="6219428" y="3871144"/>
            <a:chExt cx="235841" cy="578619"/>
          </a:xfrm>
        </p:grpSpPr>
        <p:sp>
          <p:nvSpPr>
            <p:cNvPr id="142" name="Google Shape;142;p2"/>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2"/>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 name="Google Shape;145;p2"/>
          <p:cNvGrpSpPr/>
          <p:nvPr/>
        </p:nvGrpSpPr>
        <p:grpSpPr>
          <a:xfrm>
            <a:off x="8316336" y="3248810"/>
            <a:ext cx="228873" cy="290850"/>
            <a:chOff x="2079424" y="521748"/>
            <a:chExt cx="228873" cy="290850"/>
          </a:xfrm>
        </p:grpSpPr>
        <p:sp>
          <p:nvSpPr>
            <p:cNvPr id="146" name="Google Shape;146;p2"/>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2"/>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2"/>
          <p:cNvGrpSpPr/>
          <p:nvPr/>
        </p:nvGrpSpPr>
        <p:grpSpPr>
          <a:xfrm>
            <a:off x="273284" y="4166690"/>
            <a:ext cx="509674" cy="559624"/>
            <a:chOff x="1693693" y="-2602979"/>
            <a:chExt cx="509674" cy="559624"/>
          </a:xfrm>
        </p:grpSpPr>
        <p:sp>
          <p:nvSpPr>
            <p:cNvPr id="150" name="Google Shape;150;p2"/>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2"/>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2"/>
          <p:cNvGrpSpPr/>
          <p:nvPr/>
        </p:nvGrpSpPr>
        <p:grpSpPr>
          <a:xfrm>
            <a:off x="1644605" y="3450392"/>
            <a:ext cx="358773" cy="357783"/>
            <a:chOff x="2601030" y="2721166"/>
            <a:chExt cx="358773" cy="357783"/>
          </a:xfrm>
        </p:grpSpPr>
        <p:sp>
          <p:nvSpPr>
            <p:cNvPr id="160" name="Google Shape;160;p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 name="Google Shape;168;p2"/>
          <p:cNvGrpSpPr/>
          <p:nvPr/>
        </p:nvGrpSpPr>
        <p:grpSpPr>
          <a:xfrm>
            <a:off x="6276280" y="3956242"/>
            <a:ext cx="358773" cy="357783"/>
            <a:chOff x="2601030" y="2721166"/>
            <a:chExt cx="358773" cy="357783"/>
          </a:xfrm>
        </p:grpSpPr>
        <p:sp>
          <p:nvSpPr>
            <p:cNvPr id="169" name="Google Shape;169;p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 name="Google Shape;177;p2"/>
          <p:cNvGrpSpPr/>
          <p:nvPr/>
        </p:nvGrpSpPr>
        <p:grpSpPr>
          <a:xfrm rot="-5400000">
            <a:off x="7295535" y="4347540"/>
            <a:ext cx="557642" cy="557642"/>
            <a:chOff x="3560335" y="-646412"/>
            <a:chExt cx="557642" cy="557642"/>
          </a:xfrm>
        </p:grpSpPr>
        <p:sp>
          <p:nvSpPr>
            <p:cNvPr id="178" name="Google Shape;178;p2"/>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7" name="Google Shape;187;p2"/>
          <p:cNvSpPr/>
          <p:nvPr/>
        </p:nvSpPr>
        <p:spPr>
          <a:xfrm>
            <a:off x="6859873" y="4765322"/>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
          <p:cNvSpPr/>
          <p:nvPr/>
        </p:nvSpPr>
        <p:spPr>
          <a:xfrm>
            <a:off x="482635" y="3583297"/>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9" name="Google Shape;189;p2"/>
          <p:cNvGrpSpPr/>
          <p:nvPr/>
        </p:nvGrpSpPr>
        <p:grpSpPr>
          <a:xfrm>
            <a:off x="1665323" y="4746837"/>
            <a:ext cx="128941" cy="128941"/>
            <a:chOff x="794923" y="2795124"/>
            <a:chExt cx="128941" cy="128941"/>
          </a:xfrm>
        </p:grpSpPr>
        <p:sp>
          <p:nvSpPr>
            <p:cNvPr id="190" name="Google Shape;190;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 name="Google Shape;192;p2"/>
          <p:cNvGrpSpPr/>
          <p:nvPr/>
        </p:nvGrpSpPr>
        <p:grpSpPr>
          <a:xfrm>
            <a:off x="8683660" y="2030862"/>
            <a:ext cx="128941" cy="128941"/>
            <a:chOff x="794923" y="2795124"/>
            <a:chExt cx="128941" cy="128941"/>
          </a:xfrm>
        </p:grpSpPr>
        <p:sp>
          <p:nvSpPr>
            <p:cNvPr id="193" name="Google Shape;193;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 name="Google Shape;195;p2"/>
          <p:cNvGrpSpPr/>
          <p:nvPr/>
        </p:nvGrpSpPr>
        <p:grpSpPr>
          <a:xfrm>
            <a:off x="8023185" y="3618712"/>
            <a:ext cx="128941" cy="128941"/>
            <a:chOff x="794923" y="2795124"/>
            <a:chExt cx="128941" cy="128941"/>
          </a:xfrm>
        </p:grpSpPr>
        <p:sp>
          <p:nvSpPr>
            <p:cNvPr id="196" name="Google Shape;196;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2"/>
          <p:cNvGrpSpPr/>
          <p:nvPr/>
        </p:nvGrpSpPr>
        <p:grpSpPr>
          <a:xfrm>
            <a:off x="273285" y="555287"/>
            <a:ext cx="128941" cy="128941"/>
            <a:chOff x="794923" y="2795124"/>
            <a:chExt cx="128941" cy="128941"/>
          </a:xfrm>
        </p:grpSpPr>
        <p:sp>
          <p:nvSpPr>
            <p:cNvPr id="199" name="Google Shape;199;p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and title">
  <p:cSld name="CUSTOM_4">
    <p:bg>
      <p:bgPr>
        <a:solidFill>
          <a:schemeClr val="dk2"/>
        </a:solidFill>
        <a:effectLst/>
      </p:bgPr>
    </p:bg>
    <p:spTree>
      <p:nvGrpSpPr>
        <p:cNvPr id="875" name="Shape 875"/>
        <p:cNvGrpSpPr/>
        <p:nvPr/>
      </p:nvGrpSpPr>
      <p:grpSpPr>
        <a:xfrm>
          <a:off x="0" y="0"/>
          <a:ext cx="0" cy="0"/>
          <a:chOff x="0" y="0"/>
          <a:chExt cx="0" cy="0"/>
        </a:xfrm>
      </p:grpSpPr>
      <p:sp>
        <p:nvSpPr>
          <p:cNvPr id="876" name="Google Shape;876;p11"/>
          <p:cNvSpPr txBox="1"/>
          <p:nvPr>
            <p:ph type="title"/>
          </p:nvPr>
        </p:nvSpPr>
        <p:spPr>
          <a:xfrm rot="122813">
            <a:off x="2994340" y="1933203"/>
            <a:ext cx="2494592" cy="1859693"/>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3300"/>
              <a:buFont typeface="Montserrat" panose="00000500000000000000"/>
              <a:buNone/>
              <a:defRPr sz="3000">
                <a:solidFill>
                  <a:schemeClr val="accent2"/>
                </a:solidFill>
              </a:defRPr>
            </a:lvl1pPr>
            <a:lvl2pPr lvl="1" algn="r">
              <a:spcBef>
                <a:spcPts val="0"/>
              </a:spcBef>
              <a:spcAft>
                <a:spcPts val="0"/>
              </a:spcAft>
              <a:buClr>
                <a:schemeClr val="lt1"/>
              </a:buClr>
              <a:buSzPts val="3300"/>
              <a:buFont typeface="Montserrat" panose="00000500000000000000"/>
              <a:buNone/>
              <a:defRPr sz="3300">
                <a:solidFill>
                  <a:schemeClr val="lt1"/>
                </a:solidFill>
                <a:latin typeface="Montserrat" panose="00000500000000000000"/>
                <a:ea typeface="Montserrat" panose="00000500000000000000"/>
                <a:cs typeface="Montserrat" panose="00000500000000000000"/>
                <a:sym typeface="Montserrat" panose="00000500000000000000"/>
              </a:defRPr>
            </a:lvl2pPr>
            <a:lvl3pPr lvl="2" algn="r">
              <a:spcBef>
                <a:spcPts val="0"/>
              </a:spcBef>
              <a:spcAft>
                <a:spcPts val="0"/>
              </a:spcAft>
              <a:buClr>
                <a:schemeClr val="lt1"/>
              </a:buClr>
              <a:buSzPts val="3300"/>
              <a:buFont typeface="Montserrat" panose="00000500000000000000"/>
              <a:buNone/>
              <a:defRPr sz="3300">
                <a:solidFill>
                  <a:schemeClr val="lt1"/>
                </a:solidFill>
                <a:latin typeface="Montserrat" panose="00000500000000000000"/>
                <a:ea typeface="Montserrat" panose="00000500000000000000"/>
                <a:cs typeface="Montserrat" panose="00000500000000000000"/>
                <a:sym typeface="Montserrat" panose="00000500000000000000"/>
              </a:defRPr>
            </a:lvl3pPr>
            <a:lvl4pPr lvl="3" algn="r">
              <a:spcBef>
                <a:spcPts val="0"/>
              </a:spcBef>
              <a:spcAft>
                <a:spcPts val="0"/>
              </a:spcAft>
              <a:buClr>
                <a:schemeClr val="lt1"/>
              </a:buClr>
              <a:buSzPts val="3300"/>
              <a:buFont typeface="Montserrat" panose="00000500000000000000"/>
              <a:buNone/>
              <a:defRPr sz="3300">
                <a:solidFill>
                  <a:schemeClr val="lt1"/>
                </a:solidFill>
                <a:latin typeface="Montserrat" panose="00000500000000000000"/>
                <a:ea typeface="Montserrat" panose="00000500000000000000"/>
                <a:cs typeface="Montserrat" panose="00000500000000000000"/>
                <a:sym typeface="Montserrat" panose="00000500000000000000"/>
              </a:defRPr>
            </a:lvl4pPr>
            <a:lvl5pPr lvl="4" algn="r">
              <a:spcBef>
                <a:spcPts val="0"/>
              </a:spcBef>
              <a:spcAft>
                <a:spcPts val="0"/>
              </a:spcAft>
              <a:buClr>
                <a:schemeClr val="lt1"/>
              </a:buClr>
              <a:buSzPts val="3300"/>
              <a:buFont typeface="Montserrat" panose="00000500000000000000"/>
              <a:buNone/>
              <a:defRPr sz="3300">
                <a:solidFill>
                  <a:schemeClr val="lt1"/>
                </a:solidFill>
                <a:latin typeface="Montserrat" panose="00000500000000000000"/>
                <a:ea typeface="Montserrat" panose="00000500000000000000"/>
                <a:cs typeface="Montserrat" panose="00000500000000000000"/>
                <a:sym typeface="Montserrat" panose="00000500000000000000"/>
              </a:defRPr>
            </a:lvl5pPr>
            <a:lvl6pPr lvl="5" algn="r">
              <a:spcBef>
                <a:spcPts val="0"/>
              </a:spcBef>
              <a:spcAft>
                <a:spcPts val="0"/>
              </a:spcAft>
              <a:buClr>
                <a:schemeClr val="lt1"/>
              </a:buClr>
              <a:buSzPts val="3300"/>
              <a:buFont typeface="Montserrat" panose="00000500000000000000"/>
              <a:buNone/>
              <a:defRPr sz="3300">
                <a:solidFill>
                  <a:schemeClr val="lt1"/>
                </a:solidFill>
                <a:latin typeface="Montserrat" panose="00000500000000000000"/>
                <a:ea typeface="Montserrat" panose="00000500000000000000"/>
                <a:cs typeface="Montserrat" panose="00000500000000000000"/>
                <a:sym typeface="Montserrat" panose="00000500000000000000"/>
              </a:defRPr>
            </a:lvl6pPr>
            <a:lvl7pPr lvl="6" algn="r">
              <a:spcBef>
                <a:spcPts val="0"/>
              </a:spcBef>
              <a:spcAft>
                <a:spcPts val="0"/>
              </a:spcAft>
              <a:buClr>
                <a:schemeClr val="lt1"/>
              </a:buClr>
              <a:buSzPts val="3300"/>
              <a:buFont typeface="Montserrat" panose="00000500000000000000"/>
              <a:buNone/>
              <a:defRPr sz="3300">
                <a:solidFill>
                  <a:schemeClr val="lt1"/>
                </a:solidFill>
                <a:latin typeface="Montserrat" panose="00000500000000000000"/>
                <a:ea typeface="Montserrat" panose="00000500000000000000"/>
                <a:cs typeface="Montserrat" panose="00000500000000000000"/>
                <a:sym typeface="Montserrat" panose="00000500000000000000"/>
              </a:defRPr>
            </a:lvl7pPr>
            <a:lvl8pPr lvl="7" algn="r">
              <a:spcBef>
                <a:spcPts val="0"/>
              </a:spcBef>
              <a:spcAft>
                <a:spcPts val="0"/>
              </a:spcAft>
              <a:buClr>
                <a:schemeClr val="lt1"/>
              </a:buClr>
              <a:buSzPts val="3300"/>
              <a:buFont typeface="Montserrat" panose="00000500000000000000"/>
              <a:buNone/>
              <a:defRPr sz="3300">
                <a:solidFill>
                  <a:schemeClr val="lt1"/>
                </a:solidFill>
                <a:latin typeface="Montserrat" panose="00000500000000000000"/>
                <a:ea typeface="Montserrat" panose="00000500000000000000"/>
                <a:cs typeface="Montserrat" panose="00000500000000000000"/>
                <a:sym typeface="Montserrat" panose="00000500000000000000"/>
              </a:defRPr>
            </a:lvl8pPr>
            <a:lvl9pPr lvl="8" algn="r">
              <a:spcBef>
                <a:spcPts val="0"/>
              </a:spcBef>
              <a:spcAft>
                <a:spcPts val="0"/>
              </a:spcAft>
              <a:buClr>
                <a:schemeClr val="lt1"/>
              </a:buClr>
              <a:buSzPts val="3300"/>
              <a:buFont typeface="Montserrat" panose="00000500000000000000"/>
              <a:buNone/>
              <a:defRPr sz="33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grpSp>
        <p:nvGrpSpPr>
          <p:cNvPr id="877" name="Google Shape;877;p11"/>
          <p:cNvGrpSpPr/>
          <p:nvPr/>
        </p:nvGrpSpPr>
        <p:grpSpPr>
          <a:xfrm flipH="1">
            <a:off x="8488193" y="4235172"/>
            <a:ext cx="393370" cy="344419"/>
            <a:chOff x="299281" y="2848081"/>
            <a:chExt cx="457673" cy="400720"/>
          </a:xfrm>
        </p:grpSpPr>
        <p:sp>
          <p:nvSpPr>
            <p:cNvPr id="878" name="Google Shape;878;p11"/>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11"/>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0" name="Google Shape;880;p11"/>
          <p:cNvGrpSpPr/>
          <p:nvPr/>
        </p:nvGrpSpPr>
        <p:grpSpPr>
          <a:xfrm flipH="1">
            <a:off x="8758877" y="3942228"/>
            <a:ext cx="110824" cy="110824"/>
            <a:chOff x="794923" y="2795124"/>
            <a:chExt cx="128941" cy="128941"/>
          </a:xfrm>
        </p:grpSpPr>
        <p:sp>
          <p:nvSpPr>
            <p:cNvPr id="881" name="Google Shape;881;p11"/>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11"/>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3" name="Google Shape;883;p11"/>
          <p:cNvGrpSpPr/>
          <p:nvPr/>
        </p:nvGrpSpPr>
        <p:grpSpPr>
          <a:xfrm flipH="1">
            <a:off x="7768006" y="4071773"/>
            <a:ext cx="645057" cy="788475"/>
            <a:chOff x="794919" y="4014442"/>
            <a:chExt cx="750503" cy="917365"/>
          </a:xfrm>
        </p:grpSpPr>
        <p:sp>
          <p:nvSpPr>
            <p:cNvPr id="884" name="Google Shape;884;p11"/>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1"/>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1"/>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7" name="Google Shape;887;p11"/>
          <p:cNvGrpSpPr/>
          <p:nvPr/>
        </p:nvGrpSpPr>
        <p:grpSpPr>
          <a:xfrm flipH="1">
            <a:off x="8309643" y="3582268"/>
            <a:ext cx="181240" cy="670823"/>
            <a:chOff x="2419167" y="1286206"/>
            <a:chExt cx="210867" cy="780480"/>
          </a:xfrm>
        </p:grpSpPr>
        <p:sp>
          <p:nvSpPr>
            <p:cNvPr id="888" name="Google Shape;888;p11"/>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1"/>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11"/>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11"/>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1"/>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1"/>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1"/>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11"/>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11"/>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1"/>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1"/>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1"/>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11"/>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11"/>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1"/>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03" name="Google Shape;903;p11"/>
          <p:cNvSpPr/>
          <p:nvPr/>
        </p:nvSpPr>
        <p:spPr>
          <a:xfrm flipH="1">
            <a:off x="8645758" y="3267141"/>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04" name="Google Shape;904;p11"/>
          <p:cNvGrpSpPr/>
          <p:nvPr/>
        </p:nvGrpSpPr>
        <p:grpSpPr>
          <a:xfrm flipH="1">
            <a:off x="7545149" y="4724289"/>
            <a:ext cx="110824" cy="110824"/>
            <a:chOff x="794923" y="2795124"/>
            <a:chExt cx="128941" cy="128941"/>
          </a:xfrm>
        </p:grpSpPr>
        <p:sp>
          <p:nvSpPr>
            <p:cNvPr id="905" name="Google Shape;905;p11"/>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1"/>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7" name="Google Shape;907;p11"/>
          <p:cNvGrpSpPr/>
          <p:nvPr/>
        </p:nvGrpSpPr>
        <p:grpSpPr>
          <a:xfrm flipH="1">
            <a:off x="8636973" y="3556764"/>
            <a:ext cx="187263" cy="187264"/>
            <a:chOff x="1447449" y="4268259"/>
            <a:chExt cx="217875" cy="217875"/>
          </a:xfrm>
        </p:grpSpPr>
        <p:sp>
          <p:nvSpPr>
            <p:cNvPr id="908" name="Google Shape;908;p11"/>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1"/>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1"/>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11"/>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11"/>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11"/>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11"/>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11"/>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6" name="Google Shape;916;p11"/>
          <p:cNvGrpSpPr/>
          <p:nvPr/>
        </p:nvGrpSpPr>
        <p:grpSpPr>
          <a:xfrm>
            <a:off x="8276589" y="385746"/>
            <a:ext cx="308365" cy="307514"/>
            <a:chOff x="2601030" y="2721166"/>
            <a:chExt cx="358773" cy="357783"/>
          </a:xfrm>
        </p:grpSpPr>
        <p:sp>
          <p:nvSpPr>
            <p:cNvPr id="917" name="Google Shape;917;p11"/>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11"/>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11"/>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11"/>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11"/>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11"/>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11"/>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1"/>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5" name="Google Shape;925;p11"/>
          <p:cNvGrpSpPr/>
          <p:nvPr/>
        </p:nvGrpSpPr>
        <p:grpSpPr>
          <a:xfrm>
            <a:off x="353077" y="383180"/>
            <a:ext cx="545422" cy="666492"/>
            <a:chOff x="2859835" y="2776139"/>
            <a:chExt cx="634581" cy="775442"/>
          </a:xfrm>
        </p:grpSpPr>
        <p:sp>
          <p:nvSpPr>
            <p:cNvPr id="926" name="Google Shape;926;p11"/>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11"/>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1"/>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29" name="Google Shape;929;p11"/>
          <p:cNvSpPr/>
          <p:nvPr/>
        </p:nvSpPr>
        <p:spPr>
          <a:xfrm>
            <a:off x="1528132" y="248511"/>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lt1"/>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30" name="Google Shape;930;p11"/>
          <p:cNvGrpSpPr/>
          <p:nvPr/>
        </p:nvGrpSpPr>
        <p:grpSpPr>
          <a:xfrm rot="10800000">
            <a:off x="295877" y="1200225"/>
            <a:ext cx="606382" cy="616689"/>
            <a:chOff x="3027518" y="-1395725"/>
            <a:chExt cx="705506" cy="717497"/>
          </a:xfrm>
        </p:grpSpPr>
        <p:sp>
          <p:nvSpPr>
            <p:cNvPr id="931" name="Google Shape;931;p11"/>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11"/>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1"/>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1"/>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1"/>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11"/>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11"/>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1"/>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1"/>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0" name="Google Shape;940;p11"/>
          <p:cNvGrpSpPr/>
          <p:nvPr/>
        </p:nvGrpSpPr>
        <p:grpSpPr>
          <a:xfrm>
            <a:off x="852522" y="261574"/>
            <a:ext cx="576312" cy="578897"/>
            <a:chOff x="1889565" y="-3382437"/>
            <a:chExt cx="670520" cy="673527"/>
          </a:xfrm>
        </p:grpSpPr>
        <p:sp>
          <p:nvSpPr>
            <p:cNvPr id="941" name="Google Shape;941;p11"/>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1"/>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11"/>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11"/>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1"/>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6" name="Google Shape;946;p11"/>
          <p:cNvGrpSpPr/>
          <p:nvPr/>
        </p:nvGrpSpPr>
        <p:grpSpPr>
          <a:xfrm flipH="1">
            <a:off x="285949" y="439639"/>
            <a:ext cx="110824" cy="110824"/>
            <a:chOff x="794923" y="2795124"/>
            <a:chExt cx="128941" cy="128941"/>
          </a:xfrm>
        </p:grpSpPr>
        <p:sp>
          <p:nvSpPr>
            <p:cNvPr id="947" name="Google Shape;947;p11"/>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11"/>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9" name="Google Shape;949;p11"/>
          <p:cNvGrpSpPr/>
          <p:nvPr/>
        </p:nvGrpSpPr>
        <p:grpSpPr>
          <a:xfrm>
            <a:off x="619592" y="4514939"/>
            <a:ext cx="187263" cy="187264"/>
            <a:chOff x="1447449" y="4268259"/>
            <a:chExt cx="217875" cy="217875"/>
          </a:xfrm>
        </p:grpSpPr>
        <p:sp>
          <p:nvSpPr>
            <p:cNvPr id="950" name="Google Shape;950;p11"/>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11"/>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1"/>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1"/>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1"/>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1"/>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1"/>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11"/>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8" name="Google Shape;958;p11"/>
          <p:cNvSpPr/>
          <p:nvPr/>
        </p:nvSpPr>
        <p:spPr>
          <a:xfrm>
            <a:off x="0" y="0"/>
            <a:ext cx="9170139" cy="5143313"/>
          </a:xfrm>
          <a:custGeom>
            <a:avLst/>
            <a:gdLst/>
            <a:ahLst/>
            <a:cxnLst/>
            <a:rect l="l" t="t" r="r" b="b"/>
            <a:pathLst>
              <a:path w="285474" h="160578" extrusionOk="0">
                <a:moveTo>
                  <a:pt x="275741" y="5353"/>
                </a:moveTo>
                <a:cubicBezTo>
                  <a:pt x="275741" y="8359"/>
                  <a:pt x="278158" y="10803"/>
                  <a:pt x="281138" y="10803"/>
                </a:cubicBezTo>
                <a:lnTo>
                  <a:pt x="281138" y="149775"/>
                </a:lnTo>
                <a:cubicBezTo>
                  <a:pt x="278158" y="149775"/>
                  <a:pt x="275741" y="152219"/>
                  <a:pt x="275741" y="155225"/>
                </a:cubicBezTo>
                <a:lnTo>
                  <a:pt x="9733" y="155225"/>
                </a:lnTo>
                <a:cubicBezTo>
                  <a:pt x="9733" y="152219"/>
                  <a:pt x="7315" y="149775"/>
                  <a:pt x="4336" y="149775"/>
                </a:cubicBezTo>
                <a:lnTo>
                  <a:pt x="4336" y="10803"/>
                </a:lnTo>
                <a:cubicBezTo>
                  <a:pt x="7315" y="10803"/>
                  <a:pt x="9733" y="8359"/>
                  <a:pt x="9733" y="5353"/>
                </a:cubicBezTo>
                <a:close/>
                <a:moveTo>
                  <a:pt x="0" y="0"/>
                </a:moveTo>
                <a:lnTo>
                  <a:pt x="0" y="160578"/>
                </a:lnTo>
                <a:lnTo>
                  <a:pt x="285473" y="160578"/>
                </a:lnTo>
                <a:lnTo>
                  <a:pt x="285473" y="0"/>
                </a:lnTo>
                <a:close/>
              </a:path>
            </a:pathLst>
          </a:custGeom>
          <a:solidFill>
            <a:srgbClr val="476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959" name="Shape 959"/>
        <p:cNvGrpSpPr/>
        <p:nvPr/>
      </p:nvGrpSpPr>
      <p:grpSpPr>
        <a:xfrm>
          <a:off x="0" y="0"/>
          <a:ext cx="0" cy="0"/>
          <a:chOff x="0" y="0"/>
          <a:chExt cx="0" cy="0"/>
        </a:xfrm>
      </p:grpSpPr>
      <p:sp>
        <p:nvSpPr>
          <p:cNvPr id="960" name="Google Shape;960;p12"/>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2"/>
          <p:cNvSpPr txBox="1"/>
          <p:nvPr>
            <p:ph type="title"/>
          </p:nvPr>
        </p:nvSpPr>
        <p:spPr>
          <a:xfrm>
            <a:off x="1268550" y="539500"/>
            <a:ext cx="6606900" cy="50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2"/>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2" name="Google Shape;962;p12"/>
          <p:cNvSpPr txBox="1"/>
          <p:nvPr>
            <p:ph type="subTitle" idx="1"/>
          </p:nvPr>
        </p:nvSpPr>
        <p:spPr>
          <a:xfrm>
            <a:off x="955775" y="2832131"/>
            <a:ext cx="1843500" cy="816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latin typeface="Nunito"/>
                <a:ea typeface="Nunito"/>
                <a:cs typeface="Nunito"/>
                <a:sym typeface="Nunito"/>
              </a:defRPr>
            </a:lvl1pPr>
            <a:lvl2pPr lvl="1" algn="ctr">
              <a:spcBef>
                <a:spcPts val="0"/>
              </a:spcBef>
              <a:spcAft>
                <a:spcPts val="0"/>
              </a:spcAft>
              <a:buSzPts val="1400"/>
              <a:buNone/>
              <a:defRPr sz="1400"/>
            </a:lvl2pPr>
            <a:lvl3pPr lvl="2" algn="ctr">
              <a:spcBef>
                <a:spcPts val="1600"/>
              </a:spcBef>
              <a:spcAft>
                <a:spcPts val="0"/>
              </a:spcAft>
              <a:buSzPts val="1400"/>
              <a:buNone/>
              <a:defRPr sz="1400"/>
            </a:lvl3pPr>
            <a:lvl4pPr lvl="3" algn="ctr">
              <a:spcBef>
                <a:spcPts val="1600"/>
              </a:spcBef>
              <a:spcAft>
                <a:spcPts val="0"/>
              </a:spcAft>
              <a:buSzPts val="1400"/>
              <a:buNone/>
              <a:defRPr sz="1400"/>
            </a:lvl4pPr>
            <a:lvl5pPr lvl="4" algn="ctr">
              <a:spcBef>
                <a:spcPts val="1600"/>
              </a:spcBef>
              <a:spcAft>
                <a:spcPts val="0"/>
              </a:spcAft>
              <a:buSzPts val="1400"/>
              <a:buNone/>
              <a:defRPr sz="1400"/>
            </a:lvl5pPr>
            <a:lvl6pPr lvl="5" algn="ctr">
              <a:spcBef>
                <a:spcPts val="1600"/>
              </a:spcBef>
              <a:spcAft>
                <a:spcPts val="0"/>
              </a:spcAft>
              <a:buSzPts val="1400"/>
              <a:buNone/>
              <a:defRPr sz="1400"/>
            </a:lvl6pPr>
            <a:lvl7pPr lvl="6" algn="ctr">
              <a:spcBef>
                <a:spcPts val="1600"/>
              </a:spcBef>
              <a:spcAft>
                <a:spcPts val="0"/>
              </a:spcAft>
              <a:buSzPts val="1400"/>
              <a:buNone/>
              <a:defRPr sz="1400"/>
            </a:lvl7pPr>
            <a:lvl8pPr lvl="7" algn="ctr">
              <a:spcBef>
                <a:spcPts val="1600"/>
              </a:spcBef>
              <a:spcAft>
                <a:spcPts val="0"/>
              </a:spcAft>
              <a:buSzPts val="1400"/>
              <a:buNone/>
              <a:defRPr sz="1400"/>
            </a:lvl8pPr>
            <a:lvl9pPr lvl="8" algn="ctr">
              <a:spcBef>
                <a:spcPts val="1600"/>
              </a:spcBef>
              <a:spcAft>
                <a:spcPts val="1600"/>
              </a:spcAft>
              <a:buSzPts val="1400"/>
              <a:buNone/>
              <a:defRPr sz="1400"/>
            </a:lvl9pPr>
          </a:lstStyle>
          <a:p/>
        </p:txBody>
      </p:sp>
      <p:sp>
        <p:nvSpPr>
          <p:cNvPr id="963" name="Google Shape;963;p12"/>
          <p:cNvSpPr txBox="1"/>
          <p:nvPr>
            <p:ph type="subTitle" idx="2"/>
          </p:nvPr>
        </p:nvSpPr>
        <p:spPr>
          <a:xfrm>
            <a:off x="955775" y="2494525"/>
            <a:ext cx="1843500" cy="28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sz="1600" b="1">
                <a:solidFill>
                  <a:schemeClr val="lt1"/>
                </a:solidFill>
                <a:latin typeface="Nunito"/>
                <a:ea typeface="Nunito"/>
                <a:cs typeface="Nunito"/>
                <a:sym typeface="Nunito"/>
              </a:defRPr>
            </a:lvl1pPr>
            <a:lvl2pPr lvl="1" algn="ctr" rtl="0">
              <a:spcBef>
                <a:spcPts val="0"/>
              </a:spcBef>
              <a:spcAft>
                <a:spcPts val="0"/>
              </a:spcAft>
              <a:buSzPts val="1400"/>
              <a:buFont typeface="Nunito"/>
              <a:buNone/>
              <a:defRPr sz="1400" b="1">
                <a:latin typeface="Nunito"/>
                <a:ea typeface="Nunito"/>
                <a:cs typeface="Nunito"/>
                <a:sym typeface="Nunito"/>
              </a:defRPr>
            </a:lvl2pPr>
            <a:lvl3pPr lvl="2" algn="ctr" rtl="0">
              <a:spcBef>
                <a:spcPts val="1600"/>
              </a:spcBef>
              <a:spcAft>
                <a:spcPts val="0"/>
              </a:spcAft>
              <a:buSzPts val="1400"/>
              <a:buFont typeface="Nunito"/>
              <a:buNone/>
              <a:defRPr sz="1400" b="1">
                <a:latin typeface="Nunito"/>
                <a:ea typeface="Nunito"/>
                <a:cs typeface="Nunito"/>
                <a:sym typeface="Nunito"/>
              </a:defRPr>
            </a:lvl3pPr>
            <a:lvl4pPr lvl="3" algn="ctr" rtl="0">
              <a:spcBef>
                <a:spcPts val="1600"/>
              </a:spcBef>
              <a:spcAft>
                <a:spcPts val="0"/>
              </a:spcAft>
              <a:buSzPts val="1400"/>
              <a:buFont typeface="Nunito"/>
              <a:buNone/>
              <a:defRPr sz="1400" b="1">
                <a:latin typeface="Nunito"/>
                <a:ea typeface="Nunito"/>
                <a:cs typeface="Nunito"/>
                <a:sym typeface="Nunito"/>
              </a:defRPr>
            </a:lvl4pPr>
            <a:lvl5pPr lvl="4" algn="ctr" rtl="0">
              <a:spcBef>
                <a:spcPts val="1600"/>
              </a:spcBef>
              <a:spcAft>
                <a:spcPts val="0"/>
              </a:spcAft>
              <a:buSzPts val="1400"/>
              <a:buFont typeface="Nunito"/>
              <a:buNone/>
              <a:defRPr sz="1400" b="1">
                <a:latin typeface="Nunito"/>
                <a:ea typeface="Nunito"/>
                <a:cs typeface="Nunito"/>
                <a:sym typeface="Nunito"/>
              </a:defRPr>
            </a:lvl5pPr>
            <a:lvl6pPr lvl="5" algn="ctr" rtl="0">
              <a:spcBef>
                <a:spcPts val="1600"/>
              </a:spcBef>
              <a:spcAft>
                <a:spcPts val="0"/>
              </a:spcAft>
              <a:buSzPts val="1400"/>
              <a:buFont typeface="Nunito"/>
              <a:buNone/>
              <a:defRPr sz="1400" b="1">
                <a:latin typeface="Nunito"/>
                <a:ea typeface="Nunito"/>
                <a:cs typeface="Nunito"/>
                <a:sym typeface="Nunito"/>
              </a:defRPr>
            </a:lvl6pPr>
            <a:lvl7pPr lvl="6" algn="ctr" rtl="0">
              <a:spcBef>
                <a:spcPts val="1600"/>
              </a:spcBef>
              <a:spcAft>
                <a:spcPts val="0"/>
              </a:spcAft>
              <a:buSzPts val="1400"/>
              <a:buFont typeface="Nunito"/>
              <a:buNone/>
              <a:defRPr sz="1400" b="1">
                <a:latin typeface="Nunito"/>
                <a:ea typeface="Nunito"/>
                <a:cs typeface="Nunito"/>
                <a:sym typeface="Nunito"/>
              </a:defRPr>
            </a:lvl7pPr>
            <a:lvl8pPr lvl="7" algn="ctr" rtl="0">
              <a:spcBef>
                <a:spcPts val="1600"/>
              </a:spcBef>
              <a:spcAft>
                <a:spcPts val="0"/>
              </a:spcAft>
              <a:buSzPts val="1400"/>
              <a:buFont typeface="Nunito"/>
              <a:buNone/>
              <a:defRPr sz="1400" b="1">
                <a:latin typeface="Nunito"/>
                <a:ea typeface="Nunito"/>
                <a:cs typeface="Nunito"/>
                <a:sym typeface="Nunito"/>
              </a:defRPr>
            </a:lvl8pPr>
            <a:lvl9pPr lvl="8" algn="ctr" rtl="0">
              <a:spcBef>
                <a:spcPts val="1600"/>
              </a:spcBef>
              <a:spcAft>
                <a:spcPts val="1600"/>
              </a:spcAft>
              <a:buSzPts val="1400"/>
              <a:buFont typeface="Nunito"/>
              <a:buNone/>
              <a:defRPr sz="1400" b="1">
                <a:latin typeface="Nunito"/>
                <a:ea typeface="Nunito"/>
                <a:cs typeface="Nunito"/>
                <a:sym typeface="Nunito"/>
              </a:defRPr>
            </a:lvl9pPr>
          </a:lstStyle>
          <a:p/>
        </p:txBody>
      </p:sp>
      <p:sp>
        <p:nvSpPr>
          <p:cNvPr id="964" name="Google Shape;964;p12"/>
          <p:cNvSpPr txBox="1"/>
          <p:nvPr>
            <p:ph type="subTitle" idx="3"/>
          </p:nvPr>
        </p:nvSpPr>
        <p:spPr>
          <a:xfrm>
            <a:off x="3650250" y="2832131"/>
            <a:ext cx="1843500" cy="81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Nunito"/>
                <a:ea typeface="Nunito"/>
                <a:cs typeface="Nunito"/>
                <a:sym typeface="Nunito"/>
              </a:defRPr>
            </a:lvl1pPr>
            <a:lvl2pPr lvl="1" algn="ctr" rtl="0">
              <a:spcBef>
                <a:spcPts val="0"/>
              </a:spcBef>
              <a:spcAft>
                <a:spcPts val="0"/>
              </a:spcAft>
              <a:buSzPts val="1400"/>
              <a:buNone/>
              <a:defRPr sz="1400"/>
            </a:lvl2pPr>
            <a:lvl3pPr lvl="2" algn="ctr" rtl="0">
              <a:spcBef>
                <a:spcPts val="1600"/>
              </a:spcBef>
              <a:spcAft>
                <a:spcPts val="0"/>
              </a:spcAft>
              <a:buSzPts val="1400"/>
              <a:buNone/>
              <a:defRPr sz="1400"/>
            </a:lvl3pPr>
            <a:lvl4pPr lvl="3" algn="ctr" rtl="0">
              <a:spcBef>
                <a:spcPts val="1600"/>
              </a:spcBef>
              <a:spcAft>
                <a:spcPts val="0"/>
              </a:spcAft>
              <a:buSzPts val="1400"/>
              <a:buNone/>
              <a:defRPr sz="1400"/>
            </a:lvl4pPr>
            <a:lvl5pPr lvl="4" algn="ctr" rtl="0">
              <a:spcBef>
                <a:spcPts val="1600"/>
              </a:spcBef>
              <a:spcAft>
                <a:spcPts val="0"/>
              </a:spcAft>
              <a:buSzPts val="1400"/>
              <a:buNone/>
              <a:defRPr sz="1400"/>
            </a:lvl5pPr>
            <a:lvl6pPr lvl="5" algn="ctr" rtl="0">
              <a:spcBef>
                <a:spcPts val="1600"/>
              </a:spcBef>
              <a:spcAft>
                <a:spcPts val="0"/>
              </a:spcAft>
              <a:buSzPts val="1400"/>
              <a:buNone/>
              <a:defRPr sz="1400"/>
            </a:lvl6pPr>
            <a:lvl7pPr lvl="6" algn="ctr" rtl="0">
              <a:spcBef>
                <a:spcPts val="1600"/>
              </a:spcBef>
              <a:spcAft>
                <a:spcPts val="0"/>
              </a:spcAft>
              <a:buSzPts val="1400"/>
              <a:buNone/>
              <a:defRPr sz="1400"/>
            </a:lvl7pPr>
            <a:lvl8pPr lvl="7" algn="ctr" rtl="0">
              <a:spcBef>
                <a:spcPts val="1600"/>
              </a:spcBef>
              <a:spcAft>
                <a:spcPts val="0"/>
              </a:spcAft>
              <a:buSzPts val="1400"/>
              <a:buNone/>
              <a:defRPr sz="1400"/>
            </a:lvl8pPr>
            <a:lvl9pPr lvl="8" algn="ctr" rtl="0">
              <a:spcBef>
                <a:spcPts val="1600"/>
              </a:spcBef>
              <a:spcAft>
                <a:spcPts val="1600"/>
              </a:spcAft>
              <a:buSzPts val="1400"/>
              <a:buNone/>
              <a:defRPr sz="1400"/>
            </a:lvl9pPr>
          </a:lstStyle>
          <a:p/>
        </p:txBody>
      </p:sp>
      <p:sp>
        <p:nvSpPr>
          <p:cNvPr id="965" name="Google Shape;965;p12"/>
          <p:cNvSpPr txBox="1"/>
          <p:nvPr>
            <p:ph type="subTitle" idx="4"/>
          </p:nvPr>
        </p:nvSpPr>
        <p:spPr>
          <a:xfrm>
            <a:off x="3650250" y="2494525"/>
            <a:ext cx="1843500" cy="28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sz="1600" b="1">
                <a:solidFill>
                  <a:schemeClr val="lt1"/>
                </a:solidFill>
                <a:latin typeface="Nunito"/>
                <a:ea typeface="Nunito"/>
                <a:cs typeface="Nunito"/>
                <a:sym typeface="Nunito"/>
              </a:defRPr>
            </a:lvl1pPr>
            <a:lvl2pPr lvl="1" algn="ctr" rtl="0">
              <a:spcBef>
                <a:spcPts val="0"/>
              </a:spcBef>
              <a:spcAft>
                <a:spcPts val="0"/>
              </a:spcAft>
              <a:buSzPts val="1400"/>
              <a:buFont typeface="Nunito"/>
              <a:buNone/>
              <a:defRPr sz="1400" b="1">
                <a:latin typeface="Nunito"/>
                <a:ea typeface="Nunito"/>
                <a:cs typeface="Nunito"/>
                <a:sym typeface="Nunito"/>
              </a:defRPr>
            </a:lvl2pPr>
            <a:lvl3pPr lvl="2" algn="ctr" rtl="0">
              <a:spcBef>
                <a:spcPts val="1600"/>
              </a:spcBef>
              <a:spcAft>
                <a:spcPts val="0"/>
              </a:spcAft>
              <a:buSzPts val="1400"/>
              <a:buFont typeface="Nunito"/>
              <a:buNone/>
              <a:defRPr sz="1400" b="1">
                <a:latin typeface="Nunito"/>
                <a:ea typeface="Nunito"/>
                <a:cs typeface="Nunito"/>
                <a:sym typeface="Nunito"/>
              </a:defRPr>
            </a:lvl3pPr>
            <a:lvl4pPr lvl="3" algn="ctr" rtl="0">
              <a:spcBef>
                <a:spcPts val="1600"/>
              </a:spcBef>
              <a:spcAft>
                <a:spcPts val="0"/>
              </a:spcAft>
              <a:buSzPts val="1400"/>
              <a:buFont typeface="Nunito"/>
              <a:buNone/>
              <a:defRPr sz="1400" b="1">
                <a:latin typeface="Nunito"/>
                <a:ea typeface="Nunito"/>
                <a:cs typeface="Nunito"/>
                <a:sym typeface="Nunito"/>
              </a:defRPr>
            </a:lvl4pPr>
            <a:lvl5pPr lvl="4" algn="ctr" rtl="0">
              <a:spcBef>
                <a:spcPts val="1600"/>
              </a:spcBef>
              <a:spcAft>
                <a:spcPts val="0"/>
              </a:spcAft>
              <a:buSzPts val="1400"/>
              <a:buFont typeface="Nunito"/>
              <a:buNone/>
              <a:defRPr sz="1400" b="1">
                <a:latin typeface="Nunito"/>
                <a:ea typeface="Nunito"/>
                <a:cs typeface="Nunito"/>
                <a:sym typeface="Nunito"/>
              </a:defRPr>
            </a:lvl5pPr>
            <a:lvl6pPr lvl="5" algn="ctr" rtl="0">
              <a:spcBef>
                <a:spcPts val="1600"/>
              </a:spcBef>
              <a:spcAft>
                <a:spcPts val="0"/>
              </a:spcAft>
              <a:buSzPts val="1400"/>
              <a:buFont typeface="Nunito"/>
              <a:buNone/>
              <a:defRPr sz="1400" b="1">
                <a:latin typeface="Nunito"/>
                <a:ea typeface="Nunito"/>
                <a:cs typeface="Nunito"/>
                <a:sym typeface="Nunito"/>
              </a:defRPr>
            </a:lvl6pPr>
            <a:lvl7pPr lvl="6" algn="ctr" rtl="0">
              <a:spcBef>
                <a:spcPts val="1600"/>
              </a:spcBef>
              <a:spcAft>
                <a:spcPts val="0"/>
              </a:spcAft>
              <a:buSzPts val="1400"/>
              <a:buFont typeface="Nunito"/>
              <a:buNone/>
              <a:defRPr sz="1400" b="1">
                <a:latin typeface="Nunito"/>
                <a:ea typeface="Nunito"/>
                <a:cs typeface="Nunito"/>
                <a:sym typeface="Nunito"/>
              </a:defRPr>
            </a:lvl7pPr>
            <a:lvl8pPr lvl="7" algn="ctr" rtl="0">
              <a:spcBef>
                <a:spcPts val="1600"/>
              </a:spcBef>
              <a:spcAft>
                <a:spcPts val="0"/>
              </a:spcAft>
              <a:buSzPts val="1400"/>
              <a:buFont typeface="Nunito"/>
              <a:buNone/>
              <a:defRPr sz="1400" b="1">
                <a:latin typeface="Nunito"/>
                <a:ea typeface="Nunito"/>
                <a:cs typeface="Nunito"/>
                <a:sym typeface="Nunito"/>
              </a:defRPr>
            </a:lvl8pPr>
            <a:lvl9pPr lvl="8" algn="ctr" rtl="0">
              <a:spcBef>
                <a:spcPts val="1600"/>
              </a:spcBef>
              <a:spcAft>
                <a:spcPts val="1600"/>
              </a:spcAft>
              <a:buSzPts val="1400"/>
              <a:buFont typeface="Nunito"/>
              <a:buNone/>
              <a:defRPr sz="1400" b="1">
                <a:latin typeface="Nunito"/>
                <a:ea typeface="Nunito"/>
                <a:cs typeface="Nunito"/>
                <a:sym typeface="Nunito"/>
              </a:defRPr>
            </a:lvl9pPr>
          </a:lstStyle>
          <a:p/>
        </p:txBody>
      </p:sp>
      <p:sp>
        <p:nvSpPr>
          <p:cNvPr id="966" name="Google Shape;966;p12"/>
          <p:cNvSpPr txBox="1"/>
          <p:nvPr>
            <p:ph type="subTitle" idx="5"/>
          </p:nvPr>
        </p:nvSpPr>
        <p:spPr>
          <a:xfrm>
            <a:off x="6344725" y="2832131"/>
            <a:ext cx="1843500" cy="81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Nunito"/>
                <a:ea typeface="Nunito"/>
                <a:cs typeface="Nunito"/>
                <a:sym typeface="Nunito"/>
              </a:defRPr>
            </a:lvl1pPr>
            <a:lvl2pPr lvl="1" algn="ctr" rtl="0">
              <a:spcBef>
                <a:spcPts val="0"/>
              </a:spcBef>
              <a:spcAft>
                <a:spcPts val="0"/>
              </a:spcAft>
              <a:buSzPts val="1400"/>
              <a:buNone/>
              <a:defRPr sz="1400"/>
            </a:lvl2pPr>
            <a:lvl3pPr lvl="2" algn="ctr" rtl="0">
              <a:spcBef>
                <a:spcPts val="1600"/>
              </a:spcBef>
              <a:spcAft>
                <a:spcPts val="0"/>
              </a:spcAft>
              <a:buSzPts val="1400"/>
              <a:buNone/>
              <a:defRPr sz="1400"/>
            </a:lvl3pPr>
            <a:lvl4pPr lvl="3" algn="ctr" rtl="0">
              <a:spcBef>
                <a:spcPts val="1600"/>
              </a:spcBef>
              <a:spcAft>
                <a:spcPts val="0"/>
              </a:spcAft>
              <a:buSzPts val="1400"/>
              <a:buNone/>
              <a:defRPr sz="1400"/>
            </a:lvl4pPr>
            <a:lvl5pPr lvl="4" algn="ctr" rtl="0">
              <a:spcBef>
                <a:spcPts val="1600"/>
              </a:spcBef>
              <a:spcAft>
                <a:spcPts val="0"/>
              </a:spcAft>
              <a:buSzPts val="1400"/>
              <a:buNone/>
              <a:defRPr sz="1400"/>
            </a:lvl5pPr>
            <a:lvl6pPr lvl="5" algn="ctr" rtl="0">
              <a:spcBef>
                <a:spcPts val="1600"/>
              </a:spcBef>
              <a:spcAft>
                <a:spcPts val="0"/>
              </a:spcAft>
              <a:buSzPts val="1400"/>
              <a:buNone/>
              <a:defRPr sz="1400"/>
            </a:lvl6pPr>
            <a:lvl7pPr lvl="6" algn="ctr" rtl="0">
              <a:spcBef>
                <a:spcPts val="1600"/>
              </a:spcBef>
              <a:spcAft>
                <a:spcPts val="0"/>
              </a:spcAft>
              <a:buSzPts val="1400"/>
              <a:buNone/>
              <a:defRPr sz="1400"/>
            </a:lvl7pPr>
            <a:lvl8pPr lvl="7" algn="ctr" rtl="0">
              <a:spcBef>
                <a:spcPts val="1600"/>
              </a:spcBef>
              <a:spcAft>
                <a:spcPts val="0"/>
              </a:spcAft>
              <a:buSzPts val="1400"/>
              <a:buNone/>
              <a:defRPr sz="1400"/>
            </a:lvl8pPr>
            <a:lvl9pPr lvl="8" algn="ctr" rtl="0">
              <a:spcBef>
                <a:spcPts val="1600"/>
              </a:spcBef>
              <a:spcAft>
                <a:spcPts val="1600"/>
              </a:spcAft>
              <a:buSzPts val="1400"/>
              <a:buNone/>
              <a:defRPr sz="1400"/>
            </a:lvl9pPr>
          </a:lstStyle>
          <a:p/>
        </p:txBody>
      </p:sp>
      <p:sp>
        <p:nvSpPr>
          <p:cNvPr id="967" name="Google Shape;967;p12"/>
          <p:cNvSpPr txBox="1"/>
          <p:nvPr>
            <p:ph type="subTitle" idx="6"/>
          </p:nvPr>
        </p:nvSpPr>
        <p:spPr>
          <a:xfrm>
            <a:off x="6344725" y="2494525"/>
            <a:ext cx="1843500" cy="28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sz="1600" b="1">
                <a:solidFill>
                  <a:schemeClr val="lt1"/>
                </a:solidFill>
                <a:latin typeface="Nunito"/>
                <a:ea typeface="Nunito"/>
                <a:cs typeface="Nunito"/>
                <a:sym typeface="Nunito"/>
              </a:defRPr>
            </a:lvl1pPr>
            <a:lvl2pPr lvl="1" algn="ctr" rtl="0">
              <a:spcBef>
                <a:spcPts val="0"/>
              </a:spcBef>
              <a:spcAft>
                <a:spcPts val="0"/>
              </a:spcAft>
              <a:buSzPts val="1400"/>
              <a:buFont typeface="Nunito"/>
              <a:buNone/>
              <a:defRPr sz="1400" b="1">
                <a:latin typeface="Nunito"/>
                <a:ea typeface="Nunito"/>
                <a:cs typeface="Nunito"/>
                <a:sym typeface="Nunito"/>
              </a:defRPr>
            </a:lvl2pPr>
            <a:lvl3pPr lvl="2" algn="ctr" rtl="0">
              <a:spcBef>
                <a:spcPts val="1600"/>
              </a:spcBef>
              <a:spcAft>
                <a:spcPts val="0"/>
              </a:spcAft>
              <a:buSzPts val="1400"/>
              <a:buFont typeface="Nunito"/>
              <a:buNone/>
              <a:defRPr sz="1400" b="1">
                <a:latin typeface="Nunito"/>
                <a:ea typeface="Nunito"/>
                <a:cs typeface="Nunito"/>
                <a:sym typeface="Nunito"/>
              </a:defRPr>
            </a:lvl3pPr>
            <a:lvl4pPr lvl="3" algn="ctr" rtl="0">
              <a:spcBef>
                <a:spcPts val="1600"/>
              </a:spcBef>
              <a:spcAft>
                <a:spcPts val="0"/>
              </a:spcAft>
              <a:buSzPts val="1400"/>
              <a:buFont typeface="Nunito"/>
              <a:buNone/>
              <a:defRPr sz="1400" b="1">
                <a:latin typeface="Nunito"/>
                <a:ea typeface="Nunito"/>
                <a:cs typeface="Nunito"/>
                <a:sym typeface="Nunito"/>
              </a:defRPr>
            </a:lvl4pPr>
            <a:lvl5pPr lvl="4" algn="ctr" rtl="0">
              <a:spcBef>
                <a:spcPts val="1600"/>
              </a:spcBef>
              <a:spcAft>
                <a:spcPts val="0"/>
              </a:spcAft>
              <a:buSzPts val="1400"/>
              <a:buFont typeface="Nunito"/>
              <a:buNone/>
              <a:defRPr sz="1400" b="1">
                <a:latin typeface="Nunito"/>
                <a:ea typeface="Nunito"/>
                <a:cs typeface="Nunito"/>
                <a:sym typeface="Nunito"/>
              </a:defRPr>
            </a:lvl5pPr>
            <a:lvl6pPr lvl="5" algn="ctr" rtl="0">
              <a:spcBef>
                <a:spcPts val="1600"/>
              </a:spcBef>
              <a:spcAft>
                <a:spcPts val="0"/>
              </a:spcAft>
              <a:buSzPts val="1400"/>
              <a:buFont typeface="Nunito"/>
              <a:buNone/>
              <a:defRPr sz="1400" b="1">
                <a:latin typeface="Nunito"/>
                <a:ea typeface="Nunito"/>
                <a:cs typeface="Nunito"/>
                <a:sym typeface="Nunito"/>
              </a:defRPr>
            </a:lvl6pPr>
            <a:lvl7pPr lvl="6" algn="ctr" rtl="0">
              <a:spcBef>
                <a:spcPts val="1600"/>
              </a:spcBef>
              <a:spcAft>
                <a:spcPts val="0"/>
              </a:spcAft>
              <a:buSzPts val="1400"/>
              <a:buFont typeface="Nunito"/>
              <a:buNone/>
              <a:defRPr sz="1400" b="1">
                <a:latin typeface="Nunito"/>
                <a:ea typeface="Nunito"/>
                <a:cs typeface="Nunito"/>
                <a:sym typeface="Nunito"/>
              </a:defRPr>
            </a:lvl7pPr>
            <a:lvl8pPr lvl="7" algn="ctr" rtl="0">
              <a:spcBef>
                <a:spcPts val="1600"/>
              </a:spcBef>
              <a:spcAft>
                <a:spcPts val="0"/>
              </a:spcAft>
              <a:buSzPts val="1400"/>
              <a:buFont typeface="Nunito"/>
              <a:buNone/>
              <a:defRPr sz="1400" b="1">
                <a:latin typeface="Nunito"/>
                <a:ea typeface="Nunito"/>
                <a:cs typeface="Nunito"/>
                <a:sym typeface="Nunito"/>
              </a:defRPr>
            </a:lvl8pPr>
            <a:lvl9pPr lvl="8" algn="ctr" rtl="0">
              <a:spcBef>
                <a:spcPts val="1600"/>
              </a:spcBef>
              <a:spcAft>
                <a:spcPts val="1600"/>
              </a:spcAft>
              <a:buSzPts val="1400"/>
              <a:buFont typeface="Nunito"/>
              <a:buNone/>
              <a:defRPr sz="1400" b="1">
                <a:latin typeface="Nunito"/>
                <a:ea typeface="Nunito"/>
                <a:cs typeface="Nunito"/>
                <a:sym typeface="Nunito"/>
              </a:defRPr>
            </a:lvl9pPr>
          </a:lstStyle>
          <a:p/>
        </p:txBody>
      </p:sp>
      <p:grpSp>
        <p:nvGrpSpPr>
          <p:cNvPr id="968" name="Google Shape;968;p12"/>
          <p:cNvGrpSpPr/>
          <p:nvPr/>
        </p:nvGrpSpPr>
        <p:grpSpPr>
          <a:xfrm>
            <a:off x="650863" y="3532692"/>
            <a:ext cx="181240" cy="670823"/>
            <a:chOff x="2419167" y="1286206"/>
            <a:chExt cx="210867" cy="780480"/>
          </a:xfrm>
        </p:grpSpPr>
        <p:sp>
          <p:nvSpPr>
            <p:cNvPr id="969" name="Google Shape;969;p12"/>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2"/>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2"/>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2"/>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12"/>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12"/>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2"/>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2"/>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12"/>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12"/>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2"/>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2"/>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12"/>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12"/>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2"/>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4" name="Google Shape;984;p12"/>
          <p:cNvGrpSpPr/>
          <p:nvPr/>
        </p:nvGrpSpPr>
        <p:grpSpPr>
          <a:xfrm>
            <a:off x="288352" y="3190359"/>
            <a:ext cx="308365" cy="307514"/>
            <a:chOff x="2601030" y="2721166"/>
            <a:chExt cx="358773" cy="357783"/>
          </a:xfrm>
        </p:grpSpPr>
        <p:sp>
          <p:nvSpPr>
            <p:cNvPr id="985" name="Google Shape;985;p1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1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1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1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1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1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1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1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3" name="Google Shape;993;p12"/>
          <p:cNvGrpSpPr/>
          <p:nvPr/>
        </p:nvGrpSpPr>
        <p:grpSpPr>
          <a:xfrm flipH="1">
            <a:off x="278088" y="3731031"/>
            <a:ext cx="196716" cy="249985"/>
            <a:chOff x="2079424" y="521748"/>
            <a:chExt cx="228873" cy="290850"/>
          </a:xfrm>
        </p:grpSpPr>
        <p:sp>
          <p:nvSpPr>
            <p:cNvPr id="994" name="Google Shape;994;p12"/>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12"/>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12"/>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7" name="Google Shape;997;p12"/>
          <p:cNvGrpSpPr/>
          <p:nvPr/>
        </p:nvGrpSpPr>
        <p:grpSpPr>
          <a:xfrm>
            <a:off x="240681" y="4289926"/>
            <a:ext cx="576312" cy="578897"/>
            <a:chOff x="1889565" y="-3382437"/>
            <a:chExt cx="670520" cy="673527"/>
          </a:xfrm>
        </p:grpSpPr>
        <p:sp>
          <p:nvSpPr>
            <p:cNvPr id="998" name="Google Shape;998;p12"/>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12"/>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12"/>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12"/>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12"/>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3" name="Google Shape;1003;p12"/>
          <p:cNvGrpSpPr/>
          <p:nvPr/>
        </p:nvGrpSpPr>
        <p:grpSpPr>
          <a:xfrm>
            <a:off x="893802" y="4127682"/>
            <a:ext cx="110824" cy="110824"/>
            <a:chOff x="794923" y="2795124"/>
            <a:chExt cx="128941" cy="128941"/>
          </a:xfrm>
        </p:grpSpPr>
        <p:sp>
          <p:nvSpPr>
            <p:cNvPr id="1004" name="Google Shape;1004;p1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1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6" name="Google Shape;1006;p12"/>
          <p:cNvGrpSpPr/>
          <p:nvPr/>
        </p:nvGrpSpPr>
        <p:grpSpPr>
          <a:xfrm rot="5400000" flipH="1">
            <a:off x="1012144" y="4368923"/>
            <a:ext cx="479293" cy="479293"/>
            <a:chOff x="3560335" y="-646412"/>
            <a:chExt cx="557642" cy="557642"/>
          </a:xfrm>
        </p:grpSpPr>
        <p:sp>
          <p:nvSpPr>
            <p:cNvPr id="1007" name="Google Shape;1007;p12"/>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12"/>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12"/>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12"/>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12"/>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12"/>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12"/>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12"/>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12"/>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6" name="Google Shape;1016;p12"/>
          <p:cNvGrpSpPr/>
          <p:nvPr/>
        </p:nvGrpSpPr>
        <p:grpSpPr>
          <a:xfrm>
            <a:off x="559039" y="369684"/>
            <a:ext cx="308365" cy="307514"/>
            <a:chOff x="2601030" y="2721166"/>
            <a:chExt cx="358773" cy="357783"/>
          </a:xfrm>
        </p:grpSpPr>
        <p:sp>
          <p:nvSpPr>
            <p:cNvPr id="1017" name="Google Shape;1017;p1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1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1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1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1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1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1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1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5" name="Google Shape;1025;p12"/>
          <p:cNvGrpSpPr/>
          <p:nvPr/>
        </p:nvGrpSpPr>
        <p:grpSpPr>
          <a:xfrm>
            <a:off x="7642475" y="242214"/>
            <a:ext cx="200704" cy="200674"/>
            <a:chOff x="6886110" y="773687"/>
            <a:chExt cx="249074" cy="249037"/>
          </a:xfrm>
        </p:grpSpPr>
        <p:sp>
          <p:nvSpPr>
            <p:cNvPr id="1026" name="Google Shape;1026;p12"/>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12"/>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12"/>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12"/>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12"/>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12"/>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12"/>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12"/>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4" name="Google Shape;1034;p12"/>
          <p:cNvGrpSpPr/>
          <p:nvPr/>
        </p:nvGrpSpPr>
        <p:grpSpPr>
          <a:xfrm>
            <a:off x="8471468" y="269629"/>
            <a:ext cx="330676" cy="507632"/>
            <a:chOff x="1603769" y="107044"/>
            <a:chExt cx="384731" cy="590613"/>
          </a:xfrm>
        </p:grpSpPr>
        <p:sp>
          <p:nvSpPr>
            <p:cNvPr id="1035" name="Google Shape;1035;p12"/>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12"/>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12"/>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12"/>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12"/>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12"/>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12"/>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2" name="Google Shape;1042;p12"/>
          <p:cNvGrpSpPr/>
          <p:nvPr/>
        </p:nvGrpSpPr>
        <p:grpSpPr>
          <a:xfrm>
            <a:off x="8724222" y="1597869"/>
            <a:ext cx="110824" cy="110824"/>
            <a:chOff x="794923" y="2795124"/>
            <a:chExt cx="128941" cy="128941"/>
          </a:xfrm>
        </p:grpSpPr>
        <p:sp>
          <p:nvSpPr>
            <p:cNvPr id="1043" name="Google Shape;1043;p1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1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5" name="Google Shape;1045;p12"/>
          <p:cNvGrpSpPr/>
          <p:nvPr/>
        </p:nvGrpSpPr>
        <p:grpSpPr>
          <a:xfrm>
            <a:off x="8317746" y="873319"/>
            <a:ext cx="576312" cy="578897"/>
            <a:chOff x="1889565" y="-3382437"/>
            <a:chExt cx="670520" cy="673527"/>
          </a:xfrm>
        </p:grpSpPr>
        <p:sp>
          <p:nvSpPr>
            <p:cNvPr id="1046" name="Google Shape;1046;p12"/>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12"/>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12"/>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12"/>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12"/>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1" name="Google Shape;1051;p12"/>
          <p:cNvGrpSpPr/>
          <p:nvPr/>
        </p:nvGrpSpPr>
        <p:grpSpPr>
          <a:xfrm>
            <a:off x="8071853" y="348940"/>
            <a:ext cx="202705" cy="497323"/>
            <a:chOff x="6219428" y="3871144"/>
            <a:chExt cx="235841" cy="578619"/>
          </a:xfrm>
        </p:grpSpPr>
        <p:sp>
          <p:nvSpPr>
            <p:cNvPr id="1052" name="Google Shape;1052;p12"/>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12"/>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12"/>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5" name="Google Shape;1055;p12"/>
          <p:cNvGrpSpPr/>
          <p:nvPr/>
        </p:nvGrpSpPr>
        <p:grpSpPr>
          <a:xfrm>
            <a:off x="8276594" y="4454822"/>
            <a:ext cx="308365" cy="307514"/>
            <a:chOff x="2601030" y="2721166"/>
            <a:chExt cx="358773" cy="357783"/>
          </a:xfrm>
        </p:grpSpPr>
        <p:sp>
          <p:nvSpPr>
            <p:cNvPr id="1056" name="Google Shape;1056;p1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1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1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1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1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1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1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1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 2">
  <p:cSld name="CUSTOM_3">
    <p:spTree>
      <p:nvGrpSpPr>
        <p:cNvPr id="1064" name="Shape 1064"/>
        <p:cNvGrpSpPr/>
        <p:nvPr/>
      </p:nvGrpSpPr>
      <p:grpSpPr>
        <a:xfrm>
          <a:off x="0" y="0"/>
          <a:ext cx="0" cy="0"/>
          <a:chOff x="0" y="0"/>
          <a:chExt cx="0" cy="0"/>
        </a:xfrm>
      </p:grpSpPr>
      <p:sp>
        <p:nvSpPr>
          <p:cNvPr id="1065" name="Google Shape;1065;p13"/>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13"/>
          <p:cNvSpPr txBox="1"/>
          <p:nvPr>
            <p:ph type="title"/>
          </p:nvPr>
        </p:nvSpPr>
        <p:spPr>
          <a:xfrm>
            <a:off x="1508250" y="539500"/>
            <a:ext cx="6127500" cy="50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7" name="Google Shape;1067;p13"/>
          <p:cNvSpPr txBox="1"/>
          <p:nvPr>
            <p:ph type="subTitle" idx="1"/>
          </p:nvPr>
        </p:nvSpPr>
        <p:spPr>
          <a:xfrm>
            <a:off x="915600" y="2849537"/>
            <a:ext cx="1818600" cy="78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2"/>
                </a:solidFill>
                <a:latin typeface="Nunito"/>
                <a:ea typeface="Nunito"/>
                <a:cs typeface="Nunito"/>
                <a:sym typeface="Nunito"/>
              </a:defRPr>
            </a:lvl1pPr>
            <a:lvl2pPr lvl="1" algn="ctr" rtl="0">
              <a:spcBef>
                <a:spcPts val="0"/>
              </a:spcBef>
              <a:spcAft>
                <a:spcPts val="0"/>
              </a:spcAft>
              <a:buSzPts val="1400"/>
              <a:buNone/>
              <a:defRPr sz="1400"/>
            </a:lvl2pPr>
            <a:lvl3pPr lvl="2" algn="ctr" rtl="0">
              <a:spcBef>
                <a:spcPts val="1600"/>
              </a:spcBef>
              <a:spcAft>
                <a:spcPts val="0"/>
              </a:spcAft>
              <a:buSzPts val="1400"/>
              <a:buNone/>
              <a:defRPr sz="1400"/>
            </a:lvl3pPr>
            <a:lvl4pPr lvl="3" algn="ctr" rtl="0">
              <a:spcBef>
                <a:spcPts val="1600"/>
              </a:spcBef>
              <a:spcAft>
                <a:spcPts val="0"/>
              </a:spcAft>
              <a:buSzPts val="1400"/>
              <a:buNone/>
              <a:defRPr sz="1400"/>
            </a:lvl4pPr>
            <a:lvl5pPr lvl="4" algn="ctr" rtl="0">
              <a:spcBef>
                <a:spcPts val="1600"/>
              </a:spcBef>
              <a:spcAft>
                <a:spcPts val="0"/>
              </a:spcAft>
              <a:buSzPts val="1400"/>
              <a:buNone/>
              <a:defRPr sz="1400"/>
            </a:lvl5pPr>
            <a:lvl6pPr lvl="5" algn="ctr" rtl="0">
              <a:spcBef>
                <a:spcPts val="1600"/>
              </a:spcBef>
              <a:spcAft>
                <a:spcPts val="0"/>
              </a:spcAft>
              <a:buSzPts val="1400"/>
              <a:buNone/>
              <a:defRPr sz="1400"/>
            </a:lvl6pPr>
            <a:lvl7pPr lvl="6" algn="ctr" rtl="0">
              <a:spcBef>
                <a:spcPts val="1600"/>
              </a:spcBef>
              <a:spcAft>
                <a:spcPts val="0"/>
              </a:spcAft>
              <a:buSzPts val="1400"/>
              <a:buNone/>
              <a:defRPr sz="1400"/>
            </a:lvl7pPr>
            <a:lvl8pPr lvl="7" algn="ctr" rtl="0">
              <a:spcBef>
                <a:spcPts val="1600"/>
              </a:spcBef>
              <a:spcAft>
                <a:spcPts val="0"/>
              </a:spcAft>
              <a:buSzPts val="1400"/>
              <a:buNone/>
              <a:defRPr sz="1400"/>
            </a:lvl8pPr>
            <a:lvl9pPr lvl="8" algn="ctr" rtl="0">
              <a:spcBef>
                <a:spcPts val="1600"/>
              </a:spcBef>
              <a:spcAft>
                <a:spcPts val="1600"/>
              </a:spcAft>
              <a:buSzPts val="1400"/>
              <a:buNone/>
              <a:defRPr sz="1400"/>
            </a:lvl9pPr>
          </a:lstStyle>
          <a:p/>
        </p:txBody>
      </p:sp>
      <p:sp>
        <p:nvSpPr>
          <p:cNvPr id="1068" name="Google Shape;1068;p13"/>
          <p:cNvSpPr txBox="1"/>
          <p:nvPr>
            <p:ph type="subTitle" idx="2"/>
          </p:nvPr>
        </p:nvSpPr>
        <p:spPr>
          <a:xfrm>
            <a:off x="915600" y="2500608"/>
            <a:ext cx="1818600" cy="26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sz="1600" b="1">
                <a:solidFill>
                  <a:schemeClr val="accent6"/>
                </a:solidFill>
                <a:latin typeface="Nunito"/>
                <a:ea typeface="Nunito"/>
                <a:cs typeface="Nunito"/>
                <a:sym typeface="Nunito"/>
              </a:defRPr>
            </a:lvl1pPr>
            <a:lvl2pPr lvl="1" algn="ctr" rtl="0">
              <a:spcBef>
                <a:spcPts val="0"/>
              </a:spcBef>
              <a:spcAft>
                <a:spcPts val="0"/>
              </a:spcAft>
              <a:buSzPts val="1400"/>
              <a:buFont typeface="Nunito"/>
              <a:buNone/>
              <a:defRPr sz="1400" b="1">
                <a:latin typeface="Nunito"/>
                <a:ea typeface="Nunito"/>
                <a:cs typeface="Nunito"/>
                <a:sym typeface="Nunito"/>
              </a:defRPr>
            </a:lvl2pPr>
            <a:lvl3pPr lvl="2" algn="ctr" rtl="0">
              <a:spcBef>
                <a:spcPts val="1600"/>
              </a:spcBef>
              <a:spcAft>
                <a:spcPts val="0"/>
              </a:spcAft>
              <a:buSzPts val="1400"/>
              <a:buFont typeface="Nunito"/>
              <a:buNone/>
              <a:defRPr sz="1400" b="1">
                <a:latin typeface="Nunito"/>
                <a:ea typeface="Nunito"/>
                <a:cs typeface="Nunito"/>
                <a:sym typeface="Nunito"/>
              </a:defRPr>
            </a:lvl3pPr>
            <a:lvl4pPr lvl="3" algn="ctr" rtl="0">
              <a:spcBef>
                <a:spcPts val="1600"/>
              </a:spcBef>
              <a:spcAft>
                <a:spcPts val="0"/>
              </a:spcAft>
              <a:buSzPts val="1400"/>
              <a:buFont typeface="Nunito"/>
              <a:buNone/>
              <a:defRPr sz="1400" b="1">
                <a:latin typeface="Nunito"/>
                <a:ea typeface="Nunito"/>
                <a:cs typeface="Nunito"/>
                <a:sym typeface="Nunito"/>
              </a:defRPr>
            </a:lvl4pPr>
            <a:lvl5pPr lvl="4" algn="ctr" rtl="0">
              <a:spcBef>
                <a:spcPts val="1600"/>
              </a:spcBef>
              <a:spcAft>
                <a:spcPts val="0"/>
              </a:spcAft>
              <a:buSzPts val="1400"/>
              <a:buFont typeface="Nunito"/>
              <a:buNone/>
              <a:defRPr sz="1400" b="1">
                <a:latin typeface="Nunito"/>
                <a:ea typeface="Nunito"/>
                <a:cs typeface="Nunito"/>
                <a:sym typeface="Nunito"/>
              </a:defRPr>
            </a:lvl5pPr>
            <a:lvl6pPr lvl="5" algn="ctr" rtl="0">
              <a:spcBef>
                <a:spcPts val="1600"/>
              </a:spcBef>
              <a:spcAft>
                <a:spcPts val="0"/>
              </a:spcAft>
              <a:buSzPts val="1400"/>
              <a:buFont typeface="Nunito"/>
              <a:buNone/>
              <a:defRPr sz="1400" b="1">
                <a:latin typeface="Nunito"/>
                <a:ea typeface="Nunito"/>
                <a:cs typeface="Nunito"/>
                <a:sym typeface="Nunito"/>
              </a:defRPr>
            </a:lvl6pPr>
            <a:lvl7pPr lvl="6" algn="ctr" rtl="0">
              <a:spcBef>
                <a:spcPts val="1600"/>
              </a:spcBef>
              <a:spcAft>
                <a:spcPts val="0"/>
              </a:spcAft>
              <a:buSzPts val="1400"/>
              <a:buFont typeface="Nunito"/>
              <a:buNone/>
              <a:defRPr sz="1400" b="1">
                <a:latin typeface="Nunito"/>
                <a:ea typeface="Nunito"/>
                <a:cs typeface="Nunito"/>
                <a:sym typeface="Nunito"/>
              </a:defRPr>
            </a:lvl7pPr>
            <a:lvl8pPr lvl="7" algn="ctr" rtl="0">
              <a:spcBef>
                <a:spcPts val="1600"/>
              </a:spcBef>
              <a:spcAft>
                <a:spcPts val="0"/>
              </a:spcAft>
              <a:buSzPts val="1400"/>
              <a:buFont typeface="Nunito"/>
              <a:buNone/>
              <a:defRPr sz="1400" b="1">
                <a:latin typeface="Nunito"/>
                <a:ea typeface="Nunito"/>
                <a:cs typeface="Nunito"/>
                <a:sym typeface="Nunito"/>
              </a:defRPr>
            </a:lvl8pPr>
            <a:lvl9pPr lvl="8" algn="ctr" rtl="0">
              <a:spcBef>
                <a:spcPts val="1600"/>
              </a:spcBef>
              <a:spcAft>
                <a:spcPts val="1600"/>
              </a:spcAft>
              <a:buSzPts val="1400"/>
              <a:buFont typeface="Nunito"/>
              <a:buNone/>
              <a:defRPr sz="1400" b="1">
                <a:latin typeface="Nunito"/>
                <a:ea typeface="Nunito"/>
                <a:cs typeface="Nunito"/>
                <a:sym typeface="Nunito"/>
              </a:defRPr>
            </a:lvl9pPr>
          </a:lstStyle>
          <a:p/>
        </p:txBody>
      </p:sp>
      <p:sp>
        <p:nvSpPr>
          <p:cNvPr id="1069" name="Google Shape;1069;p13"/>
          <p:cNvSpPr txBox="1"/>
          <p:nvPr>
            <p:ph type="subTitle" idx="3"/>
          </p:nvPr>
        </p:nvSpPr>
        <p:spPr>
          <a:xfrm>
            <a:off x="3662700" y="2849537"/>
            <a:ext cx="1818600" cy="78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2"/>
                </a:solidFill>
                <a:latin typeface="Nunito"/>
                <a:ea typeface="Nunito"/>
                <a:cs typeface="Nunito"/>
                <a:sym typeface="Nunito"/>
              </a:defRPr>
            </a:lvl1pPr>
            <a:lvl2pPr lvl="1" algn="ctr" rtl="0">
              <a:spcBef>
                <a:spcPts val="0"/>
              </a:spcBef>
              <a:spcAft>
                <a:spcPts val="0"/>
              </a:spcAft>
              <a:buSzPts val="1400"/>
              <a:buNone/>
              <a:defRPr sz="1400"/>
            </a:lvl2pPr>
            <a:lvl3pPr lvl="2" algn="ctr" rtl="0">
              <a:spcBef>
                <a:spcPts val="1600"/>
              </a:spcBef>
              <a:spcAft>
                <a:spcPts val="0"/>
              </a:spcAft>
              <a:buSzPts val="1400"/>
              <a:buNone/>
              <a:defRPr sz="1400"/>
            </a:lvl3pPr>
            <a:lvl4pPr lvl="3" algn="ctr" rtl="0">
              <a:spcBef>
                <a:spcPts val="1600"/>
              </a:spcBef>
              <a:spcAft>
                <a:spcPts val="0"/>
              </a:spcAft>
              <a:buSzPts val="1400"/>
              <a:buNone/>
              <a:defRPr sz="1400"/>
            </a:lvl4pPr>
            <a:lvl5pPr lvl="4" algn="ctr" rtl="0">
              <a:spcBef>
                <a:spcPts val="1600"/>
              </a:spcBef>
              <a:spcAft>
                <a:spcPts val="0"/>
              </a:spcAft>
              <a:buSzPts val="1400"/>
              <a:buNone/>
              <a:defRPr sz="1400"/>
            </a:lvl5pPr>
            <a:lvl6pPr lvl="5" algn="ctr" rtl="0">
              <a:spcBef>
                <a:spcPts val="1600"/>
              </a:spcBef>
              <a:spcAft>
                <a:spcPts val="0"/>
              </a:spcAft>
              <a:buSzPts val="1400"/>
              <a:buNone/>
              <a:defRPr sz="1400"/>
            </a:lvl6pPr>
            <a:lvl7pPr lvl="6" algn="ctr" rtl="0">
              <a:spcBef>
                <a:spcPts val="1600"/>
              </a:spcBef>
              <a:spcAft>
                <a:spcPts val="0"/>
              </a:spcAft>
              <a:buSzPts val="1400"/>
              <a:buNone/>
              <a:defRPr sz="1400"/>
            </a:lvl7pPr>
            <a:lvl8pPr lvl="7" algn="ctr" rtl="0">
              <a:spcBef>
                <a:spcPts val="1600"/>
              </a:spcBef>
              <a:spcAft>
                <a:spcPts val="0"/>
              </a:spcAft>
              <a:buSzPts val="1400"/>
              <a:buNone/>
              <a:defRPr sz="1400"/>
            </a:lvl8pPr>
            <a:lvl9pPr lvl="8" algn="ctr" rtl="0">
              <a:spcBef>
                <a:spcPts val="1600"/>
              </a:spcBef>
              <a:spcAft>
                <a:spcPts val="1600"/>
              </a:spcAft>
              <a:buSzPts val="1400"/>
              <a:buNone/>
              <a:defRPr sz="1400"/>
            </a:lvl9pPr>
          </a:lstStyle>
          <a:p/>
        </p:txBody>
      </p:sp>
      <p:sp>
        <p:nvSpPr>
          <p:cNvPr id="1070" name="Google Shape;1070;p13"/>
          <p:cNvSpPr txBox="1"/>
          <p:nvPr>
            <p:ph type="subTitle" idx="4"/>
          </p:nvPr>
        </p:nvSpPr>
        <p:spPr>
          <a:xfrm>
            <a:off x="3662700" y="2500608"/>
            <a:ext cx="1818600" cy="26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sz="1600" b="1">
                <a:solidFill>
                  <a:schemeClr val="accent6"/>
                </a:solidFill>
                <a:latin typeface="Nunito"/>
                <a:ea typeface="Nunito"/>
                <a:cs typeface="Nunito"/>
                <a:sym typeface="Nunito"/>
              </a:defRPr>
            </a:lvl1pPr>
            <a:lvl2pPr lvl="1" algn="ctr" rtl="0">
              <a:spcBef>
                <a:spcPts val="0"/>
              </a:spcBef>
              <a:spcAft>
                <a:spcPts val="0"/>
              </a:spcAft>
              <a:buSzPts val="1400"/>
              <a:buFont typeface="Nunito"/>
              <a:buNone/>
              <a:defRPr sz="1400" b="1">
                <a:latin typeface="Nunito"/>
                <a:ea typeface="Nunito"/>
                <a:cs typeface="Nunito"/>
                <a:sym typeface="Nunito"/>
              </a:defRPr>
            </a:lvl2pPr>
            <a:lvl3pPr lvl="2" algn="ctr" rtl="0">
              <a:spcBef>
                <a:spcPts val="1600"/>
              </a:spcBef>
              <a:spcAft>
                <a:spcPts val="0"/>
              </a:spcAft>
              <a:buSzPts val="1400"/>
              <a:buFont typeface="Nunito"/>
              <a:buNone/>
              <a:defRPr sz="1400" b="1">
                <a:latin typeface="Nunito"/>
                <a:ea typeface="Nunito"/>
                <a:cs typeface="Nunito"/>
                <a:sym typeface="Nunito"/>
              </a:defRPr>
            </a:lvl3pPr>
            <a:lvl4pPr lvl="3" algn="ctr" rtl="0">
              <a:spcBef>
                <a:spcPts val="1600"/>
              </a:spcBef>
              <a:spcAft>
                <a:spcPts val="0"/>
              </a:spcAft>
              <a:buSzPts val="1400"/>
              <a:buFont typeface="Nunito"/>
              <a:buNone/>
              <a:defRPr sz="1400" b="1">
                <a:latin typeface="Nunito"/>
                <a:ea typeface="Nunito"/>
                <a:cs typeface="Nunito"/>
                <a:sym typeface="Nunito"/>
              </a:defRPr>
            </a:lvl4pPr>
            <a:lvl5pPr lvl="4" algn="ctr" rtl="0">
              <a:spcBef>
                <a:spcPts val="1600"/>
              </a:spcBef>
              <a:spcAft>
                <a:spcPts val="0"/>
              </a:spcAft>
              <a:buSzPts val="1400"/>
              <a:buFont typeface="Nunito"/>
              <a:buNone/>
              <a:defRPr sz="1400" b="1">
                <a:latin typeface="Nunito"/>
                <a:ea typeface="Nunito"/>
                <a:cs typeface="Nunito"/>
                <a:sym typeface="Nunito"/>
              </a:defRPr>
            </a:lvl5pPr>
            <a:lvl6pPr lvl="5" algn="ctr" rtl="0">
              <a:spcBef>
                <a:spcPts val="1600"/>
              </a:spcBef>
              <a:spcAft>
                <a:spcPts val="0"/>
              </a:spcAft>
              <a:buSzPts val="1400"/>
              <a:buFont typeface="Nunito"/>
              <a:buNone/>
              <a:defRPr sz="1400" b="1">
                <a:latin typeface="Nunito"/>
                <a:ea typeface="Nunito"/>
                <a:cs typeface="Nunito"/>
                <a:sym typeface="Nunito"/>
              </a:defRPr>
            </a:lvl6pPr>
            <a:lvl7pPr lvl="6" algn="ctr" rtl="0">
              <a:spcBef>
                <a:spcPts val="1600"/>
              </a:spcBef>
              <a:spcAft>
                <a:spcPts val="0"/>
              </a:spcAft>
              <a:buSzPts val="1400"/>
              <a:buFont typeface="Nunito"/>
              <a:buNone/>
              <a:defRPr sz="1400" b="1">
                <a:latin typeface="Nunito"/>
                <a:ea typeface="Nunito"/>
                <a:cs typeface="Nunito"/>
                <a:sym typeface="Nunito"/>
              </a:defRPr>
            </a:lvl7pPr>
            <a:lvl8pPr lvl="7" algn="ctr" rtl="0">
              <a:spcBef>
                <a:spcPts val="1600"/>
              </a:spcBef>
              <a:spcAft>
                <a:spcPts val="0"/>
              </a:spcAft>
              <a:buSzPts val="1400"/>
              <a:buFont typeface="Nunito"/>
              <a:buNone/>
              <a:defRPr sz="1400" b="1">
                <a:latin typeface="Nunito"/>
                <a:ea typeface="Nunito"/>
                <a:cs typeface="Nunito"/>
                <a:sym typeface="Nunito"/>
              </a:defRPr>
            </a:lvl8pPr>
            <a:lvl9pPr lvl="8" algn="ctr" rtl="0">
              <a:spcBef>
                <a:spcPts val="1600"/>
              </a:spcBef>
              <a:spcAft>
                <a:spcPts val="1600"/>
              </a:spcAft>
              <a:buSzPts val="1400"/>
              <a:buFont typeface="Nunito"/>
              <a:buNone/>
              <a:defRPr sz="1400" b="1">
                <a:latin typeface="Nunito"/>
                <a:ea typeface="Nunito"/>
                <a:cs typeface="Nunito"/>
                <a:sym typeface="Nunito"/>
              </a:defRPr>
            </a:lvl9pPr>
          </a:lstStyle>
          <a:p/>
        </p:txBody>
      </p:sp>
      <p:sp>
        <p:nvSpPr>
          <p:cNvPr id="1071" name="Google Shape;1071;p13"/>
          <p:cNvSpPr txBox="1"/>
          <p:nvPr>
            <p:ph type="subTitle" idx="5"/>
          </p:nvPr>
        </p:nvSpPr>
        <p:spPr>
          <a:xfrm>
            <a:off x="6409800" y="2849537"/>
            <a:ext cx="1818600" cy="78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2"/>
                </a:solidFill>
                <a:latin typeface="Nunito"/>
                <a:ea typeface="Nunito"/>
                <a:cs typeface="Nunito"/>
                <a:sym typeface="Nunito"/>
              </a:defRPr>
            </a:lvl1pPr>
            <a:lvl2pPr lvl="1" algn="ctr" rtl="0">
              <a:spcBef>
                <a:spcPts val="0"/>
              </a:spcBef>
              <a:spcAft>
                <a:spcPts val="0"/>
              </a:spcAft>
              <a:buSzPts val="1400"/>
              <a:buNone/>
              <a:defRPr sz="1400"/>
            </a:lvl2pPr>
            <a:lvl3pPr lvl="2" algn="ctr" rtl="0">
              <a:spcBef>
                <a:spcPts val="1600"/>
              </a:spcBef>
              <a:spcAft>
                <a:spcPts val="0"/>
              </a:spcAft>
              <a:buSzPts val="1400"/>
              <a:buNone/>
              <a:defRPr sz="1400"/>
            </a:lvl3pPr>
            <a:lvl4pPr lvl="3" algn="ctr" rtl="0">
              <a:spcBef>
                <a:spcPts val="1600"/>
              </a:spcBef>
              <a:spcAft>
                <a:spcPts val="0"/>
              </a:spcAft>
              <a:buSzPts val="1400"/>
              <a:buNone/>
              <a:defRPr sz="1400"/>
            </a:lvl4pPr>
            <a:lvl5pPr lvl="4" algn="ctr" rtl="0">
              <a:spcBef>
                <a:spcPts val="1600"/>
              </a:spcBef>
              <a:spcAft>
                <a:spcPts val="0"/>
              </a:spcAft>
              <a:buSzPts val="1400"/>
              <a:buNone/>
              <a:defRPr sz="1400"/>
            </a:lvl5pPr>
            <a:lvl6pPr lvl="5" algn="ctr" rtl="0">
              <a:spcBef>
                <a:spcPts val="1600"/>
              </a:spcBef>
              <a:spcAft>
                <a:spcPts val="0"/>
              </a:spcAft>
              <a:buSzPts val="1400"/>
              <a:buNone/>
              <a:defRPr sz="1400"/>
            </a:lvl6pPr>
            <a:lvl7pPr lvl="6" algn="ctr" rtl="0">
              <a:spcBef>
                <a:spcPts val="1600"/>
              </a:spcBef>
              <a:spcAft>
                <a:spcPts val="0"/>
              </a:spcAft>
              <a:buSzPts val="1400"/>
              <a:buNone/>
              <a:defRPr sz="1400"/>
            </a:lvl7pPr>
            <a:lvl8pPr lvl="7" algn="ctr" rtl="0">
              <a:spcBef>
                <a:spcPts val="1600"/>
              </a:spcBef>
              <a:spcAft>
                <a:spcPts val="0"/>
              </a:spcAft>
              <a:buSzPts val="1400"/>
              <a:buNone/>
              <a:defRPr sz="1400"/>
            </a:lvl8pPr>
            <a:lvl9pPr lvl="8" algn="ctr" rtl="0">
              <a:spcBef>
                <a:spcPts val="1600"/>
              </a:spcBef>
              <a:spcAft>
                <a:spcPts val="1600"/>
              </a:spcAft>
              <a:buSzPts val="1400"/>
              <a:buNone/>
              <a:defRPr sz="1400"/>
            </a:lvl9pPr>
          </a:lstStyle>
          <a:p/>
        </p:txBody>
      </p:sp>
      <p:sp>
        <p:nvSpPr>
          <p:cNvPr id="1072" name="Google Shape;1072;p13"/>
          <p:cNvSpPr txBox="1"/>
          <p:nvPr>
            <p:ph type="subTitle" idx="6"/>
          </p:nvPr>
        </p:nvSpPr>
        <p:spPr>
          <a:xfrm>
            <a:off x="6409800" y="2500608"/>
            <a:ext cx="1818600" cy="26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Nunito"/>
              <a:buNone/>
              <a:defRPr sz="1600" b="1">
                <a:solidFill>
                  <a:schemeClr val="accent6"/>
                </a:solidFill>
                <a:latin typeface="Nunito"/>
                <a:ea typeface="Nunito"/>
                <a:cs typeface="Nunito"/>
                <a:sym typeface="Nunito"/>
              </a:defRPr>
            </a:lvl1pPr>
            <a:lvl2pPr lvl="1" algn="ctr" rtl="0">
              <a:spcBef>
                <a:spcPts val="0"/>
              </a:spcBef>
              <a:spcAft>
                <a:spcPts val="0"/>
              </a:spcAft>
              <a:buSzPts val="1400"/>
              <a:buFont typeface="Nunito"/>
              <a:buNone/>
              <a:defRPr sz="1400" b="1">
                <a:latin typeface="Nunito"/>
                <a:ea typeface="Nunito"/>
                <a:cs typeface="Nunito"/>
                <a:sym typeface="Nunito"/>
              </a:defRPr>
            </a:lvl2pPr>
            <a:lvl3pPr lvl="2" algn="ctr" rtl="0">
              <a:spcBef>
                <a:spcPts val="1600"/>
              </a:spcBef>
              <a:spcAft>
                <a:spcPts val="0"/>
              </a:spcAft>
              <a:buSzPts val="1400"/>
              <a:buFont typeface="Nunito"/>
              <a:buNone/>
              <a:defRPr sz="1400" b="1">
                <a:latin typeface="Nunito"/>
                <a:ea typeface="Nunito"/>
                <a:cs typeface="Nunito"/>
                <a:sym typeface="Nunito"/>
              </a:defRPr>
            </a:lvl3pPr>
            <a:lvl4pPr lvl="3" algn="ctr" rtl="0">
              <a:spcBef>
                <a:spcPts val="1600"/>
              </a:spcBef>
              <a:spcAft>
                <a:spcPts val="0"/>
              </a:spcAft>
              <a:buSzPts val="1400"/>
              <a:buFont typeface="Nunito"/>
              <a:buNone/>
              <a:defRPr sz="1400" b="1">
                <a:latin typeface="Nunito"/>
                <a:ea typeface="Nunito"/>
                <a:cs typeface="Nunito"/>
                <a:sym typeface="Nunito"/>
              </a:defRPr>
            </a:lvl4pPr>
            <a:lvl5pPr lvl="4" algn="ctr" rtl="0">
              <a:spcBef>
                <a:spcPts val="1600"/>
              </a:spcBef>
              <a:spcAft>
                <a:spcPts val="0"/>
              </a:spcAft>
              <a:buSzPts val="1400"/>
              <a:buFont typeface="Nunito"/>
              <a:buNone/>
              <a:defRPr sz="1400" b="1">
                <a:latin typeface="Nunito"/>
                <a:ea typeface="Nunito"/>
                <a:cs typeface="Nunito"/>
                <a:sym typeface="Nunito"/>
              </a:defRPr>
            </a:lvl5pPr>
            <a:lvl6pPr lvl="5" algn="ctr" rtl="0">
              <a:spcBef>
                <a:spcPts val="1600"/>
              </a:spcBef>
              <a:spcAft>
                <a:spcPts val="0"/>
              </a:spcAft>
              <a:buSzPts val="1400"/>
              <a:buFont typeface="Nunito"/>
              <a:buNone/>
              <a:defRPr sz="1400" b="1">
                <a:latin typeface="Nunito"/>
                <a:ea typeface="Nunito"/>
                <a:cs typeface="Nunito"/>
                <a:sym typeface="Nunito"/>
              </a:defRPr>
            </a:lvl6pPr>
            <a:lvl7pPr lvl="6" algn="ctr" rtl="0">
              <a:spcBef>
                <a:spcPts val="1600"/>
              </a:spcBef>
              <a:spcAft>
                <a:spcPts val="0"/>
              </a:spcAft>
              <a:buSzPts val="1400"/>
              <a:buFont typeface="Nunito"/>
              <a:buNone/>
              <a:defRPr sz="1400" b="1">
                <a:latin typeface="Nunito"/>
                <a:ea typeface="Nunito"/>
                <a:cs typeface="Nunito"/>
                <a:sym typeface="Nunito"/>
              </a:defRPr>
            </a:lvl7pPr>
            <a:lvl8pPr lvl="7" algn="ctr" rtl="0">
              <a:spcBef>
                <a:spcPts val="1600"/>
              </a:spcBef>
              <a:spcAft>
                <a:spcPts val="0"/>
              </a:spcAft>
              <a:buSzPts val="1400"/>
              <a:buFont typeface="Nunito"/>
              <a:buNone/>
              <a:defRPr sz="1400" b="1">
                <a:latin typeface="Nunito"/>
                <a:ea typeface="Nunito"/>
                <a:cs typeface="Nunito"/>
                <a:sym typeface="Nunito"/>
              </a:defRPr>
            </a:lvl8pPr>
            <a:lvl9pPr lvl="8" algn="ctr" rtl="0">
              <a:spcBef>
                <a:spcPts val="1600"/>
              </a:spcBef>
              <a:spcAft>
                <a:spcPts val="1600"/>
              </a:spcAft>
              <a:buSzPts val="1400"/>
              <a:buFont typeface="Nunito"/>
              <a:buNone/>
              <a:defRPr sz="1400" b="1">
                <a:latin typeface="Nunito"/>
                <a:ea typeface="Nunito"/>
                <a:cs typeface="Nunito"/>
                <a:sym typeface="Nunito"/>
              </a:defRPr>
            </a:lvl9pPr>
          </a:lstStyle>
          <a:p/>
        </p:txBody>
      </p:sp>
      <p:grpSp>
        <p:nvGrpSpPr>
          <p:cNvPr id="1073" name="Google Shape;1073;p13"/>
          <p:cNvGrpSpPr/>
          <p:nvPr/>
        </p:nvGrpSpPr>
        <p:grpSpPr>
          <a:xfrm>
            <a:off x="7829836" y="278787"/>
            <a:ext cx="829539" cy="844607"/>
            <a:chOff x="7916906" y="126387"/>
            <a:chExt cx="829539" cy="844607"/>
          </a:xfrm>
        </p:grpSpPr>
        <p:sp>
          <p:nvSpPr>
            <p:cNvPr id="1074" name="Google Shape;1074;p13"/>
            <p:cNvSpPr/>
            <p:nvPr/>
          </p:nvSpPr>
          <p:spPr>
            <a:xfrm>
              <a:off x="7916906" y="126387"/>
              <a:ext cx="490049" cy="495051"/>
            </a:xfrm>
            <a:custGeom>
              <a:avLst/>
              <a:gdLst/>
              <a:ahLst/>
              <a:cxnLst/>
              <a:rect l="l" t="t" r="r" b="b"/>
              <a:pathLst>
                <a:path w="15969" h="16132" fill="none" extrusionOk="0">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13"/>
            <p:cNvSpPr/>
            <p:nvPr/>
          </p:nvSpPr>
          <p:spPr>
            <a:xfrm>
              <a:off x="8161928" y="210844"/>
              <a:ext cx="161416" cy="160588"/>
            </a:xfrm>
            <a:custGeom>
              <a:avLst/>
              <a:gdLst/>
              <a:ahLst/>
              <a:cxnLst/>
              <a:rect l="l" t="t" r="r" b="b"/>
              <a:pathLst>
                <a:path w="5260" h="5233" fill="none" extrusionOk="0">
                  <a:moveTo>
                    <a:pt x="1" y="55"/>
                  </a:moveTo>
                  <a:cubicBezTo>
                    <a:pt x="2889" y="1"/>
                    <a:pt x="5259" y="2317"/>
                    <a:pt x="5259" y="5232"/>
                  </a:cubicBez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13"/>
            <p:cNvSpPr/>
            <p:nvPr/>
          </p:nvSpPr>
          <p:spPr>
            <a:xfrm>
              <a:off x="8375157" y="603051"/>
              <a:ext cx="371288" cy="367943"/>
            </a:xfrm>
            <a:custGeom>
              <a:avLst/>
              <a:gdLst/>
              <a:ahLst/>
              <a:cxnLst/>
              <a:rect l="l" t="t" r="r" b="b"/>
              <a:pathLst>
                <a:path w="12099" h="11990" fill="none" extrusionOk="0">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13"/>
            <p:cNvSpPr/>
            <p:nvPr/>
          </p:nvSpPr>
          <p:spPr>
            <a:xfrm>
              <a:off x="8323323" y="554532"/>
              <a:ext cx="78621" cy="76964"/>
            </a:xfrm>
            <a:custGeom>
              <a:avLst/>
              <a:gdLst/>
              <a:ahLst/>
              <a:cxnLst/>
              <a:rect l="l" t="t" r="r" b="b"/>
              <a:pathLst>
                <a:path w="2562" h="2508" fill="none" extrusionOk="0">
                  <a:moveTo>
                    <a:pt x="2562" y="2508"/>
                  </a:moveTo>
                  <a:lnTo>
                    <a:pt x="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8" name="Google Shape;1078;p13"/>
          <p:cNvGrpSpPr/>
          <p:nvPr/>
        </p:nvGrpSpPr>
        <p:grpSpPr>
          <a:xfrm flipH="1">
            <a:off x="336482" y="256426"/>
            <a:ext cx="488729" cy="597143"/>
            <a:chOff x="6180225" y="405175"/>
            <a:chExt cx="606514" cy="741056"/>
          </a:xfrm>
        </p:grpSpPr>
        <p:sp>
          <p:nvSpPr>
            <p:cNvPr id="1079" name="Google Shape;1079;p13"/>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13"/>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13"/>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2" name="Google Shape;1082;p13"/>
          <p:cNvGrpSpPr/>
          <p:nvPr/>
        </p:nvGrpSpPr>
        <p:grpSpPr>
          <a:xfrm flipH="1">
            <a:off x="271575" y="978689"/>
            <a:ext cx="411494" cy="664330"/>
            <a:chOff x="4698532" y="1605962"/>
            <a:chExt cx="510665" cy="824436"/>
          </a:xfrm>
        </p:grpSpPr>
        <p:sp>
          <p:nvSpPr>
            <p:cNvPr id="1083" name="Google Shape;1083;p13"/>
            <p:cNvSpPr/>
            <p:nvPr/>
          </p:nvSpPr>
          <p:spPr>
            <a:xfrm>
              <a:off x="4698532" y="1661926"/>
              <a:ext cx="510665" cy="768472"/>
            </a:xfrm>
            <a:custGeom>
              <a:avLst/>
              <a:gdLst/>
              <a:ahLst/>
              <a:cxnLst/>
              <a:rect l="l" t="t" r="r" b="b"/>
              <a:pathLst>
                <a:path w="13925" h="20955" fill="none" extrusionOk="0">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13"/>
            <p:cNvSpPr/>
            <p:nvPr/>
          </p:nvSpPr>
          <p:spPr>
            <a:xfrm>
              <a:off x="4836424" y="1605962"/>
              <a:ext cx="233861" cy="59006"/>
            </a:xfrm>
            <a:custGeom>
              <a:avLst/>
              <a:gdLst/>
              <a:ahLst/>
              <a:cxnLst/>
              <a:rect l="l" t="t" r="r" b="b"/>
              <a:pathLst>
                <a:path w="6377" h="1609" fill="none" extrusionOk="0">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13"/>
            <p:cNvSpPr/>
            <p:nvPr/>
          </p:nvSpPr>
          <p:spPr>
            <a:xfrm>
              <a:off x="4710524" y="2099624"/>
              <a:ext cx="485654" cy="9021"/>
            </a:xfrm>
            <a:custGeom>
              <a:avLst/>
              <a:gdLst/>
              <a:ahLst/>
              <a:cxnLst/>
              <a:rect l="l" t="t" r="r" b="b"/>
              <a:pathLst>
                <a:path w="13243" h="246" fill="none" extrusionOk="0">
                  <a:moveTo>
                    <a:pt x="0" y="246"/>
                  </a:moveTo>
                  <a:lnTo>
                    <a:pt x="13243"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6" name="Google Shape;1086;p13"/>
          <p:cNvGrpSpPr/>
          <p:nvPr/>
        </p:nvGrpSpPr>
        <p:grpSpPr>
          <a:xfrm flipH="1">
            <a:off x="757669" y="1172813"/>
            <a:ext cx="110824" cy="110824"/>
            <a:chOff x="794923" y="2795124"/>
            <a:chExt cx="128941" cy="128941"/>
          </a:xfrm>
        </p:grpSpPr>
        <p:sp>
          <p:nvSpPr>
            <p:cNvPr id="1087" name="Google Shape;1087;p13"/>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13"/>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9" name="Google Shape;1089;p13"/>
          <p:cNvGrpSpPr/>
          <p:nvPr/>
        </p:nvGrpSpPr>
        <p:grpSpPr>
          <a:xfrm>
            <a:off x="929181" y="708790"/>
            <a:ext cx="166649" cy="167500"/>
            <a:chOff x="3407917" y="-1400250"/>
            <a:chExt cx="193891" cy="194881"/>
          </a:xfrm>
        </p:grpSpPr>
        <p:sp>
          <p:nvSpPr>
            <p:cNvPr id="1090" name="Google Shape;1090;p13"/>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13"/>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13"/>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13"/>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13"/>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13"/>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13"/>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13"/>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8" name="Google Shape;1098;p13"/>
          <p:cNvGrpSpPr/>
          <p:nvPr/>
        </p:nvGrpSpPr>
        <p:grpSpPr>
          <a:xfrm rot="-5400000" flipH="1">
            <a:off x="849046" y="322800"/>
            <a:ext cx="479293" cy="479293"/>
            <a:chOff x="3560335" y="-646412"/>
            <a:chExt cx="557642" cy="557642"/>
          </a:xfrm>
        </p:grpSpPr>
        <p:sp>
          <p:nvSpPr>
            <p:cNvPr id="1099" name="Google Shape;1099;p13"/>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13"/>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13"/>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13"/>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13"/>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13"/>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13"/>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13"/>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13"/>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8" name="Google Shape;1108;p13"/>
          <p:cNvGrpSpPr/>
          <p:nvPr/>
        </p:nvGrpSpPr>
        <p:grpSpPr>
          <a:xfrm flipH="1">
            <a:off x="1426010" y="233741"/>
            <a:ext cx="110824" cy="110824"/>
            <a:chOff x="794923" y="2795124"/>
            <a:chExt cx="128941" cy="128941"/>
          </a:xfrm>
        </p:grpSpPr>
        <p:sp>
          <p:nvSpPr>
            <p:cNvPr id="1109" name="Google Shape;1109;p13"/>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13"/>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1" name="Google Shape;1111;p13"/>
          <p:cNvGrpSpPr/>
          <p:nvPr/>
        </p:nvGrpSpPr>
        <p:grpSpPr>
          <a:xfrm flipH="1">
            <a:off x="8455129" y="4384172"/>
            <a:ext cx="414009" cy="454583"/>
            <a:chOff x="1693693" y="-2602979"/>
            <a:chExt cx="509674" cy="559624"/>
          </a:xfrm>
        </p:grpSpPr>
        <p:sp>
          <p:nvSpPr>
            <p:cNvPr id="1112" name="Google Shape;1112;p13"/>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13"/>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13"/>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13"/>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13"/>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13"/>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13"/>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13"/>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13"/>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1" name="Google Shape;1121;p13"/>
          <p:cNvGrpSpPr/>
          <p:nvPr/>
        </p:nvGrpSpPr>
        <p:grpSpPr>
          <a:xfrm flipH="1">
            <a:off x="8276602" y="4446789"/>
            <a:ext cx="104738" cy="104738"/>
            <a:chOff x="794923" y="2795124"/>
            <a:chExt cx="128941" cy="128941"/>
          </a:xfrm>
        </p:grpSpPr>
        <p:sp>
          <p:nvSpPr>
            <p:cNvPr id="1122" name="Google Shape;1122;p13"/>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13"/>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4" name="Google Shape;1124;p13"/>
          <p:cNvGrpSpPr/>
          <p:nvPr/>
        </p:nvGrpSpPr>
        <p:grpSpPr>
          <a:xfrm>
            <a:off x="8314579" y="3559006"/>
            <a:ext cx="544663" cy="547106"/>
            <a:chOff x="1889565" y="-3382437"/>
            <a:chExt cx="670520" cy="673527"/>
          </a:xfrm>
        </p:grpSpPr>
        <p:sp>
          <p:nvSpPr>
            <p:cNvPr id="1125" name="Google Shape;1125;p13"/>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13"/>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13"/>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13"/>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13"/>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0" name="Google Shape;1130;p13"/>
          <p:cNvGrpSpPr/>
          <p:nvPr/>
        </p:nvGrpSpPr>
        <p:grpSpPr>
          <a:xfrm>
            <a:off x="8619577" y="3304543"/>
            <a:ext cx="157497" cy="158302"/>
            <a:chOff x="3407917" y="-1400250"/>
            <a:chExt cx="193891" cy="194881"/>
          </a:xfrm>
        </p:grpSpPr>
        <p:sp>
          <p:nvSpPr>
            <p:cNvPr id="1131" name="Google Shape;1131;p13"/>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13"/>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13"/>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13"/>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13"/>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13"/>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13"/>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13"/>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9" name="Google Shape;1139;p13"/>
          <p:cNvGrpSpPr/>
          <p:nvPr/>
        </p:nvGrpSpPr>
        <p:grpSpPr>
          <a:xfrm rot="1420089">
            <a:off x="7749849" y="4096443"/>
            <a:ext cx="677828" cy="709496"/>
            <a:chOff x="3153626" y="-2653955"/>
            <a:chExt cx="834426" cy="873411"/>
          </a:xfrm>
        </p:grpSpPr>
        <p:sp>
          <p:nvSpPr>
            <p:cNvPr id="1140" name="Google Shape;1140;p13"/>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13"/>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13"/>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13"/>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13"/>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13"/>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13"/>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7" name="Google Shape;1147;p13"/>
          <p:cNvGrpSpPr/>
          <p:nvPr/>
        </p:nvGrpSpPr>
        <p:grpSpPr>
          <a:xfrm>
            <a:off x="7393991" y="4662312"/>
            <a:ext cx="185914" cy="236257"/>
            <a:chOff x="2079424" y="521748"/>
            <a:chExt cx="228873" cy="290850"/>
          </a:xfrm>
        </p:grpSpPr>
        <p:sp>
          <p:nvSpPr>
            <p:cNvPr id="1148" name="Google Shape;1148;p13"/>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3"/>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13"/>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1" name="Google Shape;1151;p13"/>
          <p:cNvGrpSpPr/>
          <p:nvPr/>
        </p:nvGrpSpPr>
        <p:grpSpPr>
          <a:xfrm>
            <a:off x="619592" y="4514939"/>
            <a:ext cx="187263" cy="187264"/>
            <a:chOff x="1447449" y="4268259"/>
            <a:chExt cx="217875" cy="217875"/>
          </a:xfrm>
        </p:grpSpPr>
        <p:sp>
          <p:nvSpPr>
            <p:cNvPr id="1152" name="Google Shape;1152;p13"/>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13"/>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13"/>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3"/>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13"/>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3"/>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3"/>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3"/>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0" name="Google Shape;1160;p13"/>
          <p:cNvGrpSpPr/>
          <p:nvPr/>
        </p:nvGrpSpPr>
        <p:grpSpPr>
          <a:xfrm>
            <a:off x="8276589" y="385746"/>
            <a:ext cx="308365" cy="307514"/>
            <a:chOff x="2601030" y="2721166"/>
            <a:chExt cx="358773" cy="357783"/>
          </a:xfrm>
        </p:grpSpPr>
        <p:sp>
          <p:nvSpPr>
            <p:cNvPr id="1161" name="Google Shape;1161;p13"/>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13"/>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13"/>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13"/>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13"/>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13"/>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3"/>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3"/>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169" name="Shape 1169"/>
        <p:cNvGrpSpPr/>
        <p:nvPr/>
      </p:nvGrpSpPr>
      <p:grpSpPr>
        <a:xfrm>
          <a:off x="0" y="0"/>
          <a:ext cx="0" cy="0"/>
          <a:chOff x="0" y="0"/>
          <a:chExt cx="0" cy="0"/>
        </a:xfrm>
      </p:grpSpPr>
      <p:sp>
        <p:nvSpPr>
          <p:cNvPr id="1170" name="Google Shape;1170;p14"/>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4"/>
          <p:cNvSpPr txBox="1"/>
          <p:nvPr>
            <p:ph type="title"/>
          </p:nvPr>
        </p:nvSpPr>
        <p:spPr>
          <a:xfrm>
            <a:off x="1275150" y="2183700"/>
            <a:ext cx="6593700" cy="77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4800"/>
              <a:buNone/>
              <a:defRPr sz="5500">
                <a:solidFill>
                  <a:schemeClr val="accent1"/>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spcBef>
                <a:spcPts val="0"/>
              </a:spcBef>
              <a:spcAft>
                <a:spcPts val="0"/>
              </a:spcAft>
              <a:buClr>
                <a:schemeClr val="accent1"/>
              </a:buClr>
              <a:buSzPts val="4800"/>
              <a:buNone/>
              <a:defRPr sz="4800">
                <a:solidFill>
                  <a:schemeClr val="accent1"/>
                </a:solidFill>
              </a:defRPr>
            </a:lvl2pPr>
            <a:lvl3pPr lvl="2">
              <a:spcBef>
                <a:spcPts val="0"/>
              </a:spcBef>
              <a:spcAft>
                <a:spcPts val="0"/>
              </a:spcAft>
              <a:buClr>
                <a:schemeClr val="accent1"/>
              </a:buClr>
              <a:buSzPts val="4800"/>
              <a:buNone/>
              <a:defRPr sz="4800">
                <a:solidFill>
                  <a:schemeClr val="accent1"/>
                </a:solidFill>
              </a:defRPr>
            </a:lvl3pPr>
            <a:lvl4pPr lvl="3">
              <a:spcBef>
                <a:spcPts val="0"/>
              </a:spcBef>
              <a:spcAft>
                <a:spcPts val="0"/>
              </a:spcAft>
              <a:buClr>
                <a:schemeClr val="accent1"/>
              </a:buClr>
              <a:buSzPts val="4800"/>
              <a:buNone/>
              <a:defRPr sz="4800">
                <a:solidFill>
                  <a:schemeClr val="accent1"/>
                </a:solidFill>
              </a:defRPr>
            </a:lvl4pPr>
            <a:lvl5pPr lvl="4">
              <a:spcBef>
                <a:spcPts val="0"/>
              </a:spcBef>
              <a:spcAft>
                <a:spcPts val="0"/>
              </a:spcAft>
              <a:buClr>
                <a:schemeClr val="accent1"/>
              </a:buClr>
              <a:buSzPts val="4800"/>
              <a:buNone/>
              <a:defRPr sz="4800">
                <a:solidFill>
                  <a:schemeClr val="accent1"/>
                </a:solidFill>
              </a:defRPr>
            </a:lvl5pPr>
            <a:lvl6pPr lvl="5">
              <a:spcBef>
                <a:spcPts val="0"/>
              </a:spcBef>
              <a:spcAft>
                <a:spcPts val="0"/>
              </a:spcAft>
              <a:buClr>
                <a:schemeClr val="accent1"/>
              </a:buClr>
              <a:buSzPts val="4800"/>
              <a:buNone/>
              <a:defRPr sz="4800">
                <a:solidFill>
                  <a:schemeClr val="accent1"/>
                </a:solidFill>
              </a:defRPr>
            </a:lvl6pPr>
            <a:lvl7pPr lvl="6">
              <a:spcBef>
                <a:spcPts val="0"/>
              </a:spcBef>
              <a:spcAft>
                <a:spcPts val="0"/>
              </a:spcAft>
              <a:buClr>
                <a:schemeClr val="accent1"/>
              </a:buClr>
              <a:buSzPts val="4800"/>
              <a:buNone/>
              <a:defRPr sz="4800">
                <a:solidFill>
                  <a:schemeClr val="accent1"/>
                </a:solidFill>
              </a:defRPr>
            </a:lvl7pPr>
            <a:lvl8pPr lvl="7">
              <a:spcBef>
                <a:spcPts val="0"/>
              </a:spcBef>
              <a:spcAft>
                <a:spcPts val="0"/>
              </a:spcAft>
              <a:buClr>
                <a:schemeClr val="accent1"/>
              </a:buClr>
              <a:buSzPts val="4800"/>
              <a:buNone/>
              <a:defRPr sz="4800">
                <a:solidFill>
                  <a:schemeClr val="accent1"/>
                </a:solidFill>
              </a:defRPr>
            </a:lvl8pPr>
            <a:lvl9pPr lvl="8">
              <a:spcBef>
                <a:spcPts val="0"/>
              </a:spcBef>
              <a:spcAft>
                <a:spcPts val="0"/>
              </a:spcAft>
              <a:buClr>
                <a:schemeClr val="accent1"/>
              </a:buClr>
              <a:buSzPts val="4800"/>
              <a:buNone/>
              <a:defRPr sz="4800">
                <a:solidFill>
                  <a:schemeClr val="accent1"/>
                </a:solidFill>
              </a:defRPr>
            </a:lvl9pPr>
          </a:lstStyle>
          <a:p/>
        </p:txBody>
      </p:sp>
      <p:grpSp>
        <p:nvGrpSpPr>
          <p:cNvPr id="1172" name="Google Shape;1172;p14"/>
          <p:cNvGrpSpPr/>
          <p:nvPr/>
        </p:nvGrpSpPr>
        <p:grpSpPr>
          <a:xfrm>
            <a:off x="771271" y="3950636"/>
            <a:ext cx="750503" cy="917365"/>
            <a:chOff x="794919" y="4014442"/>
            <a:chExt cx="750503" cy="917365"/>
          </a:xfrm>
        </p:grpSpPr>
        <p:sp>
          <p:nvSpPr>
            <p:cNvPr id="1173" name="Google Shape;1173;p14"/>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14"/>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4"/>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6" name="Google Shape;1176;p14"/>
          <p:cNvGrpSpPr/>
          <p:nvPr/>
        </p:nvGrpSpPr>
        <p:grpSpPr>
          <a:xfrm>
            <a:off x="755107" y="3481874"/>
            <a:ext cx="210867" cy="780480"/>
            <a:chOff x="2419167" y="1286206"/>
            <a:chExt cx="210867" cy="780480"/>
          </a:xfrm>
        </p:grpSpPr>
        <p:sp>
          <p:nvSpPr>
            <p:cNvPr id="1177" name="Google Shape;1177;p14"/>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4"/>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14"/>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4"/>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4"/>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14"/>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14"/>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14"/>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14"/>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14"/>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4"/>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14"/>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14"/>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14"/>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14"/>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2" name="Google Shape;1192;p14"/>
          <p:cNvGrpSpPr/>
          <p:nvPr/>
        </p:nvGrpSpPr>
        <p:grpSpPr>
          <a:xfrm>
            <a:off x="295424" y="4168520"/>
            <a:ext cx="509674" cy="559624"/>
            <a:chOff x="1693693" y="-2602979"/>
            <a:chExt cx="509674" cy="559624"/>
          </a:xfrm>
        </p:grpSpPr>
        <p:sp>
          <p:nvSpPr>
            <p:cNvPr id="1193" name="Google Shape;1193;p14"/>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14"/>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14"/>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14"/>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14"/>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14"/>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14"/>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14"/>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14"/>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2" name="Google Shape;1202;p14"/>
          <p:cNvGrpSpPr/>
          <p:nvPr/>
        </p:nvGrpSpPr>
        <p:grpSpPr>
          <a:xfrm flipH="1">
            <a:off x="1030668" y="315013"/>
            <a:ext cx="606514" cy="741056"/>
            <a:chOff x="6180225" y="405175"/>
            <a:chExt cx="606514" cy="741056"/>
          </a:xfrm>
        </p:grpSpPr>
        <p:sp>
          <p:nvSpPr>
            <p:cNvPr id="1203" name="Google Shape;1203;p14"/>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14"/>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4"/>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6" name="Google Shape;1206;p14"/>
          <p:cNvGrpSpPr/>
          <p:nvPr/>
        </p:nvGrpSpPr>
        <p:grpSpPr>
          <a:xfrm>
            <a:off x="300421" y="2848081"/>
            <a:ext cx="457673" cy="400720"/>
            <a:chOff x="299281" y="2848081"/>
            <a:chExt cx="457673" cy="400720"/>
          </a:xfrm>
        </p:grpSpPr>
        <p:sp>
          <p:nvSpPr>
            <p:cNvPr id="1207" name="Google Shape;1207;p14"/>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14"/>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9" name="Google Shape;1209;p14"/>
          <p:cNvGrpSpPr/>
          <p:nvPr/>
        </p:nvGrpSpPr>
        <p:grpSpPr>
          <a:xfrm>
            <a:off x="796063" y="2795124"/>
            <a:ext cx="128941" cy="128941"/>
            <a:chOff x="794923" y="2795124"/>
            <a:chExt cx="128941" cy="128941"/>
          </a:xfrm>
        </p:grpSpPr>
        <p:sp>
          <p:nvSpPr>
            <p:cNvPr id="1210" name="Google Shape;1210;p14"/>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4"/>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2" name="Google Shape;1212;p14"/>
          <p:cNvGrpSpPr/>
          <p:nvPr/>
        </p:nvGrpSpPr>
        <p:grpSpPr>
          <a:xfrm>
            <a:off x="1905060" y="388587"/>
            <a:ext cx="302661" cy="301826"/>
            <a:chOff x="2601030" y="2721166"/>
            <a:chExt cx="358773" cy="357783"/>
          </a:xfrm>
        </p:grpSpPr>
        <p:sp>
          <p:nvSpPr>
            <p:cNvPr id="1213" name="Google Shape;1213;p14"/>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14"/>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4"/>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4"/>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4"/>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4"/>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14"/>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4"/>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1" name="Google Shape;1221;p14"/>
          <p:cNvGrpSpPr/>
          <p:nvPr/>
        </p:nvGrpSpPr>
        <p:grpSpPr>
          <a:xfrm flipH="1">
            <a:off x="263381" y="244061"/>
            <a:ext cx="798796" cy="813307"/>
            <a:chOff x="3411440" y="2423377"/>
            <a:chExt cx="991309" cy="1009316"/>
          </a:xfrm>
        </p:grpSpPr>
        <p:sp>
          <p:nvSpPr>
            <p:cNvPr id="1222" name="Google Shape;1222;p14"/>
            <p:cNvSpPr/>
            <p:nvPr/>
          </p:nvSpPr>
          <p:spPr>
            <a:xfrm>
              <a:off x="3411440" y="2423377"/>
              <a:ext cx="585623" cy="591601"/>
            </a:xfrm>
            <a:custGeom>
              <a:avLst/>
              <a:gdLst/>
              <a:ahLst/>
              <a:cxnLst/>
              <a:rect l="l" t="t" r="r" b="b"/>
              <a:pathLst>
                <a:path w="15969" h="16132" fill="none" extrusionOk="0">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14"/>
            <p:cNvSpPr/>
            <p:nvPr/>
          </p:nvSpPr>
          <p:spPr>
            <a:xfrm>
              <a:off x="3704241" y="2524303"/>
              <a:ext cx="192897" cy="191907"/>
            </a:xfrm>
            <a:custGeom>
              <a:avLst/>
              <a:gdLst/>
              <a:ahLst/>
              <a:cxnLst/>
              <a:rect l="l" t="t" r="r" b="b"/>
              <a:pathLst>
                <a:path w="5260" h="5233" fill="none" extrusionOk="0">
                  <a:moveTo>
                    <a:pt x="1" y="55"/>
                  </a:moveTo>
                  <a:cubicBezTo>
                    <a:pt x="2889" y="1"/>
                    <a:pt x="5259" y="2317"/>
                    <a:pt x="5259" y="5232"/>
                  </a:cubicBez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14"/>
            <p:cNvSpPr/>
            <p:nvPr/>
          </p:nvSpPr>
          <p:spPr>
            <a:xfrm>
              <a:off x="3959048" y="2992990"/>
              <a:ext cx="443701" cy="439703"/>
            </a:xfrm>
            <a:custGeom>
              <a:avLst/>
              <a:gdLst/>
              <a:ahLst/>
              <a:cxnLst/>
              <a:rect l="l" t="t" r="r" b="b"/>
              <a:pathLst>
                <a:path w="12099" h="11990" fill="none" extrusionOk="0">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14"/>
            <p:cNvSpPr/>
            <p:nvPr/>
          </p:nvSpPr>
          <p:spPr>
            <a:xfrm>
              <a:off x="3897107" y="2935009"/>
              <a:ext cx="93955" cy="91975"/>
            </a:xfrm>
            <a:custGeom>
              <a:avLst/>
              <a:gdLst/>
              <a:ahLst/>
              <a:cxnLst/>
              <a:rect l="l" t="t" r="r" b="b"/>
              <a:pathLst>
                <a:path w="2562" h="2508" fill="none" extrusionOk="0">
                  <a:moveTo>
                    <a:pt x="2562" y="2508"/>
                  </a:moveTo>
                  <a:lnTo>
                    <a:pt x="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6" name="Google Shape;1226;p14"/>
          <p:cNvGrpSpPr/>
          <p:nvPr/>
        </p:nvGrpSpPr>
        <p:grpSpPr>
          <a:xfrm>
            <a:off x="514136" y="1163759"/>
            <a:ext cx="438065" cy="480997"/>
            <a:chOff x="1693693" y="-2602979"/>
            <a:chExt cx="509674" cy="559624"/>
          </a:xfrm>
        </p:grpSpPr>
        <p:sp>
          <p:nvSpPr>
            <p:cNvPr id="1227" name="Google Shape;1227;p14"/>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14"/>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14"/>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14"/>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14"/>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14"/>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14"/>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14"/>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14"/>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6" name="Google Shape;1236;p14"/>
          <p:cNvGrpSpPr/>
          <p:nvPr/>
        </p:nvGrpSpPr>
        <p:grpSpPr>
          <a:xfrm flipH="1">
            <a:off x="287634" y="1726737"/>
            <a:ext cx="184903" cy="235878"/>
            <a:chOff x="2947570" y="-1075969"/>
            <a:chExt cx="184903" cy="235878"/>
          </a:xfrm>
        </p:grpSpPr>
        <p:sp>
          <p:nvSpPr>
            <p:cNvPr id="1237" name="Google Shape;1237;p14"/>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14"/>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4"/>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0" name="Google Shape;1240;p14"/>
          <p:cNvGrpSpPr/>
          <p:nvPr/>
        </p:nvGrpSpPr>
        <p:grpSpPr>
          <a:xfrm>
            <a:off x="1130042" y="1264814"/>
            <a:ext cx="187263" cy="187264"/>
            <a:chOff x="1447449" y="4268259"/>
            <a:chExt cx="217875" cy="217875"/>
          </a:xfrm>
        </p:grpSpPr>
        <p:sp>
          <p:nvSpPr>
            <p:cNvPr id="1241" name="Google Shape;1241;p14"/>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14"/>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14"/>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14"/>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14"/>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14"/>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14"/>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14"/>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9" name="Google Shape;1249;p14"/>
          <p:cNvGrpSpPr/>
          <p:nvPr/>
        </p:nvGrpSpPr>
        <p:grpSpPr>
          <a:xfrm>
            <a:off x="8371552" y="237156"/>
            <a:ext cx="511655" cy="625155"/>
            <a:chOff x="6180225" y="405175"/>
            <a:chExt cx="606514" cy="741056"/>
          </a:xfrm>
        </p:grpSpPr>
        <p:sp>
          <p:nvSpPr>
            <p:cNvPr id="1250" name="Google Shape;1250;p14"/>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14"/>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14"/>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3" name="Google Shape;1253;p14"/>
          <p:cNvGrpSpPr/>
          <p:nvPr/>
        </p:nvGrpSpPr>
        <p:grpSpPr>
          <a:xfrm rot="5400000" flipH="1">
            <a:off x="8093799" y="4189266"/>
            <a:ext cx="703922" cy="736809"/>
            <a:chOff x="3153626" y="-2653955"/>
            <a:chExt cx="834426" cy="873411"/>
          </a:xfrm>
        </p:grpSpPr>
        <p:sp>
          <p:nvSpPr>
            <p:cNvPr id="1254" name="Google Shape;1254;p14"/>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14"/>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4"/>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14"/>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14"/>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4"/>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4"/>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1" name="Google Shape;1261;p14"/>
          <p:cNvGrpSpPr/>
          <p:nvPr/>
        </p:nvGrpSpPr>
        <p:grpSpPr>
          <a:xfrm rot="5400000" flipH="1">
            <a:off x="8605367" y="3117832"/>
            <a:ext cx="193077" cy="245361"/>
            <a:chOff x="2079424" y="521748"/>
            <a:chExt cx="228873" cy="290850"/>
          </a:xfrm>
        </p:grpSpPr>
        <p:sp>
          <p:nvSpPr>
            <p:cNvPr id="1262" name="Google Shape;1262;p14"/>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14"/>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14"/>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5" name="Google Shape;1265;p14"/>
          <p:cNvGrpSpPr/>
          <p:nvPr/>
        </p:nvGrpSpPr>
        <p:grpSpPr>
          <a:xfrm flipH="1">
            <a:off x="7868851" y="377844"/>
            <a:ext cx="384731" cy="590613"/>
            <a:chOff x="1603769" y="107044"/>
            <a:chExt cx="384731" cy="590613"/>
          </a:xfrm>
        </p:grpSpPr>
        <p:sp>
          <p:nvSpPr>
            <p:cNvPr id="1266" name="Google Shape;1266;p14"/>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14"/>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4"/>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4"/>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4"/>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4"/>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14"/>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3" name="Google Shape;1273;p14"/>
          <p:cNvGrpSpPr/>
          <p:nvPr/>
        </p:nvGrpSpPr>
        <p:grpSpPr>
          <a:xfrm flipH="1">
            <a:off x="7637259" y="1057462"/>
            <a:ext cx="184903" cy="235878"/>
            <a:chOff x="2947570" y="-1075969"/>
            <a:chExt cx="184903" cy="235878"/>
          </a:xfrm>
        </p:grpSpPr>
        <p:sp>
          <p:nvSpPr>
            <p:cNvPr id="1274" name="Google Shape;1274;p14"/>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14"/>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14"/>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7" name="Google Shape;1277;p14"/>
          <p:cNvGrpSpPr/>
          <p:nvPr/>
        </p:nvGrpSpPr>
        <p:grpSpPr>
          <a:xfrm flipH="1">
            <a:off x="8139562" y="1043517"/>
            <a:ext cx="670541" cy="672920"/>
            <a:chOff x="4492684" y="662647"/>
            <a:chExt cx="847391" cy="850399"/>
          </a:xfrm>
        </p:grpSpPr>
        <p:sp>
          <p:nvSpPr>
            <p:cNvPr id="1278" name="Google Shape;1278;p14"/>
            <p:cNvSpPr/>
            <p:nvPr/>
          </p:nvSpPr>
          <p:spPr>
            <a:xfrm>
              <a:off x="4492684" y="662647"/>
              <a:ext cx="847391" cy="850399"/>
            </a:xfrm>
            <a:custGeom>
              <a:avLst/>
              <a:gdLst/>
              <a:ahLst/>
              <a:cxnLst/>
              <a:rect l="l" t="t" r="r" b="b"/>
              <a:pathLst>
                <a:path w="23107" h="23189" fill="none" extrusionOk="0">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14"/>
            <p:cNvSpPr/>
            <p:nvPr/>
          </p:nvSpPr>
          <p:spPr>
            <a:xfrm>
              <a:off x="4858428" y="1029382"/>
              <a:ext cx="115922" cy="115958"/>
            </a:xfrm>
            <a:custGeom>
              <a:avLst/>
              <a:gdLst/>
              <a:ahLst/>
              <a:cxnLst/>
              <a:rect l="l" t="t" r="r" b="b"/>
              <a:pathLst>
                <a:path w="3161" h="3162" fill="none" extrusionOk="0">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14"/>
            <p:cNvSpPr/>
            <p:nvPr/>
          </p:nvSpPr>
          <p:spPr>
            <a:xfrm>
              <a:off x="4770485" y="792581"/>
              <a:ext cx="291803" cy="197885"/>
            </a:xfrm>
            <a:custGeom>
              <a:avLst/>
              <a:gdLst/>
              <a:ahLst/>
              <a:cxnLst/>
              <a:rect l="l" t="t" r="r" b="b"/>
              <a:pathLst>
                <a:path w="7957" h="5396" fill="none" extrusionOk="0">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14"/>
            <p:cNvSpPr/>
            <p:nvPr/>
          </p:nvSpPr>
          <p:spPr>
            <a:xfrm>
              <a:off x="4623571" y="1091360"/>
              <a:ext cx="235878" cy="250840"/>
            </a:xfrm>
            <a:custGeom>
              <a:avLst/>
              <a:gdLst/>
              <a:ahLst/>
              <a:cxnLst/>
              <a:rect l="l" t="t" r="r" b="b"/>
              <a:pathLst>
                <a:path w="6432" h="6840" fill="none" extrusionOk="0">
                  <a:moveTo>
                    <a:pt x="4878" y="0"/>
                  </a:moveTo>
                  <a:lnTo>
                    <a:pt x="1" y="82"/>
                  </a:lnTo>
                  <a:cubicBezTo>
                    <a:pt x="1" y="2861"/>
                    <a:pt x="1499" y="5450"/>
                    <a:pt x="3924" y="6839"/>
                  </a:cubicBezTo>
                  <a:lnTo>
                    <a:pt x="6431" y="2589"/>
                  </a:lnTo>
                  <a:cubicBezTo>
                    <a:pt x="5478" y="2071"/>
                    <a:pt x="4905" y="1063"/>
                    <a:pt x="4878" y="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14"/>
            <p:cNvSpPr/>
            <p:nvPr/>
          </p:nvSpPr>
          <p:spPr>
            <a:xfrm>
              <a:off x="4973326" y="1083365"/>
              <a:ext cx="236868" cy="253847"/>
            </a:xfrm>
            <a:custGeom>
              <a:avLst/>
              <a:gdLst/>
              <a:ahLst/>
              <a:cxnLst/>
              <a:rect l="l" t="t" r="r" b="b"/>
              <a:pathLst>
                <a:path w="6459" h="6922" fill="none" extrusionOk="0">
                  <a:moveTo>
                    <a:pt x="6458" y="0"/>
                  </a:moveTo>
                  <a:lnTo>
                    <a:pt x="1554" y="109"/>
                  </a:lnTo>
                  <a:cubicBezTo>
                    <a:pt x="1526" y="1199"/>
                    <a:pt x="954" y="2207"/>
                    <a:pt x="1" y="2780"/>
                  </a:cubicBezTo>
                  <a:lnTo>
                    <a:pt x="2507" y="6921"/>
                  </a:lnTo>
                  <a:cubicBezTo>
                    <a:pt x="4932" y="5450"/>
                    <a:pt x="6431" y="2834"/>
                    <a:pt x="6458" y="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83" name="Google Shape;1283;p14"/>
          <p:cNvSpPr/>
          <p:nvPr/>
        </p:nvSpPr>
        <p:spPr>
          <a:xfrm>
            <a:off x="8695441" y="1963315"/>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84" name="Google Shape;1284;p14"/>
          <p:cNvGrpSpPr/>
          <p:nvPr/>
        </p:nvGrpSpPr>
        <p:grpSpPr>
          <a:xfrm flipH="1">
            <a:off x="7362735" y="4329753"/>
            <a:ext cx="557642" cy="557642"/>
            <a:chOff x="3560335" y="-646412"/>
            <a:chExt cx="557642" cy="557642"/>
          </a:xfrm>
        </p:grpSpPr>
        <p:sp>
          <p:nvSpPr>
            <p:cNvPr id="1285" name="Google Shape;1285;p14"/>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14"/>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14"/>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14"/>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14"/>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14"/>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14"/>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14"/>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14"/>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4" name="Google Shape;1294;p14"/>
          <p:cNvGrpSpPr/>
          <p:nvPr/>
        </p:nvGrpSpPr>
        <p:grpSpPr>
          <a:xfrm>
            <a:off x="8114520" y="3338330"/>
            <a:ext cx="576312" cy="578897"/>
            <a:chOff x="1889565" y="-3382437"/>
            <a:chExt cx="670520" cy="673527"/>
          </a:xfrm>
        </p:grpSpPr>
        <p:sp>
          <p:nvSpPr>
            <p:cNvPr id="1295" name="Google Shape;1295;p14"/>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14"/>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14"/>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14"/>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14"/>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0" name="Google Shape;1300;p14"/>
          <p:cNvGrpSpPr/>
          <p:nvPr/>
        </p:nvGrpSpPr>
        <p:grpSpPr>
          <a:xfrm rot="10800000">
            <a:off x="7097107" y="223648"/>
            <a:ext cx="479293" cy="479293"/>
            <a:chOff x="3560335" y="-646412"/>
            <a:chExt cx="557642" cy="557642"/>
          </a:xfrm>
        </p:grpSpPr>
        <p:sp>
          <p:nvSpPr>
            <p:cNvPr id="1301" name="Google Shape;1301;p14"/>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14"/>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14"/>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14"/>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14"/>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14"/>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14"/>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14"/>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14"/>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0" name="Google Shape;1310;p14"/>
          <p:cNvGrpSpPr/>
          <p:nvPr/>
        </p:nvGrpSpPr>
        <p:grpSpPr>
          <a:xfrm rot="5400000" flipH="1">
            <a:off x="8526017" y="3979740"/>
            <a:ext cx="202705" cy="497323"/>
            <a:chOff x="6219428" y="3871144"/>
            <a:chExt cx="235841" cy="578619"/>
          </a:xfrm>
        </p:grpSpPr>
        <p:sp>
          <p:nvSpPr>
            <p:cNvPr id="1311" name="Google Shape;1311;p14"/>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14"/>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14"/>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4" name="Google Shape;1314;p14"/>
          <p:cNvSpPr/>
          <p:nvPr/>
        </p:nvSpPr>
        <p:spPr>
          <a:xfrm>
            <a:off x="1630891" y="4714790"/>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315" name="Shape 1315"/>
        <p:cNvGrpSpPr/>
        <p:nvPr/>
      </p:nvGrpSpPr>
      <p:grpSpPr>
        <a:xfrm>
          <a:off x="0" y="0"/>
          <a:ext cx="0" cy="0"/>
          <a:chOff x="0" y="0"/>
          <a:chExt cx="0" cy="0"/>
        </a:xfrm>
      </p:grpSpPr>
      <p:sp>
        <p:nvSpPr>
          <p:cNvPr id="1316" name="Google Shape;1316;p15"/>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15"/>
          <p:cNvSpPr txBox="1"/>
          <p:nvPr>
            <p:ph type="title"/>
          </p:nvPr>
        </p:nvSpPr>
        <p:spPr>
          <a:xfrm>
            <a:off x="1731500" y="1609700"/>
            <a:ext cx="5681100" cy="73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4000"/>
              <a:buNone/>
              <a:defRPr sz="6500">
                <a:solidFill>
                  <a:schemeClr val="accent6"/>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lgn="ctr">
              <a:spcBef>
                <a:spcPts val="0"/>
              </a:spcBef>
              <a:spcAft>
                <a:spcPts val="0"/>
              </a:spcAft>
              <a:buClr>
                <a:schemeClr val="accent3"/>
              </a:buClr>
              <a:buSzPts val="4000"/>
              <a:buNone/>
              <a:defRPr sz="4000">
                <a:solidFill>
                  <a:schemeClr val="accent3"/>
                </a:solidFill>
              </a:defRPr>
            </a:lvl2pPr>
            <a:lvl3pPr lvl="2" algn="ctr">
              <a:spcBef>
                <a:spcPts val="0"/>
              </a:spcBef>
              <a:spcAft>
                <a:spcPts val="0"/>
              </a:spcAft>
              <a:buClr>
                <a:schemeClr val="accent3"/>
              </a:buClr>
              <a:buSzPts val="4000"/>
              <a:buNone/>
              <a:defRPr sz="4000">
                <a:solidFill>
                  <a:schemeClr val="accent3"/>
                </a:solidFill>
              </a:defRPr>
            </a:lvl3pPr>
            <a:lvl4pPr lvl="3" algn="ctr">
              <a:spcBef>
                <a:spcPts val="0"/>
              </a:spcBef>
              <a:spcAft>
                <a:spcPts val="0"/>
              </a:spcAft>
              <a:buClr>
                <a:schemeClr val="accent3"/>
              </a:buClr>
              <a:buSzPts val="4000"/>
              <a:buNone/>
              <a:defRPr sz="4000">
                <a:solidFill>
                  <a:schemeClr val="accent3"/>
                </a:solidFill>
              </a:defRPr>
            </a:lvl4pPr>
            <a:lvl5pPr lvl="4" algn="ctr">
              <a:spcBef>
                <a:spcPts val="0"/>
              </a:spcBef>
              <a:spcAft>
                <a:spcPts val="0"/>
              </a:spcAft>
              <a:buClr>
                <a:schemeClr val="accent3"/>
              </a:buClr>
              <a:buSzPts val="4000"/>
              <a:buNone/>
              <a:defRPr sz="4000">
                <a:solidFill>
                  <a:schemeClr val="accent3"/>
                </a:solidFill>
              </a:defRPr>
            </a:lvl5pPr>
            <a:lvl6pPr lvl="5" algn="ctr">
              <a:spcBef>
                <a:spcPts val="0"/>
              </a:spcBef>
              <a:spcAft>
                <a:spcPts val="0"/>
              </a:spcAft>
              <a:buClr>
                <a:schemeClr val="accent3"/>
              </a:buClr>
              <a:buSzPts val="4000"/>
              <a:buNone/>
              <a:defRPr sz="4000">
                <a:solidFill>
                  <a:schemeClr val="accent3"/>
                </a:solidFill>
              </a:defRPr>
            </a:lvl6pPr>
            <a:lvl7pPr lvl="6" algn="ctr">
              <a:spcBef>
                <a:spcPts val="0"/>
              </a:spcBef>
              <a:spcAft>
                <a:spcPts val="0"/>
              </a:spcAft>
              <a:buClr>
                <a:schemeClr val="accent3"/>
              </a:buClr>
              <a:buSzPts val="4000"/>
              <a:buNone/>
              <a:defRPr sz="4000">
                <a:solidFill>
                  <a:schemeClr val="accent3"/>
                </a:solidFill>
              </a:defRPr>
            </a:lvl7pPr>
            <a:lvl8pPr lvl="7" algn="ctr">
              <a:spcBef>
                <a:spcPts val="0"/>
              </a:spcBef>
              <a:spcAft>
                <a:spcPts val="0"/>
              </a:spcAft>
              <a:buClr>
                <a:schemeClr val="accent3"/>
              </a:buClr>
              <a:buSzPts val="4000"/>
              <a:buNone/>
              <a:defRPr sz="4000">
                <a:solidFill>
                  <a:schemeClr val="accent3"/>
                </a:solidFill>
              </a:defRPr>
            </a:lvl8pPr>
            <a:lvl9pPr lvl="8" algn="ctr">
              <a:spcBef>
                <a:spcPts val="0"/>
              </a:spcBef>
              <a:spcAft>
                <a:spcPts val="0"/>
              </a:spcAft>
              <a:buClr>
                <a:schemeClr val="accent3"/>
              </a:buClr>
              <a:buSzPts val="4000"/>
              <a:buNone/>
              <a:defRPr sz="4000">
                <a:solidFill>
                  <a:schemeClr val="accent3"/>
                </a:solidFill>
              </a:defRPr>
            </a:lvl9pPr>
          </a:lstStyle>
          <a:p/>
        </p:txBody>
      </p:sp>
      <p:sp>
        <p:nvSpPr>
          <p:cNvPr id="1318" name="Google Shape;1318;p15"/>
          <p:cNvSpPr txBox="1"/>
          <p:nvPr>
            <p:ph type="subTitle" idx="1"/>
          </p:nvPr>
        </p:nvSpPr>
        <p:spPr>
          <a:xfrm>
            <a:off x="2867700" y="2622175"/>
            <a:ext cx="3408600" cy="675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100"/>
              <a:buFont typeface="Nunito"/>
              <a:buNone/>
              <a:defRPr sz="2100">
                <a:solidFill>
                  <a:schemeClr val="accent2"/>
                </a:solidFill>
                <a:latin typeface="Nunito"/>
                <a:ea typeface="Nunito"/>
                <a:cs typeface="Nunito"/>
                <a:sym typeface="Nunito"/>
              </a:defRPr>
            </a:lvl1pPr>
            <a:lvl2pPr lvl="1"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2pPr>
            <a:lvl3pPr lvl="2"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3pPr>
            <a:lvl4pPr lvl="3"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4pPr>
            <a:lvl5pPr lvl="4"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5pPr>
            <a:lvl6pPr lvl="5"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6pPr>
            <a:lvl7pPr lvl="6"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7pPr>
            <a:lvl8pPr lvl="7"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8pPr>
            <a:lvl9pPr lvl="8"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9pPr>
          </a:lstStyle>
          <a:p/>
        </p:txBody>
      </p:sp>
      <p:sp>
        <p:nvSpPr>
          <p:cNvPr id="1319" name="Google Shape;1319;p15"/>
          <p:cNvSpPr txBox="1"/>
          <p:nvPr>
            <p:ph type="subTitle" idx="2"/>
          </p:nvPr>
        </p:nvSpPr>
        <p:spPr>
          <a:xfrm>
            <a:off x="2867700" y="3329850"/>
            <a:ext cx="3408600" cy="675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1800"/>
              <a:buFont typeface="Nunito"/>
              <a:buNone/>
              <a:defRPr sz="2100">
                <a:solidFill>
                  <a:schemeClr val="accent2"/>
                </a:solidFill>
                <a:latin typeface="Nunito ExtraBold"/>
                <a:ea typeface="Nunito ExtraBold"/>
                <a:cs typeface="Nunito ExtraBold"/>
                <a:sym typeface="Nunito ExtraBold"/>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grpSp>
        <p:nvGrpSpPr>
          <p:cNvPr id="1320" name="Google Shape;1320;p15"/>
          <p:cNvGrpSpPr/>
          <p:nvPr/>
        </p:nvGrpSpPr>
        <p:grpSpPr>
          <a:xfrm>
            <a:off x="291107" y="355950"/>
            <a:ext cx="545422" cy="666492"/>
            <a:chOff x="2859835" y="2776139"/>
            <a:chExt cx="634581" cy="775442"/>
          </a:xfrm>
        </p:grpSpPr>
        <p:sp>
          <p:nvSpPr>
            <p:cNvPr id="1321" name="Google Shape;1321;p15"/>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15"/>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15"/>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4" name="Google Shape;1324;p15"/>
          <p:cNvGrpSpPr/>
          <p:nvPr/>
        </p:nvGrpSpPr>
        <p:grpSpPr>
          <a:xfrm>
            <a:off x="837643" y="246679"/>
            <a:ext cx="330676" cy="507632"/>
            <a:chOff x="1603769" y="107044"/>
            <a:chExt cx="384731" cy="590613"/>
          </a:xfrm>
        </p:grpSpPr>
        <p:sp>
          <p:nvSpPr>
            <p:cNvPr id="1325" name="Google Shape;1325;p15"/>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15"/>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15"/>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15"/>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15"/>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15"/>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15"/>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2" name="Google Shape;1332;p15"/>
          <p:cNvGrpSpPr/>
          <p:nvPr/>
        </p:nvGrpSpPr>
        <p:grpSpPr>
          <a:xfrm rot="10800000">
            <a:off x="421653" y="1212619"/>
            <a:ext cx="606382" cy="616689"/>
            <a:chOff x="3027518" y="-1395725"/>
            <a:chExt cx="705506" cy="717497"/>
          </a:xfrm>
        </p:grpSpPr>
        <p:sp>
          <p:nvSpPr>
            <p:cNvPr id="1333" name="Google Shape;1333;p15"/>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15"/>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15"/>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15"/>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15"/>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15"/>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15"/>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15"/>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15"/>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2" name="Google Shape;1342;p15"/>
          <p:cNvGrpSpPr/>
          <p:nvPr/>
        </p:nvGrpSpPr>
        <p:grpSpPr>
          <a:xfrm>
            <a:off x="1045944" y="871518"/>
            <a:ext cx="158924" cy="202737"/>
            <a:chOff x="2947570" y="-1075969"/>
            <a:chExt cx="184903" cy="235878"/>
          </a:xfrm>
        </p:grpSpPr>
        <p:sp>
          <p:nvSpPr>
            <p:cNvPr id="1343" name="Google Shape;1343;p15"/>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15"/>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15"/>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6" name="Google Shape;1346;p15"/>
          <p:cNvGrpSpPr/>
          <p:nvPr/>
        </p:nvGrpSpPr>
        <p:grpSpPr>
          <a:xfrm>
            <a:off x="273209" y="511759"/>
            <a:ext cx="110824" cy="110824"/>
            <a:chOff x="794923" y="2795124"/>
            <a:chExt cx="128941" cy="128941"/>
          </a:xfrm>
        </p:grpSpPr>
        <p:sp>
          <p:nvSpPr>
            <p:cNvPr id="1347" name="Google Shape;1347;p15"/>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15"/>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9" name="Google Shape;1349;p15"/>
          <p:cNvGrpSpPr/>
          <p:nvPr/>
        </p:nvGrpSpPr>
        <p:grpSpPr>
          <a:xfrm>
            <a:off x="1309066" y="453239"/>
            <a:ext cx="187263" cy="187264"/>
            <a:chOff x="1447449" y="4268259"/>
            <a:chExt cx="217875" cy="217875"/>
          </a:xfrm>
        </p:grpSpPr>
        <p:sp>
          <p:nvSpPr>
            <p:cNvPr id="1350" name="Google Shape;1350;p15"/>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15"/>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15"/>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15"/>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15"/>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15"/>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15"/>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15"/>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8" name="Google Shape;1358;p15"/>
          <p:cNvGrpSpPr/>
          <p:nvPr/>
        </p:nvGrpSpPr>
        <p:grpSpPr>
          <a:xfrm>
            <a:off x="1670680" y="195349"/>
            <a:ext cx="158924" cy="202737"/>
            <a:chOff x="2947570" y="-1075969"/>
            <a:chExt cx="184903" cy="235878"/>
          </a:xfrm>
        </p:grpSpPr>
        <p:sp>
          <p:nvSpPr>
            <p:cNvPr id="1359" name="Google Shape;1359;p15"/>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15"/>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15"/>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2" name="Google Shape;1362;p15"/>
          <p:cNvGrpSpPr/>
          <p:nvPr/>
        </p:nvGrpSpPr>
        <p:grpSpPr>
          <a:xfrm>
            <a:off x="559039" y="4454821"/>
            <a:ext cx="308365" cy="307514"/>
            <a:chOff x="2601030" y="2721166"/>
            <a:chExt cx="358773" cy="357783"/>
          </a:xfrm>
        </p:grpSpPr>
        <p:sp>
          <p:nvSpPr>
            <p:cNvPr id="1363" name="Google Shape;1363;p15"/>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15"/>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15"/>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15"/>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15"/>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15"/>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15"/>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15"/>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1" name="Google Shape;1371;p15"/>
          <p:cNvGrpSpPr/>
          <p:nvPr/>
        </p:nvGrpSpPr>
        <p:grpSpPr>
          <a:xfrm>
            <a:off x="8337142" y="445864"/>
            <a:ext cx="187263" cy="187264"/>
            <a:chOff x="1447449" y="4268259"/>
            <a:chExt cx="217875" cy="217875"/>
          </a:xfrm>
        </p:grpSpPr>
        <p:sp>
          <p:nvSpPr>
            <p:cNvPr id="1372" name="Google Shape;1372;p15"/>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15"/>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15"/>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15"/>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15"/>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15"/>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15"/>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15"/>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0" name="Google Shape;1380;p15"/>
          <p:cNvGrpSpPr/>
          <p:nvPr/>
        </p:nvGrpSpPr>
        <p:grpSpPr>
          <a:xfrm rot="3599929">
            <a:off x="7799091" y="3825511"/>
            <a:ext cx="717247" cy="750757"/>
            <a:chOff x="3153626" y="-2653955"/>
            <a:chExt cx="834426" cy="873411"/>
          </a:xfrm>
        </p:grpSpPr>
        <p:sp>
          <p:nvSpPr>
            <p:cNvPr id="1381" name="Google Shape;1381;p15"/>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15"/>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15"/>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15"/>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15"/>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15"/>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15"/>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8" name="Google Shape;1388;p15"/>
          <p:cNvGrpSpPr/>
          <p:nvPr/>
        </p:nvGrpSpPr>
        <p:grpSpPr>
          <a:xfrm>
            <a:off x="8601310" y="3081742"/>
            <a:ext cx="166649" cy="167500"/>
            <a:chOff x="3407917" y="-1400250"/>
            <a:chExt cx="193891" cy="194881"/>
          </a:xfrm>
        </p:grpSpPr>
        <p:sp>
          <p:nvSpPr>
            <p:cNvPr id="1389" name="Google Shape;1389;p15"/>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15"/>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15"/>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15"/>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15"/>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15"/>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15"/>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15"/>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7" name="Google Shape;1397;p15"/>
          <p:cNvGrpSpPr/>
          <p:nvPr/>
        </p:nvGrpSpPr>
        <p:grpSpPr>
          <a:xfrm>
            <a:off x="8286199" y="4272010"/>
            <a:ext cx="576312" cy="578897"/>
            <a:chOff x="1889565" y="-3382437"/>
            <a:chExt cx="670520" cy="673527"/>
          </a:xfrm>
        </p:grpSpPr>
        <p:sp>
          <p:nvSpPr>
            <p:cNvPr id="1398" name="Google Shape;1398;p15"/>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15"/>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15"/>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15"/>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15"/>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3" name="Google Shape;1403;p15"/>
          <p:cNvGrpSpPr/>
          <p:nvPr/>
        </p:nvGrpSpPr>
        <p:grpSpPr>
          <a:xfrm>
            <a:off x="8583070" y="3689955"/>
            <a:ext cx="202705" cy="497323"/>
            <a:chOff x="6219428" y="3871144"/>
            <a:chExt cx="235841" cy="578619"/>
          </a:xfrm>
        </p:grpSpPr>
        <p:sp>
          <p:nvSpPr>
            <p:cNvPr id="1404" name="Google Shape;1404;p15"/>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15"/>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15"/>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7" name="Google Shape;1407;p15"/>
          <p:cNvGrpSpPr/>
          <p:nvPr/>
        </p:nvGrpSpPr>
        <p:grpSpPr>
          <a:xfrm>
            <a:off x="8350826" y="3457905"/>
            <a:ext cx="196716" cy="249985"/>
            <a:chOff x="2079424" y="521748"/>
            <a:chExt cx="228873" cy="290850"/>
          </a:xfrm>
        </p:grpSpPr>
        <p:sp>
          <p:nvSpPr>
            <p:cNvPr id="1408" name="Google Shape;1408;p15"/>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15"/>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15"/>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15"/>
          <p:cNvGrpSpPr/>
          <p:nvPr/>
        </p:nvGrpSpPr>
        <p:grpSpPr>
          <a:xfrm rot="-5400000">
            <a:off x="7341839" y="4402664"/>
            <a:ext cx="479293" cy="479293"/>
            <a:chOff x="3560335" y="-646412"/>
            <a:chExt cx="557642" cy="557642"/>
          </a:xfrm>
        </p:grpSpPr>
        <p:sp>
          <p:nvSpPr>
            <p:cNvPr id="1412" name="Google Shape;1412;p15"/>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15"/>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15"/>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15"/>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15"/>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15"/>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15"/>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15"/>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15"/>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421" name="Shape 1421"/>
        <p:cNvGrpSpPr/>
        <p:nvPr/>
      </p:nvGrpSpPr>
      <p:grpSpPr>
        <a:xfrm>
          <a:off x="0" y="0"/>
          <a:ext cx="0" cy="0"/>
          <a:chOff x="0" y="0"/>
          <a:chExt cx="0" cy="0"/>
        </a:xfrm>
      </p:grpSpPr>
      <p:sp>
        <p:nvSpPr>
          <p:cNvPr id="1422" name="Google Shape;1422;p16"/>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16"/>
          <p:cNvSpPr txBox="1"/>
          <p:nvPr>
            <p:ph type="title"/>
          </p:nvPr>
        </p:nvSpPr>
        <p:spPr>
          <a:xfrm>
            <a:off x="2357100" y="3323481"/>
            <a:ext cx="4429800" cy="32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Font typeface="Nunito"/>
              <a:buNone/>
              <a:defRPr sz="2000">
                <a:latin typeface="Nunito"/>
                <a:ea typeface="Nunito"/>
                <a:cs typeface="Nunito"/>
                <a:sym typeface="Nunito"/>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1424" name="Google Shape;1424;p16"/>
          <p:cNvSpPr txBox="1"/>
          <p:nvPr>
            <p:ph type="subTitle" idx="1"/>
          </p:nvPr>
        </p:nvSpPr>
        <p:spPr>
          <a:xfrm>
            <a:off x="2357100" y="1493619"/>
            <a:ext cx="4429800" cy="1679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Nunito"/>
              <a:buNone/>
              <a:defRPr sz="2500" b="1">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grpSp>
        <p:nvGrpSpPr>
          <p:cNvPr id="1425" name="Google Shape;1425;p16"/>
          <p:cNvGrpSpPr/>
          <p:nvPr/>
        </p:nvGrpSpPr>
        <p:grpSpPr>
          <a:xfrm>
            <a:off x="7351905" y="268838"/>
            <a:ext cx="200704" cy="200674"/>
            <a:chOff x="6886110" y="773687"/>
            <a:chExt cx="249074" cy="249037"/>
          </a:xfrm>
        </p:grpSpPr>
        <p:sp>
          <p:nvSpPr>
            <p:cNvPr id="1426" name="Google Shape;1426;p16"/>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16"/>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16"/>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16"/>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16"/>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16"/>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16"/>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16"/>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4" name="Google Shape;1434;p16"/>
          <p:cNvGrpSpPr/>
          <p:nvPr/>
        </p:nvGrpSpPr>
        <p:grpSpPr>
          <a:xfrm>
            <a:off x="8141885" y="268820"/>
            <a:ext cx="488729" cy="597143"/>
            <a:chOff x="6180225" y="405175"/>
            <a:chExt cx="606514" cy="741056"/>
          </a:xfrm>
        </p:grpSpPr>
        <p:sp>
          <p:nvSpPr>
            <p:cNvPr id="1435" name="Google Shape;1435;p16"/>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16"/>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16"/>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8" name="Google Shape;1438;p16"/>
          <p:cNvGrpSpPr/>
          <p:nvPr/>
        </p:nvGrpSpPr>
        <p:grpSpPr>
          <a:xfrm>
            <a:off x="7549593" y="487835"/>
            <a:ext cx="798796" cy="813307"/>
            <a:chOff x="3411440" y="2423377"/>
            <a:chExt cx="991309" cy="1009316"/>
          </a:xfrm>
        </p:grpSpPr>
        <p:sp>
          <p:nvSpPr>
            <p:cNvPr id="1439" name="Google Shape;1439;p16"/>
            <p:cNvSpPr/>
            <p:nvPr/>
          </p:nvSpPr>
          <p:spPr>
            <a:xfrm>
              <a:off x="3411440" y="2423377"/>
              <a:ext cx="585623" cy="591601"/>
            </a:xfrm>
            <a:custGeom>
              <a:avLst/>
              <a:gdLst/>
              <a:ahLst/>
              <a:cxnLst/>
              <a:rect l="l" t="t" r="r" b="b"/>
              <a:pathLst>
                <a:path w="15969" h="16132" fill="none" extrusionOk="0">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16"/>
            <p:cNvSpPr/>
            <p:nvPr/>
          </p:nvSpPr>
          <p:spPr>
            <a:xfrm>
              <a:off x="3704241" y="2524303"/>
              <a:ext cx="192897" cy="191907"/>
            </a:xfrm>
            <a:custGeom>
              <a:avLst/>
              <a:gdLst/>
              <a:ahLst/>
              <a:cxnLst/>
              <a:rect l="l" t="t" r="r" b="b"/>
              <a:pathLst>
                <a:path w="5260" h="5233" fill="none" extrusionOk="0">
                  <a:moveTo>
                    <a:pt x="1" y="55"/>
                  </a:moveTo>
                  <a:cubicBezTo>
                    <a:pt x="2889" y="1"/>
                    <a:pt x="5259" y="2317"/>
                    <a:pt x="5259" y="5232"/>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16"/>
            <p:cNvSpPr/>
            <p:nvPr/>
          </p:nvSpPr>
          <p:spPr>
            <a:xfrm>
              <a:off x="3959048" y="2992990"/>
              <a:ext cx="443701" cy="439703"/>
            </a:xfrm>
            <a:custGeom>
              <a:avLst/>
              <a:gdLst/>
              <a:ahLst/>
              <a:cxnLst/>
              <a:rect l="l" t="t" r="r" b="b"/>
              <a:pathLst>
                <a:path w="12099" h="11990" fill="none" extrusionOk="0">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16"/>
            <p:cNvSpPr/>
            <p:nvPr/>
          </p:nvSpPr>
          <p:spPr>
            <a:xfrm>
              <a:off x="3897107" y="2935009"/>
              <a:ext cx="93955" cy="91975"/>
            </a:xfrm>
            <a:custGeom>
              <a:avLst/>
              <a:gdLst/>
              <a:ahLst/>
              <a:cxnLst/>
              <a:rect l="l" t="t" r="r" b="b"/>
              <a:pathLst>
                <a:path w="2562" h="2508" fill="none" extrusionOk="0">
                  <a:moveTo>
                    <a:pt x="2562" y="2508"/>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3" name="Google Shape;1443;p16"/>
          <p:cNvGrpSpPr/>
          <p:nvPr/>
        </p:nvGrpSpPr>
        <p:grpSpPr>
          <a:xfrm>
            <a:off x="8461216" y="938470"/>
            <a:ext cx="411494" cy="664330"/>
            <a:chOff x="4698532" y="1605962"/>
            <a:chExt cx="510665" cy="824436"/>
          </a:xfrm>
        </p:grpSpPr>
        <p:sp>
          <p:nvSpPr>
            <p:cNvPr id="1444" name="Google Shape;1444;p16"/>
            <p:cNvSpPr/>
            <p:nvPr/>
          </p:nvSpPr>
          <p:spPr>
            <a:xfrm>
              <a:off x="4698532" y="1661926"/>
              <a:ext cx="510665" cy="768472"/>
            </a:xfrm>
            <a:custGeom>
              <a:avLst/>
              <a:gdLst/>
              <a:ahLst/>
              <a:cxnLst/>
              <a:rect l="l" t="t" r="r" b="b"/>
              <a:pathLst>
                <a:path w="13925" h="20955" fill="none" extrusionOk="0">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16"/>
            <p:cNvSpPr/>
            <p:nvPr/>
          </p:nvSpPr>
          <p:spPr>
            <a:xfrm>
              <a:off x="4836424" y="1605962"/>
              <a:ext cx="233861" cy="59006"/>
            </a:xfrm>
            <a:custGeom>
              <a:avLst/>
              <a:gdLst/>
              <a:ahLst/>
              <a:cxnLst/>
              <a:rect l="l" t="t" r="r" b="b"/>
              <a:pathLst>
                <a:path w="6377" h="1609" fill="none" extrusionOk="0">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16"/>
            <p:cNvSpPr/>
            <p:nvPr/>
          </p:nvSpPr>
          <p:spPr>
            <a:xfrm>
              <a:off x="4710524" y="2099624"/>
              <a:ext cx="485654" cy="9021"/>
            </a:xfrm>
            <a:custGeom>
              <a:avLst/>
              <a:gdLst/>
              <a:ahLst/>
              <a:cxnLst/>
              <a:rect l="l" t="t" r="r" b="b"/>
              <a:pathLst>
                <a:path w="13243" h="246" fill="none" extrusionOk="0">
                  <a:moveTo>
                    <a:pt x="0" y="246"/>
                  </a:moveTo>
                  <a:lnTo>
                    <a:pt x="13243"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7" name="Google Shape;1447;p16"/>
          <p:cNvGrpSpPr/>
          <p:nvPr/>
        </p:nvGrpSpPr>
        <p:grpSpPr>
          <a:xfrm>
            <a:off x="8709353" y="1780119"/>
            <a:ext cx="110824" cy="110824"/>
            <a:chOff x="794923" y="2795124"/>
            <a:chExt cx="128941" cy="128941"/>
          </a:xfrm>
        </p:grpSpPr>
        <p:sp>
          <p:nvSpPr>
            <p:cNvPr id="1448" name="Google Shape;1448;p16"/>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16"/>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0" name="Google Shape;1450;p16"/>
          <p:cNvGrpSpPr/>
          <p:nvPr/>
        </p:nvGrpSpPr>
        <p:grpSpPr>
          <a:xfrm>
            <a:off x="612881" y="439171"/>
            <a:ext cx="200704" cy="200674"/>
            <a:chOff x="6886110" y="773687"/>
            <a:chExt cx="249074" cy="249037"/>
          </a:xfrm>
        </p:grpSpPr>
        <p:sp>
          <p:nvSpPr>
            <p:cNvPr id="1451" name="Google Shape;1451;p16"/>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16"/>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16"/>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16"/>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16"/>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16"/>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16"/>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16"/>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9" name="Google Shape;1459;p16"/>
          <p:cNvGrpSpPr/>
          <p:nvPr/>
        </p:nvGrpSpPr>
        <p:grpSpPr>
          <a:xfrm>
            <a:off x="295591" y="3283590"/>
            <a:ext cx="393370" cy="344419"/>
            <a:chOff x="299281" y="2848081"/>
            <a:chExt cx="457673" cy="400720"/>
          </a:xfrm>
        </p:grpSpPr>
        <p:sp>
          <p:nvSpPr>
            <p:cNvPr id="1460" name="Google Shape;1460;p16"/>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16"/>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2" name="Google Shape;1462;p16"/>
          <p:cNvGrpSpPr/>
          <p:nvPr/>
        </p:nvGrpSpPr>
        <p:grpSpPr>
          <a:xfrm>
            <a:off x="307452" y="2990647"/>
            <a:ext cx="110824" cy="110824"/>
            <a:chOff x="794923" y="2795124"/>
            <a:chExt cx="128941" cy="128941"/>
          </a:xfrm>
        </p:grpSpPr>
        <p:sp>
          <p:nvSpPr>
            <p:cNvPr id="1463" name="Google Shape;1463;p16"/>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16"/>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5" name="Google Shape;1465;p16"/>
          <p:cNvGrpSpPr/>
          <p:nvPr/>
        </p:nvGrpSpPr>
        <p:grpSpPr>
          <a:xfrm>
            <a:off x="788879" y="4086004"/>
            <a:ext cx="645057" cy="788475"/>
            <a:chOff x="794919" y="4014442"/>
            <a:chExt cx="750503" cy="917365"/>
          </a:xfrm>
        </p:grpSpPr>
        <p:sp>
          <p:nvSpPr>
            <p:cNvPr id="1466" name="Google Shape;1466;p16"/>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16"/>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16"/>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9" name="Google Shape;1469;p16"/>
          <p:cNvGrpSpPr/>
          <p:nvPr/>
        </p:nvGrpSpPr>
        <p:grpSpPr>
          <a:xfrm>
            <a:off x="686271" y="3621286"/>
            <a:ext cx="181240" cy="670823"/>
            <a:chOff x="2419167" y="1286206"/>
            <a:chExt cx="210867" cy="780480"/>
          </a:xfrm>
        </p:grpSpPr>
        <p:sp>
          <p:nvSpPr>
            <p:cNvPr id="1470" name="Google Shape;1470;p16"/>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16"/>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16"/>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16"/>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16"/>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16"/>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16"/>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16"/>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16"/>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16"/>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16"/>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16"/>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16"/>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16"/>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16"/>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5" name="Google Shape;1485;p16"/>
          <p:cNvGrpSpPr/>
          <p:nvPr/>
        </p:nvGrpSpPr>
        <p:grpSpPr>
          <a:xfrm>
            <a:off x="273142" y="4265007"/>
            <a:ext cx="438065" cy="480997"/>
            <a:chOff x="1693693" y="-2602979"/>
            <a:chExt cx="509674" cy="559624"/>
          </a:xfrm>
        </p:grpSpPr>
        <p:sp>
          <p:nvSpPr>
            <p:cNvPr id="1486" name="Google Shape;1486;p16"/>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16"/>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16"/>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16"/>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16"/>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16"/>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16"/>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16"/>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16"/>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95" name="Google Shape;1495;p16"/>
          <p:cNvSpPr/>
          <p:nvPr/>
        </p:nvSpPr>
        <p:spPr>
          <a:xfrm>
            <a:off x="448008" y="4025981"/>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496" name="Shape 1496"/>
        <p:cNvGrpSpPr/>
        <p:nvPr/>
      </p:nvGrpSpPr>
      <p:grpSpPr>
        <a:xfrm>
          <a:off x="0" y="0"/>
          <a:ext cx="0" cy="0"/>
          <a:chOff x="0" y="0"/>
          <a:chExt cx="0" cy="0"/>
        </a:xfrm>
      </p:grpSpPr>
      <p:sp>
        <p:nvSpPr>
          <p:cNvPr id="1497" name="Google Shape;1497;p17"/>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17"/>
          <p:cNvSpPr txBox="1"/>
          <p:nvPr>
            <p:ph type="title" hasCustomPrompt="1"/>
          </p:nvPr>
        </p:nvSpPr>
        <p:spPr>
          <a:xfrm>
            <a:off x="2125200" y="1445500"/>
            <a:ext cx="4893600" cy="190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9500"/>
              <a:buFont typeface="Montserrat ExtraBold" panose="00000800000000000000"/>
              <a:buNone/>
              <a:defRPr sz="15000">
                <a:solidFill>
                  <a:schemeClr val="accent5"/>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lgn="ctr">
              <a:spcBef>
                <a:spcPts val="0"/>
              </a:spcBef>
              <a:spcAft>
                <a:spcPts val="0"/>
              </a:spcAft>
              <a:buSzPts val="9500"/>
              <a:buFont typeface="Montserrat ExtraBold" panose="00000800000000000000"/>
              <a:buNone/>
              <a:defRPr sz="9500">
                <a:latin typeface="Montserrat ExtraBold" panose="00000800000000000000"/>
                <a:ea typeface="Montserrat ExtraBold" panose="00000800000000000000"/>
                <a:cs typeface="Montserrat ExtraBold" panose="00000800000000000000"/>
                <a:sym typeface="Montserrat ExtraBold" panose="00000800000000000000"/>
              </a:defRPr>
            </a:lvl2pPr>
            <a:lvl3pPr lvl="2" algn="ctr">
              <a:spcBef>
                <a:spcPts val="0"/>
              </a:spcBef>
              <a:spcAft>
                <a:spcPts val="0"/>
              </a:spcAft>
              <a:buSzPts val="9500"/>
              <a:buFont typeface="Montserrat ExtraBold" panose="00000800000000000000"/>
              <a:buNone/>
              <a:defRPr sz="9500">
                <a:latin typeface="Montserrat ExtraBold" panose="00000800000000000000"/>
                <a:ea typeface="Montserrat ExtraBold" panose="00000800000000000000"/>
                <a:cs typeface="Montserrat ExtraBold" panose="00000800000000000000"/>
                <a:sym typeface="Montserrat ExtraBold" panose="00000800000000000000"/>
              </a:defRPr>
            </a:lvl3pPr>
            <a:lvl4pPr lvl="3" algn="ctr">
              <a:spcBef>
                <a:spcPts val="0"/>
              </a:spcBef>
              <a:spcAft>
                <a:spcPts val="0"/>
              </a:spcAft>
              <a:buSzPts val="9500"/>
              <a:buFont typeface="Montserrat ExtraBold" panose="00000800000000000000"/>
              <a:buNone/>
              <a:defRPr sz="9500">
                <a:latin typeface="Montserrat ExtraBold" panose="00000800000000000000"/>
                <a:ea typeface="Montserrat ExtraBold" panose="00000800000000000000"/>
                <a:cs typeface="Montserrat ExtraBold" panose="00000800000000000000"/>
                <a:sym typeface="Montserrat ExtraBold" panose="00000800000000000000"/>
              </a:defRPr>
            </a:lvl4pPr>
            <a:lvl5pPr lvl="4" algn="ctr">
              <a:spcBef>
                <a:spcPts val="0"/>
              </a:spcBef>
              <a:spcAft>
                <a:spcPts val="0"/>
              </a:spcAft>
              <a:buSzPts val="9500"/>
              <a:buFont typeface="Montserrat ExtraBold" panose="00000800000000000000"/>
              <a:buNone/>
              <a:defRPr sz="9500">
                <a:latin typeface="Montserrat ExtraBold" panose="00000800000000000000"/>
                <a:ea typeface="Montserrat ExtraBold" panose="00000800000000000000"/>
                <a:cs typeface="Montserrat ExtraBold" panose="00000800000000000000"/>
                <a:sym typeface="Montserrat ExtraBold" panose="00000800000000000000"/>
              </a:defRPr>
            </a:lvl5pPr>
            <a:lvl6pPr lvl="5" algn="ctr">
              <a:spcBef>
                <a:spcPts val="0"/>
              </a:spcBef>
              <a:spcAft>
                <a:spcPts val="0"/>
              </a:spcAft>
              <a:buSzPts val="9500"/>
              <a:buFont typeface="Montserrat ExtraBold" panose="00000800000000000000"/>
              <a:buNone/>
              <a:defRPr sz="9500">
                <a:latin typeface="Montserrat ExtraBold" panose="00000800000000000000"/>
                <a:ea typeface="Montserrat ExtraBold" panose="00000800000000000000"/>
                <a:cs typeface="Montserrat ExtraBold" panose="00000800000000000000"/>
                <a:sym typeface="Montserrat ExtraBold" panose="00000800000000000000"/>
              </a:defRPr>
            </a:lvl6pPr>
            <a:lvl7pPr lvl="6" algn="ctr">
              <a:spcBef>
                <a:spcPts val="0"/>
              </a:spcBef>
              <a:spcAft>
                <a:spcPts val="0"/>
              </a:spcAft>
              <a:buSzPts val="9500"/>
              <a:buFont typeface="Montserrat ExtraBold" panose="00000800000000000000"/>
              <a:buNone/>
              <a:defRPr sz="9500">
                <a:latin typeface="Montserrat ExtraBold" panose="00000800000000000000"/>
                <a:ea typeface="Montserrat ExtraBold" panose="00000800000000000000"/>
                <a:cs typeface="Montserrat ExtraBold" panose="00000800000000000000"/>
                <a:sym typeface="Montserrat ExtraBold" panose="00000800000000000000"/>
              </a:defRPr>
            </a:lvl7pPr>
            <a:lvl8pPr lvl="7" algn="ctr">
              <a:spcBef>
                <a:spcPts val="0"/>
              </a:spcBef>
              <a:spcAft>
                <a:spcPts val="0"/>
              </a:spcAft>
              <a:buSzPts val="9500"/>
              <a:buFont typeface="Montserrat ExtraBold" panose="00000800000000000000"/>
              <a:buNone/>
              <a:defRPr sz="9500">
                <a:latin typeface="Montserrat ExtraBold" panose="00000800000000000000"/>
                <a:ea typeface="Montserrat ExtraBold" panose="00000800000000000000"/>
                <a:cs typeface="Montserrat ExtraBold" panose="00000800000000000000"/>
                <a:sym typeface="Montserrat ExtraBold" panose="00000800000000000000"/>
              </a:defRPr>
            </a:lvl8pPr>
            <a:lvl9pPr lvl="8" algn="ctr">
              <a:spcBef>
                <a:spcPts val="0"/>
              </a:spcBef>
              <a:spcAft>
                <a:spcPts val="0"/>
              </a:spcAft>
              <a:buSzPts val="9500"/>
              <a:buFont typeface="Montserrat ExtraBold" panose="00000800000000000000"/>
              <a:buNone/>
              <a:defRPr sz="9500">
                <a:latin typeface="Montserrat ExtraBold" panose="00000800000000000000"/>
                <a:ea typeface="Montserrat ExtraBold" panose="00000800000000000000"/>
                <a:cs typeface="Montserrat ExtraBold" panose="00000800000000000000"/>
                <a:sym typeface="Montserrat ExtraBold" panose="00000800000000000000"/>
              </a:defRPr>
            </a:lvl9pPr>
          </a:lstStyle>
          <a:p>
            <a:r>
              <a:t>xx%</a:t>
            </a:r>
          </a:p>
        </p:txBody>
      </p:sp>
      <p:grpSp>
        <p:nvGrpSpPr>
          <p:cNvPr id="1499" name="Google Shape;1499;p17"/>
          <p:cNvGrpSpPr/>
          <p:nvPr/>
        </p:nvGrpSpPr>
        <p:grpSpPr>
          <a:xfrm>
            <a:off x="7458669" y="3709500"/>
            <a:ext cx="302661" cy="301826"/>
            <a:chOff x="2601030" y="2721166"/>
            <a:chExt cx="358773" cy="357783"/>
          </a:xfrm>
        </p:grpSpPr>
        <p:sp>
          <p:nvSpPr>
            <p:cNvPr id="1500" name="Google Shape;1500;p17"/>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17"/>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17"/>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17"/>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17"/>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17"/>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17"/>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17"/>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17"/>
          <p:cNvGrpSpPr/>
          <p:nvPr/>
        </p:nvGrpSpPr>
        <p:grpSpPr>
          <a:xfrm>
            <a:off x="8332534" y="313356"/>
            <a:ext cx="511655" cy="625155"/>
            <a:chOff x="6180225" y="405175"/>
            <a:chExt cx="606514" cy="741056"/>
          </a:xfrm>
        </p:grpSpPr>
        <p:sp>
          <p:nvSpPr>
            <p:cNvPr id="1509" name="Google Shape;1509;p17"/>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17"/>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17"/>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2" name="Google Shape;1512;p17"/>
          <p:cNvGrpSpPr/>
          <p:nvPr/>
        </p:nvGrpSpPr>
        <p:grpSpPr>
          <a:xfrm>
            <a:off x="1940406" y="388587"/>
            <a:ext cx="302661" cy="301826"/>
            <a:chOff x="2601030" y="2721166"/>
            <a:chExt cx="358773" cy="357783"/>
          </a:xfrm>
        </p:grpSpPr>
        <p:sp>
          <p:nvSpPr>
            <p:cNvPr id="1513" name="Google Shape;1513;p17"/>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17"/>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17"/>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17"/>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17"/>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17"/>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17"/>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17"/>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1" name="Google Shape;1521;p17"/>
          <p:cNvGrpSpPr/>
          <p:nvPr/>
        </p:nvGrpSpPr>
        <p:grpSpPr>
          <a:xfrm rot="-5400000">
            <a:off x="357261" y="4189266"/>
            <a:ext cx="703922" cy="736809"/>
            <a:chOff x="3153626" y="-2653955"/>
            <a:chExt cx="834426" cy="873411"/>
          </a:xfrm>
        </p:grpSpPr>
        <p:sp>
          <p:nvSpPr>
            <p:cNvPr id="1522" name="Google Shape;1522;p17"/>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17"/>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17"/>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17"/>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17"/>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17"/>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17"/>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9" name="Google Shape;1529;p17"/>
          <p:cNvSpPr/>
          <p:nvPr/>
        </p:nvSpPr>
        <p:spPr>
          <a:xfrm rot="-5400000">
            <a:off x="1165145" y="4518867"/>
            <a:ext cx="76725" cy="77591"/>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30" name="Google Shape;1530;p17"/>
          <p:cNvGrpSpPr/>
          <p:nvPr/>
        </p:nvGrpSpPr>
        <p:grpSpPr>
          <a:xfrm rot="-5400000">
            <a:off x="433113" y="3890456"/>
            <a:ext cx="198955" cy="488123"/>
            <a:chOff x="6219428" y="3871144"/>
            <a:chExt cx="235841" cy="578619"/>
          </a:xfrm>
        </p:grpSpPr>
        <p:sp>
          <p:nvSpPr>
            <p:cNvPr id="1531" name="Google Shape;1531;p17"/>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17"/>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17"/>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4" name="Google Shape;1534;p17"/>
          <p:cNvGrpSpPr/>
          <p:nvPr/>
        </p:nvGrpSpPr>
        <p:grpSpPr>
          <a:xfrm rot="-5400000">
            <a:off x="356538" y="3575032"/>
            <a:ext cx="193077" cy="245361"/>
            <a:chOff x="2079424" y="521748"/>
            <a:chExt cx="228873" cy="290850"/>
          </a:xfrm>
        </p:grpSpPr>
        <p:sp>
          <p:nvSpPr>
            <p:cNvPr id="1535" name="Google Shape;1535;p17"/>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17"/>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17"/>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38" name="Google Shape;1538;p17"/>
          <p:cNvSpPr/>
          <p:nvPr/>
        </p:nvSpPr>
        <p:spPr>
          <a:xfrm flipH="1">
            <a:off x="7762757" y="2943625"/>
            <a:ext cx="156650" cy="156675"/>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39" name="Google Shape;1539;p17"/>
          <p:cNvGrpSpPr/>
          <p:nvPr/>
        </p:nvGrpSpPr>
        <p:grpSpPr>
          <a:xfrm flipH="1">
            <a:off x="1242297" y="1233837"/>
            <a:ext cx="249074" cy="249037"/>
            <a:chOff x="6886110" y="773687"/>
            <a:chExt cx="249074" cy="249037"/>
          </a:xfrm>
        </p:grpSpPr>
        <p:sp>
          <p:nvSpPr>
            <p:cNvPr id="1540" name="Google Shape;1540;p17"/>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17"/>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17"/>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17"/>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17"/>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17"/>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17"/>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17"/>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8" name="Google Shape;1548;p17"/>
          <p:cNvGrpSpPr/>
          <p:nvPr/>
        </p:nvGrpSpPr>
        <p:grpSpPr>
          <a:xfrm flipH="1">
            <a:off x="954468" y="315013"/>
            <a:ext cx="606514" cy="741056"/>
            <a:chOff x="6180225" y="405175"/>
            <a:chExt cx="606514" cy="741056"/>
          </a:xfrm>
        </p:grpSpPr>
        <p:sp>
          <p:nvSpPr>
            <p:cNvPr id="1549" name="Google Shape;1549;p17"/>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17"/>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17"/>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52" name="Google Shape;1552;p17"/>
          <p:cNvSpPr/>
          <p:nvPr/>
        </p:nvSpPr>
        <p:spPr>
          <a:xfrm flipH="1">
            <a:off x="407591" y="1892446"/>
            <a:ext cx="90984" cy="91975"/>
          </a:xfrm>
          <a:custGeom>
            <a:avLst/>
            <a:gdLst/>
            <a:ahLst/>
            <a:cxnLst/>
            <a:rect l="l" t="t" r="r" b="b"/>
            <a:pathLst>
              <a:path w="2481" h="2508" fill="none" extrusionOk="0">
                <a:moveTo>
                  <a:pt x="2480" y="1226"/>
                </a:moveTo>
                <a:cubicBezTo>
                  <a:pt x="2480" y="1908"/>
                  <a:pt x="1935" y="2480"/>
                  <a:pt x="1227" y="2480"/>
                </a:cubicBezTo>
                <a:cubicBezTo>
                  <a:pt x="546" y="2507"/>
                  <a:pt x="1" y="1935"/>
                  <a:pt x="1" y="1254"/>
                </a:cubicBezTo>
                <a:cubicBezTo>
                  <a:pt x="1" y="573"/>
                  <a:pt x="546" y="28"/>
                  <a:pt x="1227" y="0"/>
                </a:cubicBezTo>
                <a:cubicBezTo>
                  <a:pt x="1908" y="0"/>
                  <a:pt x="2480" y="545"/>
                  <a:pt x="2480" y="1226"/>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53" name="Google Shape;1553;p17"/>
          <p:cNvGrpSpPr/>
          <p:nvPr/>
        </p:nvGrpSpPr>
        <p:grpSpPr>
          <a:xfrm flipH="1">
            <a:off x="663047" y="491837"/>
            <a:ext cx="249074" cy="249037"/>
            <a:chOff x="6886110" y="773687"/>
            <a:chExt cx="249074" cy="249037"/>
          </a:xfrm>
        </p:grpSpPr>
        <p:sp>
          <p:nvSpPr>
            <p:cNvPr id="1554" name="Google Shape;1554;p17"/>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17"/>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17"/>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17"/>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17"/>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17"/>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17"/>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17"/>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2" name="Google Shape;1562;p17"/>
          <p:cNvGrpSpPr/>
          <p:nvPr/>
        </p:nvGrpSpPr>
        <p:grpSpPr>
          <a:xfrm flipH="1">
            <a:off x="7931801" y="246682"/>
            <a:ext cx="384731" cy="590613"/>
            <a:chOff x="1603769" y="107044"/>
            <a:chExt cx="384731" cy="590613"/>
          </a:xfrm>
        </p:grpSpPr>
        <p:sp>
          <p:nvSpPr>
            <p:cNvPr id="1563" name="Google Shape;1563;p17"/>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17"/>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17"/>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17"/>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17"/>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17"/>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17"/>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0" name="Google Shape;1570;p17"/>
          <p:cNvGrpSpPr/>
          <p:nvPr/>
        </p:nvGrpSpPr>
        <p:grpSpPr>
          <a:xfrm flipH="1">
            <a:off x="663051" y="1233817"/>
            <a:ext cx="510665" cy="824436"/>
            <a:chOff x="4698532" y="1605962"/>
            <a:chExt cx="510665" cy="824436"/>
          </a:xfrm>
        </p:grpSpPr>
        <p:sp>
          <p:nvSpPr>
            <p:cNvPr id="1571" name="Google Shape;1571;p17"/>
            <p:cNvSpPr/>
            <p:nvPr/>
          </p:nvSpPr>
          <p:spPr>
            <a:xfrm>
              <a:off x="4698532" y="1661926"/>
              <a:ext cx="510665" cy="768472"/>
            </a:xfrm>
            <a:custGeom>
              <a:avLst/>
              <a:gdLst/>
              <a:ahLst/>
              <a:cxnLst/>
              <a:rect l="l" t="t" r="r" b="b"/>
              <a:pathLst>
                <a:path w="13925" h="20955" fill="none" extrusionOk="0">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17"/>
            <p:cNvSpPr/>
            <p:nvPr/>
          </p:nvSpPr>
          <p:spPr>
            <a:xfrm>
              <a:off x="4836424" y="1605962"/>
              <a:ext cx="233861" cy="59006"/>
            </a:xfrm>
            <a:custGeom>
              <a:avLst/>
              <a:gdLst/>
              <a:ahLst/>
              <a:cxnLst/>
              <a:rect l="l" t="t" r="r" b="b"/>
              <a:pathLst>
                <a:path w="6377" h="1609" fill="none" extrusionOk="0">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17"/>
            <p:cNvSpPr/>
            <p:nvPr/>
          </p:nvSpPr>
          <p:spPr>
            <a:xfrm>
              <a:off x="4710524" y="2099624"/>
              <a:ext cx="485654" cy="9021"/>
            </a:xfrm>
            <a:custGeom>
              <a:avLst/>
              <a:gdLst/>
              <a:ahLst/>
              <a:cxnLst/>
              <a:rect l="l" t="t" r="r" b="b"/>
              <a:pathLst>
                <a:path w="13243" h="246" fill="none" extrusionOk="0">
                  <a:moveTo>
                    <a:pt x="0" y="246"/>
                  </a:moveTo>
                  <a:lnTo>
                    <a:pt x="13243"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74" name="Google Shape;1574;p17"/>
          <p:cNvSpPr/>
          <p:nvPr/>
        </p:nvSpPr>
        <p:spPr>
          <a:xfrm flipH="1">
            <a:off x="7111894" y="680619"/>
            <a:ext cx="156650" cy="156675"/>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75" name="Google Shape;1575;p17"/>
          <p:cNvGrpSpPr/>
          <p:nvPr/>
        </p:nvGrpSpPr>
        <p:grpSpPr>
          <a:xfrm flipH="1">
            <a:off x="7517559" y="246681"/>
            <a:ext cx="184903" cy="235878"/>
            <a:chOff x="2947570" y="-1075969"/>
            <a:chExt cx="184903" cy="235878"/>
          </a:xfrm>
        </p:grpSpPr>
        <p:sp>
          <p:nvSpPr>
            <p:cNvPr id="1576" name="Google Shape;1576;p17"/>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17"/>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17"/>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9" name="Google Shape;1579;p17"/>
          <p:cNvGrpSpPr/>
          <p:nvPr/>
        </p:nvGrpSpPr>
        <p:grpSpPr>
          <a:xfrm flipH="1">
            <a:off x="7637259" y="1146056"/>
            <a:ext cx="184903" cy="235878"/>
            <a:chOff x="2947570" y="-1075969"/>
            <a:chExt cx="184903" cy="235878"/>
          </a:xfrm>
        </p:grpSpPr>
        <p:sp>
          <p:nvSpPr>
            <p:cNvPr id="1580" name="Google Shape;1580;p17"/>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17"/>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17"/>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3" name="Google Shape;1583;p17"/>
          <p:cNvGrpSpPr/>
          <p:nvPr/>
        </p:nvGrpSpPr>
        <p:grpSpPr>
          <a:xfrm flipH="1">
            <a:off x="8139562" y="1043517"/>
            <a:ext cx="670541" cy="672920"/>
            <a:chOff x="4492684" y="662647"/>
            <a:chExt cx="847391" cy="850399"/>
          </a:xfrm>
        </p:grpSpPr>
        <p:sp>
          <p:nvSpPr>
            <p:cNvPr id="1584" name="Google Shape;1584;p17"/>
            <p:cNvSpPr/>
            <p:nvPr/>
          </p:nvSpPr>
          <p:spPr>
            <a:xfrm>
              <a:off x="4492684" y="662647"/>
              <a:ext cx="847391" cy="850399"/>
            </a:xfrm>
            <a:custGeom>
              <a:avLst/>
              <a:gdLst/>
              <a:ahLst/>
              <a:cxnLst/>
              <a:rect l="l" t="t" r="r" b="b"/>
              <a:pathLst>
                <a:path w="23107" h="23189" fill="none" extrusionOk="0">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17"/>
            <p:cNvSpPr/>
            <p:nvPr/>
          </p:nvSpPr>
          <p:spPr>
            <a:xfrm>
              <a:off x="4858428" y="1029382"/>
              <a:ext cx="115922" cy="115958"/>
            </a:xfrm>
            <a:custGeom>
              <a:avLst/>
              <a:gdLst/>
              <a:ahLst/>
              <a:cxnLst/>
              <a:rect l="l" t="t" r="r" b="b"/>
              <a:pathLst>
                <a:path w="3161" h="3162" fill="none" extrusionOk="0">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17"/>
            <p:cNvSpPr/>
            <p:nvPr/>
          </p:nvSpPr>
          <p:spPr>
            <a:xfrm>
              <a:off x="4770485" y="792581"/>
              <a:ext cx="291803" cy="197885"/>
            </a:xfrm>
            <a:custGeom>
              <a:avLst/>
              <a:gdLst/>
              <a:ahLst/>
              <a:cxnLst/>
              <a:rect l="l" t="t" r="r" b="b"/>
              <a:pathLst>
                <a:path w="7957" h="5396" fill="none" extrusionOk="0">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17"/>
            <p:cNvSpPr/>
            <p:nvPr/>
          </p:nvSpPr>
          <p:spPr>
            <a:xfrm>
              <a:off x="4623571" y="1091360"/>
              <a:ext cx="235878" cy="250840"/>
            </a:xfrm>
            <a:custGeom>
              <a:avLst/>
              <a:gdLst/>
              <a:ahLst/>
              <a:cxnLst/>
              <a:rect l="l" t="t" r="r" b="b"/>
              <a:pathLst>
                <a:path w="6432" h="6840" fill="none" extrusionOk="0">
                  <a:moveTo>
                    <a:pt x="4878" y="0"/>
                  </a:moveTo>
                  <a:lnTo>
                    <a:pt x="1" y="82"/>
                  </a:lnTo>
                  <a:cubicBezTo>
                    <a:pt x="1" y="2861"/>
                    <a:pt x="1499" y="5450"/>
                    <a:pt x="3924" y="6839"/>
                  </a:cubicBezTo>
                  <a:lnTo>
                    <a:pt x="6431" y="2589"/>
                  </a:lnTo>
                  <a:cubicBezTo>
                    <a:pt x="5478" y="2071"/>
                    <a:pt x="4905" y="1063"/>
                    <a:pt x="487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17"/>
            <p:cNvSpPr/>
            <p:nvPr/>
          </p:nvSpPr>
          <p:spPr>
            <a:xfrm>
              <a:off x="4973326" y="1083365"/>
              <a:ext cx="236868" cy="253847"/>
            </a:xfrm>
            <a:custGeom>
              <a:avLst/>
              <a:gdLst/>
              <a:ahLst/>
              <a:cxnLst/>
              <a:rect l="l" t="t" r="r" b="b"/>
              <a:pathLst>
                <a:path w="6459" h="6922" fill="none" extrusionOk="0">
                  <a:moveTo>
                    <a:pt x="6458" y="0"/>
                  </a:moveTo>
                  <a:lnTo>
                    <a:pt x="1554" y="109"/>
                  </a:lnTo>
                  <a:cubicBezTo>
                    <a:pt x="1526" y="1199"/>
                    <a:pt x="954" y="2207"/>
                    <a:pt x="1" y="2780"/>
                  </a:cubicBezTo>
                  <a:lnTo>
                    <a:pt x="2507" y="6921"/>
                  </a:lnTo>
                  <a:cubicBezTo>
                    <a:pt x="4932" y="5450"/>
                    <a:pt x="6431" y="2834"/>
                    <a:pt x="645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9" name="Google Shape;1589;p17"/>
          <p:cNvGrpSpPr/>
          <p:nvPr/>
        </p:nvGrpSpPr>
        <p:grpSpPr>
          <a:xfrm flipH="1">
            <a:off x="8400928" y="2848081"/>
            <a:ext cx="457673" cy="400720"/>
            <a:chOff x="299281" y="2848081"/>
            <a:chExt cx="457673" cy="400720"/>
          </a:xfrm>
        </p:grpSpPr>
        <p:sp>
          <p:nvSpPr>
            <p:cNvPr id="1590" name="Google Shape;1590;p17"/>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17"/>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2" name="Google Shape;1592;p17"/>
          <p:cNvGrpSpPr/>
          <p:nvPr/>
        </p:nvGrpSpPr>
        <p:grpSpPr>
          <a:xfrm flipH="1">
            <a:off x="8234019" y="2795124"/>
            <a:ext cx="128941" cy="128941"/>
            <a:chOff x="794923" y="2795124"/>
            <a:chExt cx="128941" cy="128941"/>
          </a:xfrm>
        </p:grpSpPr>
        <p:sp>
          <p:nvSpPr>
            <p:cNvPr id="1593" name="Google Shape;1593;p17"/>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17"/>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5" name="Google Shape;1595;p17"/>
          <p:cNvGrpSpPr/>
          <p:nvPr/>
        </p:nvGrpSpPr>
        <p:grpSpPr>
          <a:xfrm flipH="1">
            <a:off x="7637248" y="3987817"/>
            <a:ext cx="750503" cy="917365"/>
            <a:chOff x="794919" y="4014442"/>
            <a:chExt cx="750503" cy="917365"/>
          </a:xfrm>
        </p:grpSpPr>
        <p:sp>
          <p:nvSpPr>
            <p:cNvPr id="1596" name="Google Shape;1596;p17"/>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17"/>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17"/>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9" name="Google Shape;1599;p17"/>
          <p:cNvGrpSpPr/>
          <p:nvPr/>
        </p:nvGrpSpPr>
        <p:grpSpPr>
          <a:xfrm flipH="1">
            <a:off x="7203608" y="4669534"/>
            <a:ext cx="217875" cy="217875"/>
            <a:chOff x="1447449" y="4268259"/>
            <a:chExt cx="217875" cy="217875"/>
          </a:xfrm>
        </p:grpSpPr>
        <p:sp>
          <p:nvSpPr>
            <p:cNvPr id="1600" name="Google Shape;1600;p17"/>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17"/>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17"/>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17"/>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17"/>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17"/>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17"/>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17"/>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08" name="Google Shape;1608;p17"/>
          <p:cNvGrpSpPr/>
          <p:nvPr/>
        </p:nvGrpSpPr>
        <p:grpSpPr>
          <a:xfrm flipH="1">
            <a:off x="8193048" y="3519056"/>
            <a:ext cx="210867" cy="780480"/>
            <a:chOff x="2419167" y="1286206"/>
            <a:chExt cx="210867" cy="780480"/>
          </a:xfrm>
        </p:grpSpPr>
        <p:sp>
          <p:nvSpPr>
            <p:cNvPr id="1609" name="Google Shape;1609;p17"/>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17"/>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17"/>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17"/>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17"/>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17"/>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17"/>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17"/>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17"/>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17"/>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17"/>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17"/>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17"/>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17"/>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17"/>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24" name="Google Shape;1624;p17"/>
          <p:cNvSpPr/>
          <p:nvPr/>
        </p:nvSpPr>
        <p:spPr>
          <a:xfrm flipH="1">
            <a:off x="1387012" y="3651722"/>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5" name="Google Shape;1625;p17"/>
          <p:cNvGrpSpPr/>
          <p:nvPr/>
        </p:nvGrpSpPr>
        <p:grpSpPr>
          <a:xfrm flipH="1">
            <a:off x="356137" y="2722388"/>
            <a:ext cx="193891" cy="194881"/>
            <a:chOff x="3407917" y="-1400250"/>
            <a:chExt cx="193891" cy="194881"/>
          </a:xfrm>
        </p:grpSpPr>
        <p:sp>
          <p:nvSpPr>
            <p:cNvPr id="1626" name="Google Shape;1626;p17"/>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17"/>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17"/>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17"/>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17"/>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17"/>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17"/>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17"/>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4" name="Google Shape;1634;p17"/>
          <p:cNvGrpSpPr/>
          <p:nvPr/>
        </p:nvGrpSpPr>
        <p:grpSpPr>
          <a:xfrm flipH="1">
            <a:off x="335165" y="855369"/>
            <a:ext cx="235841" cy="578619"/>
            <a:chOff x="6219428" y="3871144"/>
            <a:chExt cx="235841" cy="578619"/>
          </a:xfrm>
        </p:grpSpPr>
        <p:sp>
          <p:nvSpPr>
            <p:cNvPr id="1635" name="Google Shape;1635;p17"/>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17"/>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17"/>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8" name="Google Shape;1638;p17"/>
          <p:cNvGrpSpPr/>
          <p:nvPr/>
        </p:nvGrpSpPr>
        <p:grpSpPr>
          <a:xfrm flipH="1">
            <a:off x="8353924" y="4205702"/>
            <a:ext cx="509674" cy="559624"/>
            <a:chOff x="1693693" y="-2602979"/>
            <a:chExt cx="509674" cy="559624"/>
          </a:xfrm>
        </p:grpSpPr>
        <p:sp>
          <p:nvSpPr>
            <p:cNvPr id="1639" name="Google Shape;1639;p17"/>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17"/>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17"/>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17"/>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17"/>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17"/>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17"/>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17"/>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17"/>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8" name="Google Shape;1648;p17"/>
          <p:cNvGrpSpPr/>
          <p:nvPr/>
        </p:nvGrpSpPr>
        <p:grpSpPr>
          <a:xfrm>
            <a:off x="1387005" y="4329753"/>
            <a:ext cx="557642" cy="557642"/>
            <a:chOff x="3560335" y="-646412"/>
            <a:chExt cx="557642" cy="557642"/>
          </a:xfrm>
        </p:grpSpPr>
        <p:sp>
          <p:nvSpPr>
            <p:cNvPr id="1649" name="Google Shape;1649;p17"/>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17"/>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17"/>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17"/>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17"/>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17"/>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17"/>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17"/>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17"/>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8" name="Google Shape;1658;p17"/>
          <p:cNvGrpSpPr/>
          <p:nvPr/>
        </p:nvGrpSpPr>
        <p:grpSpPr>
          <a:xfrm flipH="1">
            <a:off x="5403254" y="740867"/>
            <a:ext cx="358773" cy="357783"/>
            <a:chOff x="2601030" y="2721166"/>
            <a:chExt cx="358773" cy="357783"/>
          </a:xfrm>
        </p:grpSpPr>
        <p:sp>
          <p:nvSpPr>
            <p:cNvPr id="1659" name="Google Shape;1659;p17"/>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17"/>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17"/>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17"/>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17"/>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17"/>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17"/>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17"/>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67" name="Google Shape;1667;p17"/>
          <p:cNvSpPr txBox="1"/>
          <p:nvPr>
            <p:ph type="subTitle" idx="1"/>
          </p:nvPr>
        </p:nvSpPr>
        <p:spPr>
          <a:xfrm>
            <a:off x="2125200" y="3419300"/>
            <a:ext cx="4893600" cy="278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Font typeface="Nunito"/>
              <a:buNone/>
              <a:defRPr sz="1600">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mall numbers">
  <p:cSld name="CUSTOM_16">
    <p:spTree>
      <p:nvGrpSpPr>
        <p:cNvPr id="1668" name="Shape 1668"/>
        <p:cNvGrpSpPr/>
        <p:nvPr/>
      </p:nvGrpSpPr>
      <p:grpSpPr>
        <a:xfrm>
          <a:off x="0" y="0"/>
          <a:ext cx="0" cy="0"/>
          <a:chOff x="0" y="0"/>
          <a:chExt cx="0" cy="0"/>
        </a:xfrm>
      </p:grpSpPr>
      <p:sp>
        <p:nvSpPr>
          <p:cNvPr id="1669" name="Google Shape;1669;p18"/>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18"/>
          <p:cNvSpPr txBox="1"/>
          <p:nvPr>
            <p:ph type="title" hasCustomPrompt="1"/>
          </p:nvPr>
        </p:nvSpPr>
        <p:spPr>
          <a:xfrm>
            <a:off x="1860600" y="512152"/>
            <a:ext cx="5422800" cy="52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43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71" name="Google Shape;1671;p18"/>
          <p:cNvSpPr txBox="1"/>
          <p:nvPr>
            <p:ph type="title" idx="2" hasCustomPrompt="1"/>
          </p:nvPr>
        </p:nvSpPr>
        <p:spPr>
          <a:xfrm>
            <a:off x="1860600" y="2093327"/>
            <a:ext cx="5422800" cy="52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4300">
                <a:solidFill>
                  <a:schemeClr val="accent5"/>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72" name="Google Shape;1672;p18"/>
          <p:cNvSpPr txBox="1"/>
          <p:nvPr>
            <p:ph type="title" idx="3" hasCustomPrompt="1"/>
          </p:nvPr>
        </p:nvSpPr>
        <p:spPr>
          <a:xfrm>
            <a:off x="1860600" y="3674500"/>
            <a:ext cx="5422800" cy="52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4300">
                <a:solidFill>
                  <a:schemeClr val="accent5"/>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73" name="Google Shape;1673;p18"/>
          <p:cNvSpPr txBox="1"/>
          <p:nvPr>
            <p:ph type="subTitle" idx="1"/>
          </p:nvPr>
        </p:nvSpPr>
        <p:spPr>
          <a:xfrm>
            <a:off x="1944000" y="1180139"/>
            <a:ext cx="5256000" cy="28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Nunito"/>
              <a:buNone/>
              <a:defRPr sz="1600">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1674" name="Google Shape;1674;p18"/>
          <p:cNvSpPr txBox="1"/>
          <p:nvPr>
            <p:ph type="subTitle" idx="4"/>
          </p:nvPr>
        </p:nvSpPr>
        <p:spPr>
          <a:xfrm>
            <a:off x="1944000" y="2761273"/>
            <a:ext cx="5256000" cy="28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Nunito"/>
              <a:buNone/>
              <a:defRPr sz="1600">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1675" name="Google Shape;1675;p18"/>
          <p:cNvSpPr txBox="1"/>
          <p:nvPr>
            <p:ph type="subTitle" idx="5"/>
          </p:nvPr>
        </p:nvSpPr>
        <p:spPr>
          <a:xfrm>
            <a:off x="1944000" y="4342446"/>
            <a:ext cx="5256000" cy="28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Nunito"/>
              <a:buNone/>
              <a:defRPr sz="1600">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grpSp>
        <p:nvGrpSpPr>
          <p:cNvPr id="1676" name="Google Shape;1676;p18"/>
          <p:cNvGrpSpPr/>
          <p:nvPr/>
        </p:nvGrpSpPr>
        <p:grpSpPr>
          <a:xfrm>
            <a:off x="291107" y="355950"/>
            <a:ext cx="545422" cy="666492"/>
            <a:chOff x="2859835" y="2776139"/>
            <a:chExt cx="634581" cy="775442"/>
          </a:xfrm>
        </p:grpSpPr>
        <p:sp>
          <p:nvSpPr>
            <p:cNvPr id="1677" name="Google Shape;1677;p18"/>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18"/>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18"/>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0" name="Google Shape;1680;p18"/>
          <p:cNvGrpSpPr/>
          <p:nvPr/>
        </p:nvGrpSpPr>
        <p:grpSpPr>
          <a:xfrm>
            <a:off x="451593" y="1126654"/>
            <a:ext cx="330676" cy="507632"/>
            <a:chOff x="1603769" y="107044"/>
            <a:chExt cx="384731" cy="590613"/>
          </a:xfrm>
        </p:grpSpPr>
        <p:sp>
          <p:nvSpPr>
            <p:cNvPr id="1681" name="Google Shape;1681;p18"/>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18"/>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18"/>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18"/>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18"/>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18"/>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18"/>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8" name="Google Shape;1688;p18"/>
          <p:cNvSpPr/>
          <p:nvPr/>
        </p:nvSpPr>
        <p:spPr>
          <a:xfrm>
            <a:off x="291112" y="1738475"/>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89" name="Google Shape;1689;p18"/>
          <p:cNvGrpSpPr/>
          <p:nvPr/>
        </p:nvGrpSpPr>
        <p:grpSpPr>
          <a:xfrm>
            <a:off x="969744" y="947718"/>
            <a:ext cx="158924" cy="202737"/>
            <a:chOff x="2947570" y="-1075969"/>
            <a:chExt cx="184903" cy="235878"/>
          </a:xfrm>
        </p:grpSpPr>
        <p:sp>
          <p:nvSpPr>
            <p:cNvPr id="1690" name="Google Shape;1690;p18"/>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18"/>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18"/>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3" name="Google Shape;1693;p18"/>
          <p:cNvGrpSpPr/>
          <p:nvPr/>
        </p:nvGrpSpPr>
        <p:grpSpPr>
          <a:xfrm>
            <a:off x="920662" y="174042"/>
            <a:ext cx="728333" cy="730918"/>
            <a:chOff x="4492684" y="662647"/>
            <a:chExt cx="847391" cy="850399"/>
          </a:xfrm>
        </p:grpSpPr>
        <p:sp>
          <p:nvSpPr>
            <p:cNvPr id="1694" name="Google Shape;1694;p18"/>
            <p:cNvSpPr/>
            <p:nvPr/>
          </p:nvSpPr>
          <p:spPr>
            <a:xfrm>
              <a:off x="4492684" y="662647"/>
              <a:ext cx="847391" cy="850399"/>
            </a:xfrm>
            <a:custGeom>
              <a:avLst/>
              <a:gdLst/>
              <a:ahLst/>
              <a:cxnLst/>
              <a:rect l="l" t="t" r="r" b="b"/>
              <a:pathLst>
                <a:path w="23107" h="23189" fill="none" extrusionOk="0">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18"/>
            <p:cNvSpPr/>
            <p:nvPr/>
          </p:nvSpPr>
          <p:spPr>
            <a:xfrm>
              <a:off x="4858428" y="1029382"/>
              <a:ext cx="115922" cy="115958"/>
            </a:xfrm>
            <a:custGeom>
              <a:avLst/>
              <a:gdLst/>
              <a:ahLst/>
              <a:cxnLst/>
              <a:rect l="l" t="t" r="r" b="b"/>
              <a:pathLst>
                <a:path w="3161" h="3162" fill="none" extrusionOk="0">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18"/>
            <p:cNvSpPr/>
            <p:nvPr/>
          </p:nvSpPr>
          <p:spPr>
            <a:xfrm>
              <a:off x="4770485" y="792581"/>
              <a:ext cx="291803" cy="197885"/>
            </a:xfrm>
            <a:custGeom>
              <a:avLst/>
              <a:gdLst/>
              <a:ahLst/>
              <a:cxnLst/>
              <a:rect l="l" t="t" r="r" b="b"/>
              <a:pathLst>
                <a:path w="7957" h="5396" fill="none" extrusionOk="0">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18"/>
            <p:cNvSpPr/>
            <p:nvPr/>
          </p:nvSpPr>
          <p:spPr>
            <a:xfrm>
              <a:off x="4623571" y="1091360"/>
              <a:ext cx="235878" cy="250840"/>
            </a:xfrm>
            <a:custGeom>
              <a:avLst/>
              <a:gdLst/>
              <a:ahLst/>
              <a:cxnLst/>
              <a:rect l="l" t="t" r="r" b="b"/>
              <a:pathLst>
                <a:path w="6432" h="6840" fill="none" extrusionOk="0">
                  <a:moveTo>
                    <a:pt x="4878" y="0"/>
                  </a:moveTo>
                  <a:lnTo>
                    <a:pt x="1" y="82"/>
                  </a:lnTo>
                  <a:cubicBezTo>
                    <a:pt x="1" y="2861"/>
                    <a:pt x="1499" y="5450"/>
                    <a:pt x="3924" y="6839"/>
                  </a:cubicBezTo>
                  <a:lnTo>
                    <a:pt x="6431" y="2589"/>
                  </a:lnTo>
                  <a:cubicBezTo>
                    <a:pt x="5478" y="2071"/>
                    <a:pt x="4905" y="1063"/>
                    <a:pt x="487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18"/>
            <p:cNvSpPr/>
            <p:nvPr/>
          </p:nvSpPr>
          <p:spPr>
            <a:xfrm>
              <a:off x="4973326" y="1083365"/>
              <a:ext cx="236868" cy="253847"/>
            </a:xfrm>
            <a:custGeom>
              <a:avLst/>
              <a:gdLst/>
              <a:ahLst/>
              <a:cxnLst/>
              <a:rect l="l" t="t" r="r" b="b"/>
              <a:pathLst>
                <a:path w="6459" h="6922" fill="none" extrusionOk="0">
                  <a:moveTo>
                    <a:pt x="6458" y="0"/>
                  </a:moveTo>
                  <a:lnTo>
                    <a:pt x="1554" y="109"/>
                  </a:lnTo>
                  <a:cubicBezTo>
                    <a:pt x="1526" y="1199"/>
                    <a:pt x="954" y="2207"/>
                    <a:pt x="1" y="2780"/>
                  </a:cubicBezTo>
                  <a:lnTo>
                    <a:pt x="2507" y="6921"/>
                  </a:lnTo>
                  <a:cubicBezTo>
                    <a:pt x="4932" y="5450"/>
                    <a:pt x="6431" y="2834"/>
                    <a:pt x="645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9" name="Google Shape;1699;p18"/>
          <p:cNvGrpSpPr/>
          <p:nvPr/>
        </p:nvGrpSpPr>
        <p:grpSpPr>
          <a:xfrm rot="3599929">
            <a:off x="7916145" y="3816789"/>
            <a:ext cx="717247" cy="750757"/>
            <a:chOff x="3153626" y="-2653955"/>
            <a:chExt cx="834426" cy="873411"/>
          </a:xfrm>
        </p:grpSpPr>
        <p:sp>
          <p:nvSpPr>
            <p:cNvPr id="1700" name="Google Shape;1700;p18"/>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18"/>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18"/>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18"/>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18"/>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18"/>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18"/>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7" name="Google Shape;1707;p18"/>
          <p:cNvGrpSpPr/>
          <p:nvPr/>
        </p:nvGrpSpPr>
        <p:grpSpPr>
          <a:xfrm>
            <a:off x="8656394" y="3009215"/>
            <a:ext cx="166649" cy="167500"/>
            <a:chOff x="3407917" y="-1400250"/>
            <a:chExt cx="193891" cy="194881"/>
          </a:xfrm>
        </p:grpSpPr>
        <p:sp>
          <p:nvSpPr>
            <p:cNvPr id="1708" name="Google Shape;1708;p18"/>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18"/>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18"/>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18"/>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18"/>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18"/>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18"/>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18"/>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6" name="Google Shape;1716;p18"/>
          <p:cNvGrpSpPr/>
          <p:nvPr/>
        </p:nvGrpSpPr>
        <p:grpSpPr>
          <a:xfrm>
            <a:off x="8304102" y="4275682"/>
            <a:ext cx="576312" cy="578897"/>
            <a:chOff x="1889565" y="-3382437"/>
            <a:chExt cx="670520" cy="673527"/>
          </a:xfrm>
        </p:grpSpPr>
        <p:sp>
          <p:nvSpPr>
            <p:cNvPr id="1717" name="Google Shape;1717;p18"/>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18"/>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18"/>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18"/>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18"/>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2" name="Google Shape;1722;p18"/>
          <p:cNvGrpSpPr/>
          <p:nvPr/>
        </p:nvGrpSpPr>
        <p:grpSpPr>
          <a:xfrm>
            <a:off x="8638154" y="3693627"/>
            <a:ext cx="202705" cy="497323"/>
            <a:chOff x="6219428" y="3871144"/>
            <a:chExt cx="235841" cy="578619"/>
          </a:xfrm>
        </p:grpSpPr>
        <p:sp>
          <p:nvSpPr>
            <p:cNvPr id="1723" name="Google Shape;1723;p18"/>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18"/>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18"/>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6" name="Google Shape;1726;p18"/>
          <p:cNvGrpSpPr/>
          <p:nvPr/>
        </p:nvGrpSpPr>
        <p:grpSpPr>
          <a:xfrm>
            <a:off x="8405911" y="3461577"/>
            <a:ext cx="196716" cy="249985"/>
            <a:chOff x="2079424" y="521748"/>
            <a:chExt cx="228873" cy="290850"/>
          </a:xfrm>
        </p:grpSpPr>
        <p:sp>
          <p:nvSpPr>
            <p:cNvPr id="1727" name="Google Shape;1727;p18"/>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18"/>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18"/>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0" name="Google Shape;1730;p18"/>
          <p:cNvGrpSpPr/>
          <p:nvPr/>
        </p:nvGrpSpPr>
        <p:grpSpPr>
          <a:xfrm rot="-5400000">
            <a:off x="7452457" y="4406336"/>
            <a:ext cx="479293" cy="479293"/>
            <a:chOff x="3560335" y="-646412"/>
            <a:chExt cx="557642" cy="557642"/>
          </a:xfrm>
        </p:grpSpPr>
        <p:sp>
          <p:nvSpPr>
            <p:cNvPr id="1731" name="Google Shape;1731;p18"/>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18"/>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18"/>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18"/>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18"/>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18"/>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18"/>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18"/>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18"/>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0" name="Google Shape;1740;p18"/>
          <p:cNvGrpSpPr/>
          <p:nvPr/>
        </p:nvGrpSpPr>
        <p:grpSpPr>
          <a:xfrm>
            <a:off x="8276589" y="385746"/>
            <a:ext cx="308365" cy="307514"/>
            <a:chOff x="2601030" y="2721166"/>
            <a:chExt cx="358773" cy="357783"/>
          </a:xfrm>
        </p:grpSpPr>
        <p:sp>
          <p:nvSpPr>
            <p:cNvPr id="1741" name="Google Shape;1741;p18"/>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18"/>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18"/>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18"/>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18"/>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18"/>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18"/>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18"/>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 3">
  <p:cSld name="CUSTOM_7">
    <p:spTree>
      <p:nvGrpSpPr>
        <p:cNvPr id="1749" name="Shape 1749"/>
        <p:cNvGrpSpPr/>
        <p:nvPr/>
      </p:nvGrpSpPr>
      <p:grpSpPr>
        <a:xfrm>
          <a:off x="0" y="0"/>
          <a:ext cx="0" cy="0"/>
          <a:chOff x="0" y="0"/>
          <a:chExt cx="0" cy="0"/>
        </a:xfrm>
      </p:grpSpPr>
      <p:sp>
        <p:nvSpPr>
          <p:cNvPr id="1750" name="Google Shape;1750;p19"/>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19"/>
          <p:cNvSpPr txBox="1"/>
          <p:nvPr>
            <p:ph type="title"/>
          </p:nvPr>
        </p:nvSpPr>
        <p:spPr>
          <a:xfrm>
            <a:off x="523350" y="539500"/>
            <a:ext cx="80973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solidFill>
                  <a:schemeClr val="accent2"/>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1752" name="Google Shape;1752;p19"/>
          <p:cNvSpPr txBox="1"/>
          <p:nvPr>
            <p:ph type="subTitle" idx="1"/>
          </p:nvPr>
        </p:nvSpPr>
        <p:spPr>
          <a:xfrm>
            <a:off x="1039775" y="2770999"/>
            <a:ext cx="1658400" cy="283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1pPr>
            <a:lvl2pPr lvl="1">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2pPr>
            <a:lvl3pPr lvl="2">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3pPr>
            <a:lvl4pPr lvl="3">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4pPr>
            <a:lvl5pPr lvl="4">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5pPr>
            <a:lvl6pPr lvl="5">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6pPr>
            <a:lvl7pPr lvl="6">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7pPr>
            <a:lvl8pPr lvl="7">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8pPr>
            <a:lvl9pPr lvl="8">
              <a:spcBef>
                <a:spcPts val="1600"/>
              </a:spcBef>
              <a:spcAft>
                <a:spcPts val="1600"/>
              </a:spcAft>
              <a:buClr>
                <a:schemeClr val="accent2"/>
              </a:buClr>
              <a:buSzPts val="1600"/>
              <a:buFont typeface="Nunito"/>
              <a:buNone/>
              <a:defRPr sz="1600" b="1">
                <a:solidFill>
                  <a:schemeClr val="accent2"/>
                </a:solidFill>
                <a:latin typeface="Nunito"/>
                <a:ea typeface="Nunito"/>
                <a:cs typeface="Nunito"/>
                <a:sym typeface="Nunito"/>
              </a:defRPr>
            </a:lvl9pPr>
          </a:lstStyle>
          <a:p/>
        </p:txBody>
      </p:sp>
      <p:sp>
        <p:nvSpPr>
          <p:cNvPr id="1753" name="Google Shape;1753;p19"/>
          <p:cNvSpPr txBox="1"/>
          <p:nvPr>
            <p:ph type="subTitle" idx="2"/>
          </p:nvPr>
        </p:nvSpPr>
        <p:spPr>
          <a:xfrm>
            <a:off x="1039775" y="3140274"/>
            <a:ext cx="1658400" cy="75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Nunito"/>
              <a:buNone/>
              <a:defRPr sz="1600">
                <a:solidFill>
                  <a:schemeClr val="l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754" name="Google Shape;1754;p19"/>
          <p:cNvSpPr txBox="1"/>
          <p:nvPr>
            <p:ph type="subTitle" idx="3"/>
          </p:nvPr>
        </p:nvSpPr>
        <p:spPr>
          <a:xfrm>
            <a:off x="3742800" y="2770999"/>
            <a:ext cx="1658400" cy="28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b="1">
                <a:solidFill>
                  <a:schemeClr val="accent2"/>
                </a:solidFill>
                <a:latin typeface="Nunito"/>
                <a:ea typeface="Nunito"/>
                <a:cs typeface="Nunito"/>
                <a:sym typeface="Nunito"/>
              </a:defRPr>
            </a:lvl9pPr>
          </a:lstStyle>
          <a:p/>
        </p:txBody>
      </p:sp>
      <p:sp>
        <p:nvSpPr>
          <p:cNvPr id="1755" name="Google Shape;1755;p19"/>
          <p:cNvSpPr txBox="1"/>
          <p:nvPr>
            <p:ph type="subTitle" idx="4"/>
          </p:nvPr>
        </p:nvSpPr>
        <p:spPr>
          <a:xfrm>
            <a:off x="3742800" y="3140274"/>
            <a:ext cx="1658400" cy="75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Nunito"/>
              <a:buNone/>
              <a:defRPr sz="1600">
                <a:solidFill>
                  <a:schemeClr val="l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756" name="Google Shape;1756;p19"/>
          <p:cNvSpPr txBox="1"/>
          <p:nvPr>
            <p:ph type="subTitle" idx="5"/>
          </p:nvPr>
        </p:nvSpPr>
        <p:spPr>
          <a:xfrm>
            <a:off x="6445825" y="2770999"/>
            <a:ext cx="1658400" cy="28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b="1">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b="1">
                <a:solidFill>
                  <a:schemeClr val="accent2"/>
                </a:solidFill>
                <a:latin typeface="Nunito"/>
                <a:ea typeface="Nunito"/>
                <a:cs typeface="Nunito"/>
                <a:sym typeface="Nunito"/>
              </a:defRPr>
            </a:lvl9pPr>
          </a:lstStyle>
          <a:p/>
        </p:txBody>
      </p:sp>
      <p:sp>
        <p:nvSpPr>
          <p:cNvPr id="1757" name="Google Shape;1757;p19"/>
          <p:cNvSpPr txBox="1"/>
          <p:nvPr>
            <p:ph type="subTitle" idx="6"/>
          </p:nvPr>
        </p:nvSpPr>
        <p:spPr>
          <a:xfrm>
            <a:off x="6445825" y="3140274"/>
            <a:ext cx="1658400" cy="75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Nunito"/>
              <a:buNone/>
              <a:defRPr sz="1600">
                <a:solidFill>
                  <a:schemeClr val="l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grpSp>
        <p:nvGrpSpPr>
          <p:cNvPr id="1758" name="Google Shape;1758;p19"/>
          <p:cNvGrpSpPr/>
          <p:nvPr/>
        </p:nvGrpSpPr>
        <p:grpSpPr>
          <a:xfrm>
            <a:off x="8430777" y="233346"/>
            <a:ext cx="308365" cy="307514"/>
            <a:chOff x="2601030" y="2721166"/>
            <a:chExt cx="358773" cy="357783"/>
          </a:xfrm>
        </p:grpSpPr>
        <p:sp>
          <p:nvSpPr>
            <p:cNvPr id="1759" name="Google Shape;1759;p19"/>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19"/>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19"/>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19"/>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19"/>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19"/>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19"/>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19"/>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7" name="Google Shape;1767;p19"/>
          <p:cNvGrpSpPr/>
          <p:nvPr/>
        </p:nvGrpSpPr>
        <p:grpSpPr>
          <a:xfrm rot="5400000">
            <a:off x="8148404" y="4139260"/>
            <a:ext cx="717273" cy="750784"/>
            <a:chOff x="3153626" y="-2653955"/>
            <a:chExt cx="834426" cy="873411"/>
          </a:xfrm>
        </p:grpSpPr>
        <p:sp>
          <p:nvSpPr>
            <p:cNvPr id="1768" name="Google Shape;1768;p19"/>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19"/>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19"/>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19"/>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19"/>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19"/>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19"/>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5" name="Google Shape;1775;p19"/>
          <p:cNvGrpSpPr/>
          <p:nvPr/>
        </p:nvGrpSpPr>
        <p:grpSpPr>
          <a:xfrm>
            <a:off x="8753710" y="4076015"/>
            <a:ext cx="166649" cy="167500"/>
            <a:chOff x="3407917" y="-1400250"/>
            <a:chExt cx="193891" cy="194881"/>
          </a:xfrm>
        </p:grpSpPr>
        <p:sp>
          <p:nvSpPr>
            <p:cNvPr id="1776" name="Google Shape;1776;p19"/>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19"/>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19"/>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19"/>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19"/>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19"/>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19"/>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19"/>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4" name="Google Shape;1784;p19"/>
          <p:cNvGrpSpPr/>
          <p:nvPr/>
        </p:nvGrpSpPr>
        <p:grpSpPr>
          <a:xfrm>
            <a:off x="8494476" y="3730809"/>
            <a:ext cx="202705" cy="497323"/>
            <a:chOff x="6219428" y="3871144"/>
            <a:chExt cx="235841" cy="578619"/>
          </a:xfrm>
        </p:grpSpPr>
        <p:sp>
          <p:nvSpPr>
            <p:cNvPr id="1785" name="Google Shape;1785;p19"/>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19"/>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19"/>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8" name="Google Shape;1788;p19"/>
          <p:cNvGrpSpPr/>
          <p:nvPr/>
        </p:nvGrpSpPr>
        <p:grpSpPr>
          <a:xfrm>
            <a:off x="8689136" y="3445511"/>
            <a:ext cx="196716" cy="249985"/>
            <a:chOff x="2079424" y="521748"/>
            <a:chExt cx="228873" cy="290850"/>
          </a:xfrm>
        </p:grpSpPr>
        <p:sp>
          <p:nvSpPr>
            <p:cNvPr id="1789" name="Google Shape;1789;p19"/>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19"/>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19"/>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92" name="Google Shape;1792;p19"/>
          <p:cNvGrpSpPr/>
          <p:nvPr/>
        </p:nvGrpSpPr>
        <p:grpSpPr>
          <a:xfrm>
            <a:off x="8276124" y="3903314"/>
            <a:ext cx="110824" cy="110824"/>
            <a:chOff x="794923" y="2795124"/>
            <a:chExt cx="128941" cy="128941"/>
          </a:xfrm>
        </p:grpSpPr>
        <p:sp>
          <p:nvSpPr>
            <p:cNvPr id="1793" name="Google Shape;1793;p19"/>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19"/>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95" name="Google Shape;1795;p19"/>
          <p:cNvGrpSpPr/>
          <p:nvPr/>
        </p:nvGrpSpPr>
        <p:grpSpPr>
          <a:xfrm>
            <a:off x="7881342" y="4733713"/>
            <a:ext cx="110824" cy="110824"/>
            <a:chOff x="794923" y="2795124"/>
            <a:chExt cx="128941" cy="128941"/>
          </a:xfrm>
        </p:grpSpPr>
        <p:sp>
          <p:nvSpPr>
            <p:cNvPr id="1796" name="Google Shape;1796;p19"/>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19"/>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98" name="Google Shape;1798;p19"/>
          <p:cNvGrpSpPr/>
          <p:nvPr/>
        </p:nvGrpSpPr>
        <p:grpSpPr>
          <a:xfrm>
            <a:off x="381602" y="3967969"/>
            <a:ext cx="576312" cy="578897"/>
            <a:chOff x="1889565" y="-3382437"/>
            <a:chExt cx="670520" cy="673527"/>
          </a:xfrm>
        </p:grpSpPr>
        <p:sp>
          <p:nvSpPr>
            <p:cNvPr id="1799" name="Google Shape;1799;p19"/>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19"/>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19"/>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19"/>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19"/>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4" name="Google Shape;1804;p19"/>
          <p:cNvGrpSpPr/>
          <p:nvPr/>
        </p:nvGrpSpPr>
        <p:grpSpPr>
          <a:xfrm>
            <a:off x="328711" y="3640601"/>
            <a:ext cx="196716" cy="249985"/>
            <a:chOff x="2079424" y="521748"/>
            <a:chExt cx="228873" cy="290850"/>
          </a:xfrm>
        </p:grpSpPr>
        <p:sp>
          <p:nvSpPr>
            <p:cNvPr id="1805" name="Google Shape;1805;p19"/>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19"/>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19"/>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8" name="Google Shape;1808;p19"/>
          <p:cNvGrpSpPr/>
          <p:nvPr/>
        </p:nvGrpSpPr>
        <p:grpSpPr>
          <a:xfrm rot="-5400000">
            <a:off x="718775" y="4327841"/>
            <a:ext cx="479293" cy="479293"/>
            <a:chOff x="3560335" y="-646412"/>
            <a:chExt cx="557642" cy="557642"/>
          </a:xfrm>
        </p:grpSpPr>
        <p:sp>
          <p:nvSpPr>
            <p:cNvPr id="1809" name="Google Shape;1809;p19"/>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19"/>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19"/>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19"/>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19"/>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19"/>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19"/>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19"/>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19"/>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18" name="Google Shape;1818;p19"/>
          <p:cNvGrpSpPr/>
          <p:nvPr/>
        </p:nvGrpSpPr>
        <p:grpSpPr>
          <a:xfrm>
            <a:off x="436331" y="262633"/>
            <a:ext cx="200704" cy="200674"/>
            <a:chOff x="6886110" y="773687"/>
            <a:chExt cx="249074" cy="249037"/>
          </a:xfrm>
        </p:grpSpPr>
        <p:sp>
          <p:nvSpPr>
            <p:cNvPr id="1819" name="Google Shape;1819;p19"/>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19"/>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19"/>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19"/>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19"/>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19"/>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19"/>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19"/>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27" name="Google Shape;1827;p19"/>
          <p:cNvSpPr/>
          <p:nvPr/>
        </p:nvSpPr>
        <p:spPr>
          <a:xfrm>
            <a:off x="224620" y="3495741"/>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28" name="Google Shape;1828;p19"/>
          <p:cNvGrpSpPr/>
          <p:nvPr/>
        </p:nvGrpSpPr>
        <p:grpSpPr>
          <a:xfrm>
            <a:off x="1265956" y="4699501"/>
            <a:ext cx="110824" cy="110824"/>
            <a:chOff x="794923" y="2795124"/>
            <a:chExt cx="128941" cy="128941"/>
          </a:xfrm>
        </p:grpSpPr>
        <p:sp>
          <p:nvSpPr>
            <p:cNvPr id="1829" name="Google Shape;1829;p19"/>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19"/>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31" name="Google Shape;1831;p19"/>
          <p:cNvGrpSpPr/>
          <p:nvPr/>
        </p:nvGrpSpPr>
        <p:grpSpPr>
          <a:xfrm>
            <a:off x="328869" y="4548063"/>
            <a:ext cx="110824" cy="110824"/>
            <a:chOff x="794923" y="2795124"/>
            <a:chExt cx="128941" cy="128941"/>
          </a:xfrm>
        </p:grpSpPr>
        <p:sp>
          <p:nvSpPr>
            <p:cNvPr id="1832" name="Google Shape;1832;p19"/>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19"/>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edia">
  <p:cSld name="CUSTOM_5">
    <p:spTree>
      <p:nvGrpSpPr>
        <p:cNvPr id="1834" name="Shape 1834"/>
        <p:cNvGrpSpPr/>
        <p:nvPr/>
      </p:nvGrpSpPr>
      <p:grpSpPr>
        <a:xfrm>
          <a:off x="0" y="0"/>
          <a:ext cx="0" cy="0"/>
          <a:chOff x="0" y="0"/>
          <a:chExt cx="0" cy="0"/>
        </a:xfrm>
      </p:grpSpPr>
      <p:sp>
        <p:nvSpPr>
          <p:cNvPr id="1835" name="Google Shape;1835;p20"/>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20"/>
          <p:cNvSpPr txBox="1"/>
          <p:nvPr>
            <p:ph type="subTitle" idx="1"/>
          </p:nvPr>
        </p:nvSpPr>
        <p:spPr>
          <a:xfrm>
            <a:off x="713225" y="2302169"/>
            <a:ext cx="2767800" cy="11208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nSpc>
                <a:spcPct val="100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837" name="Google Shape;1837;p20"/>
          <p:cNvSpPr txBox="1"/>
          <p:nvPr>
            <p:ph type="title"/>
          </p:nvPr>
        </p:nvSpPr>
        <p:spPr>
          <a:xfrm>
            <a:off x="1213025" y="1720531"/>
            <a:ext cx="2268000" cy="4983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lgn="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2pPr>
            <a:lvl3pPr lvl="2" algn="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3pPr>
            <a:lvl4pPr lvl="3" algn="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4pPr>
            <a:lvl5pPr lvl="4" algn="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5pPr>
            <a:lvl6pPr lvl="5" algn="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6pPr>
            <a:lvl7pPr lvl="6" algn="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7pPr>
            <a:lvl8pPr lvl="7" algn="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8pPr>
            <a:lvl9pPr lvl="8" algn="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9pPr>
          </a:lstStyle>
          <a:p/>
        </p:txBody>
      </p:sp>
      <p:grpSp>
        <p:nvGrpSpPr>
          <p:cNvPr id="1838" name="Google Shape;1838;p20"/>
          <p:cNvGrpSpPr/>
          <p:nvPr/>
        </p:nvGrpSpPr>
        <p:grpSpPr>
          <a:xfrm>
            <a:off x="559039" y="4454821"/>
            <a:ext cx="308365" cy="307514"/>
            <a:chOff x="2601030" y="2721166"/>
            <a:chExt cx="358773" cy="357783"/>
          </a:xfrm>
        </p:grpSpPr>
        <p:sp>
          <p:nvSpPr>
            <p:cNvPr id="1839" name="Google Shape;1839;p20"/>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20"/>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20"/>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20"/>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20"/>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20"/>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20"/>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20"/>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7" name="Google Shape;1847;p20"/>
          <p:cNvGrpSpPr/>
          <p:nvPr/>
        </p:nvGrpSpPr>
        <p:grpSpPr>
          <a:xfrm>
            <a:off x="291107" y="355950"/>
            <a:ext cx="545422" cy="666492"/>
            <a:chOff x="2859835" y="2776139"/>
            <a:chExt cx="634581" cy="775442"/>
          </a:xfrm>
        </p:grpSpPr>
        <p:sp>
          <p:nvSpPr>
            <p:cNvPr id="1848" name="Google Shape;1848;p20"/>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20"/>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20"/>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51" name="Google Shape;1851;p20"/>
          <p:cNvGrpSpPr/>
          <p:nvPr/>
        </p:nvGrpSpPr>
        <p:grpSpPr>
          <a:xfrm>
            <a:off x="913843" y="322879"/>
            <a:ext cx="330676" cy="507632"/>
            <a:chOff x="1603769" y="107044"/>
            <a:chExt cx="384731" cy="590613"/>
          </a:xfrm>
        </p:grpSpPr>
        <p:sp>
          <p:nvSpPr>
            <p:cNvPr id="1852" name="Google Shape;1852;p20"/>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20"/>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20"/>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20"/>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20"/>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20"/>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20"/>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59" name="Google Shape;1859;p20"/>
          <p:cNvSpPr/>
          <p:nvPr/>
        </p:nvSpPr>
        <p:spPr>
          <a:xfrm>
            <a:off x="1389962" y="246675"/>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60" name="Google Shape;1860;p20"/>
          <p:cNvGrpSpPr/>
          <p:nvPr/>
        </p:nvGrpSpPr>
        <p:grpSpPr>
          <a:xfrm rot="10800000">
            <a:off x="372077" y="1176864"/>
            <a:ext cx="606382" cy="616689"/>
            <a:chOff x="3027518" y="-1395725"/>
            <a:chExt cx="705506" cy="717497"/>
          </a:xfrm>
        </p:grpSpPr>
        <p:sp>
          <p:nvSpPr>
            <p:cNvPr id="1861" name="Google Shape;1861;p20"/>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20"/>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20"/>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20"/>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20"/>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20"/>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20"/>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20"/>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20"/>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70" name="Google Shape;1870;p20"/>
          <p:cNvSpPr/>
          <p:nvPr/>
        </p:nvSpPr>
        <p:spPr>
          <a:xfrm>
            <a:off x="8802246" y="3580863"/>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71" name="Google Shape;1871;p20"/>
          <p:cNvGrpSpPr/>
          <p:nvPr/>
        </p:nvGrpSpPr>
        <p:grpSpPr>
          <a:xfrm>
            <a:off x="8227902" y="4327094"/>
            <a:ext cx="576312" cy="578897"/>
            <a:chOff x="1889565" y="-3382437"/>
            <a:chExt cx="670520" cy="673527"/>
          </a:xfrm>
        </p:grpSpPr>
        <p:sp>
          <p:nvSpPr>
            <p:cNvPr id="1872" name="Google Shape;1872;p20"/>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20"/>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20"/>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20"/>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20"/>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7" name="Google Shape;1877;p20"/>
          <p:cNvGrpSpPr/>
          <p:nvPr/>
        </p:nvGrpSpPr>
        <p:grpSpPr>
          <a:xfrm>
            <a:off x="7901618" y="4608564"/>
            <a:ext cx="196716" cy="249985"/>
            <a:chOff x="2079424" y="521748"/>
            <a:chExt cx="228873" cy="290850"/>
          </a:xfrm>
        </p:grpSpPr>
        <p:sp>
          <p:nvSpPr>
            <p:cNvPr id="1878" name="Google Shape;1878;p20"/>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20"/>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20"/>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1" name="Google Shape;1881;p20"/>
          <p:cNvGrpSpPr/>
          <p:nvPr/>
        </p:nvGrpSpPr>
        <p:grpSpPr>
          <a:xfrm rot="-5400000">
            <a:off x="8342101" y="3753974"/>
            <a:ext cx="479293" cy="479293"/>
            <a:chOff x="3560335" y="-646412"/>
            <a:chExt cx="557642" cy="557642"/>
          </a:xfrm>
        </p:grpSpPr>
        <p:sp>
          <p:nvSpPr>
            <p:cNvPr id="1882" name="Google Shape;1882;p20"/>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20"/>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20"/>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20"/>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20"/>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20"/>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20"/>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20"/>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20"/>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1" name="Google Shape;1891;p20"/>
          <p:cNvGrpSpPr/>
          <p:nvPr/>
        </p:nvGrpSpPr>
        <p:grpSpPr>
          <a:xfrm>
            <a:off x="8276594" y="385747"/>
            <a:ext cx="308365" cy="307514"/>
            <a:chOff x="2601030" y="2721166"/>
            <a:chExt cx="358773" cy="357783"/>
          </a:xfrm>
        </p:grpSpPr>
        <p:sp>
          <p:nvSpPr>
            <p:cNvPr id="1892" name="Google Shape;1892;p20"/>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20"/>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20"/>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20"/>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20"/>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20"/>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20"/>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20"/>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6">
    <p:spTree>
      <p:nvGrpSpPr>
        <p:cNvPr id="201" name="Shape 201"/>
        <p:cNvGrpSpPr/>
        <p:nvPr/>
      </p:nvGrpSpPr>
      <p:grpSpPr>
        <a:xfrm>
          <a:off x="0" y="0"/>
          <a:ext cx="0" cy="0"/>
          <a:chOff x="0" y="0"/>
          <a:chExt cx="0" cy="0"/>
        </a:xfrm>
      </p:grpSpPr>
      <p:sp>
        <p:nvSpPr>
          <p:cNvPr id="202" name="Google Shape;202;p3"/>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
          <p:cNvSpPr txBox="1"/>
          <p:nvPr>
            <p:ph type="title"/>
          </p:nvPr>
        </p:nvSpPr>
        <p:spPr>
          <a:xfrm>
            <a:off x="819450" y="539500"/>
            <a:ext cx="75051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latin typeface="Montserrat ExtraBold" panose="00000800000000000000"/>
                <a:ea typeface="Montserrat ExtraBold" panose="00000800000000000000"/>
                <a:cs typeface="Montserrat ExtraBold" panose="00000800000000000000"/>
                <a:sym typeface="Montserrat ExtraBold" panose="00000800000000000000"/>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204" name="Google Shape;204;p3"/>
          <p:cNvSpPr txBox="1"/>
          <p:nvPr>
            <p:ph type="body" idx="1"/>
          </p:nvPr>
        </p:nvSpPr>
        <p:spPr>
          <a:xfrm>
            <a:off x="713250" y="1228325"/>
            <a:ext cx="7717500" cy="33756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rgbClr val="434343"/>
              </a:buClr>
              <a:buSzPts val="1200"/>
              <a:buFont typeface="Livvic"/>
              <a:buAutoNum type="arabicPeriod"/>
              <a:defRPr>
                <a:solidFill>
                  <a:schemeClr val="accent2"/>
                </a:solidFill>
                <a:latin typeface="Nunito"/>
                <a:ea typeface="Nunito"/>
                <a:cs typeface="Nunito"/>
                <a:sym typeface="Nunito"/>
              </a:defRPr>
            </a:lvl1pPr>
            <a:lvl2pPr marL="914400" lvl="1" indent="-304800">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2pPr>
            <a:lvl3pPr marL="1371600" lvl="2" indent="-304800">
              <a:spcBef>
                <a:spcPts val="1600"/>
              </a:spcBef>
              <a:spcAft>
                <a:spcPts val="0"/>
              </a:spcAft>
              <a:buClr>
                <a:srgbClr val="434343"/>
              </a:buClr>
              <a:buSzPts val="1200"/>
              <a:buFont typeface="Roboto Condensed Light"/>
              <a:buAutoNum type="romanLcPeriod"/>
              <a:defRPr sz="1400">
                <a:solidFill>
                  <a:schemeClr val="accent2"/>
                </a:solidFill>
                <a:latin typeface="Nunito"/>
                <a:ea typeface="Nunito"/>
                <a:cs typeface="Nunito"/>
                <a:sym typeface="Nunito"/>
              </a:defRPr>
            </a:lvl3pPr>
            <a:lvl4pPr marL="1828800" lvl="3" indent="-304800">
              <a:spcBef>
                <a:spcPts val="1600"/>
              </a:spcBef>
              <a:spcAft>
                <a:spcPts val="0"/>
              </a:spcAft>
              <a:buClr>
                <a:srgbClr val="434343"/>
              </a:buClr>
              <a:buSzPts val="1200"/>
              <a:buFont typeface="Roboto Condensed Light"/>
              <a:buAutoNum type="arabicPeriod"/>
              <a:defRPr sz="1400">
                <a:solidFill>
                  <a:schemeClr val="accent2"/>
                </a:solidFill>
                <a:latin typeface="Nunito"/>
                <a:ea typeface="Nunito"/>
                <a:cs typeface="Nunito"/>
                <a:sym typeface="Nunito"/>
              </a:defRPr>
            </a:lvl4pPr>
            <a:lvl5pPr marL="2286000" lvl="4" indent="-304800">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5pPr>
            <a:lvl6pPr marL="2743200" lvl="5" indent="-304800">
              <a:spcBef>
                <a:spcPts val="1600"/>
              </a:spcBef>
              <a:spcAft>
                <a:spcPts val="0"/>
              </a:spcAft>
              <a:buClr>
                <a:srgbClr val="434343"/>
              </a:buClr>
              <a:buSzPts val="1200"/>
              <a:buFont typeface="Roboto Condensed Light"/>
              <a:buAutoNum type="romanLcPeriod"/>
              <a:defRPr sz="1400">
                <a:solidFill>
                  <a:schemeClr val="accent2"/>
                </a:solidFill>
                <a:latin typeface="Nunito"/>
                <a:ea typeface="Nunito"/>
                <a:cs typeface="Nunito"/>
                <a:sym typeface="Nunito"/>
              </a:defRPr>
            </a:lvl6pPr>
            <a:lvl7pPr marL="3200400" lvl="6" indent="-304800">
              <a:spcBef>
                <a:spcPts val="1600"/>
              </a:spcBef>
              <a:spcAft>
                <a:spcPts val="0"/>
              </a:spcAft>
              <a:buClr>
                <a:srgbClr val="434343"/>
              </a:buClr>
              <a:buSzPts val="1200"/>
              <a:buFont typeface="Roboto Condensed Light"/>
              <a:buAutoNum type="arabicPeriod"/>
              <a:defRPr sz="1400">
                <a:solidFill>
                  <a:schemeClr val="accent2"/>
                </a:solidFill>
                <a:latin typeface="Nunito"/>
                <a:ea typeface="Nunito"/>
                <a:cs typeface="Nunito"/>
                <a:sym typeface="Nunito"/>
              </a:defRPr>
            </a:lvl7pPr>
            <a:lvl8pPr marL="3657600" lvl="7" indent="-304800">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8pPr>
            <a:lvl9pPr marL="4114800" lvl="8" indent="-304800">
              <a:spcBef>
                <a:spcPts val="1600"/>
              </a:spcBef>
              <a:spcAft>
                <a:spcPts val="1600"/>
              </a:spcAft>
              <a:buClr>
                <a:srgbClr val="434343"/>
              </a:buClr>
              <a:buSzPts val="1200"/>
              <a:buFont typeface="Roboto Condensed Light"/>
              <a:buAutoNum type="romanLcPeriod"/>
              <a:defRPr sz="1400">
                <a:solidFill>
                  <a:schemeClr val="accent2"/>
                </a:solidFill>
                <a:latin typeface="Nunito"/>
                <a:ea typeface="Nunito"/>
                <a:cs typeface="Nunito"/>
                <a:sym typeface="Nunito"/>
              </a:defRPr>
            </a:lvl9pPr>
          </a:lstStyle>
          <a:p/>
        </p:txBody>
      </p:sp>
      <p:grpSp>
        <p:nvGrpSpPr>
          <p:cNvPr id="205" name="Google Shape;205;p3"/>
          <p:cNvGrpSpPr/>
          <p:nvPr/>
        </p:nvGrpSpPr>
        <p:grpSpPr>
          <a:xfrm>
            <a:off x="559039" y="385746"/>
            <a:ext cx="308365" cy="307514"/>
            <a:chOff x="2601030" y="2721166"/>
            <a:chExt cx="358773" cy="357783"/>
          </a:xfrm>
        </p:grpSpPr>
        <p:sp>
          <p:nvSpPr>
            <p:cNvPr id="206" name="Google Shape;206;p3"/>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3"/>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3"/>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3"/>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3"/>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3"/>
          <p:cNvGrpSpPr/>
          <p:nvPr/>
        </p:nvGrpSpPr>
        <p:grpSpPr>
          <a:xfrm>
            <a:off x="8276594" y="4454822"/>
            <a:ext cx="308365" cy="307514"/>
            <a:chOff x="2601030" y="2721166"/>
            <a:chExt cx="358773" cy="357783"/>
          </a:xfrm>
        </p:grpSpPr>
        <p:sp>
          <p:nvSpPr>
            <p:cNvPr id="215" name="Google Shape;215;p3"/>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3"/>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3"/>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 4">
  <p:cSld name="CUSTOM_8">
    <p:spTree>
      <p:nvGrpSpPr>
        <p:cNvPr id="1900" name="Shape 1900"/>
        <p:cNvGrpSpPr/>
        <p:nvPr/>
      </p:nvGrpSpPr>
      <p:grpSpPr>
        <a:xfrm>
          <a:off x="0" y="0"/>
          <a:ext cx="0" cy="0"/>
          <a:chOff x="0" y="0"/>
          <a:chExt cx="0" cy="0"/>
        </a:xfrm>
      </p:grpSpPr>
      <p:sp>
        <p:nvSpPr>
          <p:cNvPr id="1901" name="Google Shape;1901;p21"/>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21"/>
          <p:cNvSpPr txBox="1"/>
          <p:nvPr>
            <p:ph type="title"/>
          </p:nvPr>
        </p:nvSpPr>
        <p:spPr>
          <a:xfrm>
            <a:off x="1662300" y="539500"/>
            <a:ext cx="58194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1903" name="Google Shape;1903;p21"/>
          <p:cNvSpPr txBox="1"/>
          <p:nvPr>
            <p:ph type="subTitle" idx="1"/>
          </p:nvPr>
        </p:nvSpPr>
        <p:spPr>
          <a:xfrm>
            <a:off x="3243130" y="1727375"/>
            <a:ext cx="3218400" cy="47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904" name="Google Shape;1904;p21"/>
          <p:cNvSpPr txBox="1"/>
          <p:nvPr>
            <p:ph type="subTitle" idx="2"/>
          </p:nvPr>
        </p:nvSpPr>
        <p:spPr>
          <a:xfrm>
            <a:off x="3243130" y="2714400"/>
            <a:ext cx="3218400" cy="47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905" name="Google Shape;1905;p21"/>
          <p:cNvSpPr txBox="1"/>
          <p:nvPr>
            <p:ph type="subTitle" idx="3"/>
          </p:nvPr>
        </p:nvSpPr>
        <p:spPr>
          <a:xfrm>
            <a:off x="3243130" y="3701425"/>
            <a:ext cx="3218400" cy="47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906" name="Google Shape;1906;p21"/>
          <p:cNvSpPr/>
          <p:nvPr/>
        </p:nvSpPr>
        <p:spPr>
          <a:xfrm flipH="1">
            <a:off x="8699668" y="3962175"/>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07" name="Google Shape;1907;p21"/>
          <p:cNvGrpSpPr/>
          <p:nvPr/>
        </p:nvGrpSpPr>
        <p:grpSpPr>
          <a:xfrm flipH="1">
            <a:off x="7784575" y="4096561"/>
            <a:ext cx="645057" cy="788475"/>
            <a:chOff x="794919" y="4014442"/>
            <a:chExt cx="750503" cy="917365"/>
          </a:xfrm>
        </p:grpSpPr>
        <p:sp>
          <p:nvSpPr>
            <p:cNvPr id="1908" name="Google Shape;1908;p21"/>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21"/>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21"/>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1" name="Google Shape;1911;p21"/>
          <p:cNvGrpSpPr/>
          <p:nvPr/>
        </p:nvGrpSpPr>
        <p:grpSpPr>
          <a:xfrm flipH="1">
            <a:off x="8543986" y="3201222"/>
            <a:ext cx="187263" cy="187264"/>
            <a:chOff x="1447449" y="4268259"/>
            <a:chExt cx="217875" cy="217875"/>
          </a:xfrm>
        </p:grpSpPr>
        <p:sp>
          <p:nvSpPr>
            <p:cNvPr id="1912" name="Google Shape;1912;p21"/>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21"/>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21"/>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21"/>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21"/>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21"/>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21"/>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21"/>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0" name="Google Shape;1920;p21"/>
          <p:cNvGrpSpPr/>
          <p:nvPr/>
        </p:nvGrpSpPr>
        <p:grpSpPr>
          <a:xfrm flipH="1">
            <a:off x="8262406" y="3607056"/>
            <a:ext cx="181240" cy="670823"/>
            <a:chOff x="2419167" y="1286206"/>
            <a:chExt cx="210867" cy="780480"/>
          </a:xfrm>
        </p:grpSpPr>
        <p:sp>
          <p:nvSpPr>
            <p:cNvPr id="1921" name="Google Shape;1921;p21"/>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21"/>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21"/>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21"/>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21"/>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21"/>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21"/>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21"/>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21"/>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21"/>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21"/>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21"/>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21"/>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21"/>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21"/>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6" name="Google Shape;1936;p21"/>
          <p:cNvGrpSpPr/>
          <p:nvPr/>
        </p:nvGrpSpPr>
        <p:grpSpPr>
          <a:xfrm flipH="1">
            <a:off x="8418709" y="4250777"/>
            <a:ext cx="438065" cy="480997"/>
            <a:chOff x="1693693" y="-2602979"/>
            <a:chExt cx="509674" cy="559624"/>
          </a:xfrm>
        </p:grpSpPr>
        <p:sp>
          <p:nvSpPr>
            <p:cNvPr id="1937" name="Google Shape;1937;p21"/>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21"/>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21"/>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21"/>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21"/>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21"/>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21"/>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21"/>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21"/>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46" name="Google Shape;1946;p21"/>
          <p:cNvSpPr/>
          <p:nvPr/>
        </p:nvSpPr>
        <p:spPr>
          <a:xfrm flipH="1">
            <a:off x="8598521" y="3749129"/>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47" name="Google Shape;1947;p21"/>
          <p:cNvGrpSpPr/>
          <p:nvPr/>
        </p:nvGrpSpPr>
        <p:grpSpPr>
          <a:xfrm flipH="1">
            <a:off x="7549324" y="4749077"/>
            <a:ext cx="110824" cy="110824"/>
            <a:chOff x="794923" y="2795124"/>
            <a:chExt cx="128941" cy="128941"/>
          </a:xfrm>
        </p:grpSpPr>
        <p:sp>
          <p:nvSpPr>
            <p:cNvPr id="1948" name="Google Shape;1948;p21"/>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21"/>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0" name="Google Shape;1950;p21"/>
          <p:cNvGrpSpPr/>
          <p:nvPr/>
        </p:nvGrpSpPr>
        <p:grpSpPr>
          <a:xfrm>
            <a:off x="291107" y="355950"/>
            <a:ext cx="545422" cy="666492"/>
            <a:chOff x="2859835" y="2776139"/>
            <a:chExt cx="634581" cy="775442"/>
          </a:xfrm>
        </p:grpSpPr>
        <p:sp>
          <p:nvSpPr>
            <p:cNvPr id="1951" name="Google Shape;1951;p21"/>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21"/>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21"/>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4" name="Google Shape;1954;p21"/>
          <p:cNvGrpSpPr/>
          <p:nvPr/>
        </p:nvGrpSpPr>
        <p:grpSpPr>
          <a:xfrm>
            <a:off x="761443" y="246679"/>
            <a:ext cx="330676" cy="507632"/>
            <a:chOff x="1603769" y="107044"/>
            <a:chExt cx="384731" cy="590613"/>
          </a:xfrm>
        </p:grpSpPr>
        <p:sp>
          <p:nvSpPr>
            <p:cNvPr id="1955" name="Google Shape;1955;p21"/>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21"/>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21"/>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21"/>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21"/>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21"/>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21"/>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62" name="Google Shape;1962;p21"/>
          <p:cNvSpPr/>
          <p:nvPr/>
        </p:nvSpPr>
        <p:spPr>
          <a:xfrm>
            <a:off x="1237562" y="246675"/>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63" name="Google Shape;1963;p21"/>
          <p:cNvGrpSpPr/>
          <p:nvPr/>
        </p:nvGrpSpPr>
        <p:grpSpPr>
          <a:xfrm rot="10800000">
            <a:off x="295877" y="1187831"/>
            <a:ext cx="606382" cy="616689"/>
            <a:chOff x="3027518" y="-1395725"/>
            <a:chExt cx="705506" cy="717497"/>
          </a:xfrm>
        </p:grpSpPr>
        <p:sp>
          <p:nvSpPr>
            <p:cNvPr id="1964" name="Google Shape;1964;p21"/>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21"/>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21"/>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21"/>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21"/>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21"/>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21"/>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21"/>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21"/>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3" name="Google Shape;1973;p21"/>
          <p:cNvGrpSpPr/>
          <p:nvPr/>
        </p:nvGrpSpPr>
        <p:grpSpPr>
          <a:xfrm>
            <a:off x="1393343" y="438136"/>
            <a:ext cx="158924" cy="202737"/>
            <a:chOff x="2947570" y="-1075969"/>
            <a:chExt cx="184903" cy="235878"/>
          </a:xfrm>
        </p:grpSpPr>
        <p:sp>
          <p:nvSpPr>
            <p:cNvPr id="1974" name="Google Shape;1974;p21"/>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21"/>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21"/>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7" name="Google Shape;1977;p21"/>
          <p:cNvGrpSpPr/>
          <p:nvPr/>
        </p:nvGrpSpPr>
        <p:grpSpPr>
          <a:xfrm>
            <a:off x="1045944" y="871518"/>
            <a:ext cx="158924" cy="202737"/>
            <a:chOff x="2947570" y="-1075969"/>
            <a:chExt cx="184903" cy="235878"/>
          </a:xfrm>
        </p:grpSpPr>
        <p:sp>
          <p:nvSpPr>
            <p:cNvPr id="1978" name="Google Shape;1978;p21"/>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21"/>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21"/>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1" name="Google Shape;1981;p21"/>
          <p:cNvGrpSpPr/>
          <p:nvPr/>
        </p:nvGrpSpPr>
        <p:grpSpPr>
          <a:xfrm>
            <a:off x="273209" y="511759"/>
            <a:ext cx="110824" cy="110824"/>
            <a:chOff x="794923" y="2795124"/>
            <a:chExt cx="128941" cy="128941"/>
          </a:xfrm>
        </p:grpSpPr>
        <p:sp>
          <p:nvSpPr>
            <p:cNvPr id="1982" name="Google Shape;1982;p21"/>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21"/>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4" name="Google Shape;1984;p21"/>
          <p:cNvGrpSpPr/>
          <p:nvPr/>
        </p:nvGrpSpPr>
        <p:grpSpPr>
          <a:xfrm>
            <a:off x="559039" y="4454821"/>
            <a:ext cx="308365" cy="307514"/>
            <a:chOff x="2601030" y="2721166"/>
            <a:chExt cx="358773" cy="357783"/>
          </a:xfrm>
        </p:grpSpPr>
        <p:sp>
          <p:nvSpPr>
            <p:cNvPr id="1985" name="Google Shape;1985;p21"/>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21"/>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21"/>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21"/>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21"/>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21"/>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21"/>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21"/>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3" name="Google Shape;1993;p21"/>
          <p:cNvGrpSpPr/>
          <p:nvPr/>
        </p:nvGrpSpPr>
        <p:grpSpPr>
          <a:xfrm>
            <a:off x="8330424" y="439151"/>
            <a:ext cx="200704" cy="200674"/>
            <a:chOff x="6886110" y="773687"/>
            <a:chExt cx="249074" cy="249037"/>
          </a:xfrm>
        </p:grpSpPr>
        <p:sp>
          <p:nvSpPr>
            <p:cNvPr id="1994" name="Google Shape;1994;p21"/>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21"/>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21"/>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21"/>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21"/>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21"/>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21"/>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21"/>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 2">
  <p:cSld name="CUSTOM_13">
    <p:spTree>
      <p:nvGrpSpPr>
        <p:cNvPr id="2002" name="Shape 2002"/>
        <p:cNvGrpSpPr/>
        <p:nvPr/>
      </p:nvGrpSpPr>
      <p:grpSpPr>
        <a:xfrm>
          <a:off x="0" y="0"/>
          <a:ext cx="0" cy="0"/>
          <a:chOff x="0" y="0"/>
          <a:chExt cx="0" cy="0"/>
        </a:xfrm>
      </p:grpSpPr>
      <p:sp>
        <p:nvSpPr>
          <p:cNvPr id="2003" name="Google Shape;2003;p22"/>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22"/>
          <p:cNvSpPr txBox="1"/>
          <p:nvPr>
            <p:ph type="title"/>
          </p:nvPr>
        </p:nvSpPr>
        <p:spPr>
          <a:xfrm>
            <a:off x="3147750" y="539500"/>
            <a:ext cx="28485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2005" name="Google Shape;2005;p22"/>
          <p:cNvSpPr txBox="1"/>
          <p:nvPr>
            <p:ph type="subTitle" idx="1"/>
          </p:nvPr>
        </p:nvSpPr>
        <p:spPr>
          <a:xfrm>
            <a:off x="664768" y="2833800"/>
            <a:ext cx="1493700" cy="757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ctr">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ctr">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2006" name="Google Shape;2006;p22"/>
          <p:cNvSpPr txBox="1"/>
          <p:nvPr>
            <p:ph type="subTitle" idx="2"/>
          </p:nvPr>
        </p:nvSpPr>
        <p:spPr>
          <a:xfrm>
            <a:off x="2771701" y="2833800"/>
            <a:ext cx="1493700" cy="75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ctr"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ctr"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2007" name="Google Shape;2007;p22"/>
          <p:cNvSpPr txBox="1"/>
          <p:nvPr>
            <p:ph type="subTitle" idx="3"/>
          </p:nvPr>
        </p:nvSpPr>
        <p:spPr>
          <a:xfrm>
            <a:off x="4878635" y="2833800"/>
            <a:ext cx="1493700" cy="75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ctr"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ctr"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2008" name="Google Shape;2008;p22"/>
          <p:cNvSpPr txBox="1"/>
          <p:nvPr>
            <p:ph type="subTitle" idx="4"/>
          </p:nvPr>
        </p:nvSpPr>
        <p:spPr>
          <a:xfrm>
            <a:off x="6985568" y="2833800"/>
            <a:ext cx="1493700" cy="75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ctr"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ctr"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ctr"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grpSp>
        <p:nvGrpSpPr>
          <p:cNvPr id="2009" name="Google Shape;2009;p22"/>
          <p:cNvGrpSpPr/>
          <p:nvPr/>
        </p:nvGrpSpPr>
        <p:grpSpPr>
          <a:xfrm rot="7200071" flipH="1">
            <a:off x="7926703" y="548752"/>
            <a:ext cx="717247" cy="750757"/>
            <a:chOff x="3153626" y="-2653955"/>
            <a:chExt cx="834426" cy="873411"/>
          </a:xfrm>
        </p:grpSpPr>
        <p:sp>
          <p:nvSpPr>
            <p:cNvPr id="2010" name="Google Shape;2010;p22"/>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22"/>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22"/>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22"/>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22"/>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22"/>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22"/>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7" name="Google Shape;2017;p22"/>
          <p:cNvGrpSpPr/>
          <p:nvPr/>
        </p:nvGrpSpPr>
        <p:grpSpPr>
          <a:xfrm rot="10800000" flipH="1">
            <a:off x="8666952" y="1710984"/>
            <a:ext cx="166649" cy="167500"/>
            <a:chOff x="3407917" y="-1400250"/>
            <a:chExt cx="193891" cy="194881"/>
          </a:xfrm>
        </p:grpSpPr>
        <p:sp>
          <p:nvSpPr>
            <p:cNvPr id="2018" name="Google Shape;2018;p22"/>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22"/>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22"/>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22"/>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22"/>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22"/>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22"/>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22"/>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26" name="Google Shape;2026;p22"/>
          <p:cNvGrpSpPr/>
          <p:nvPr/>
        </p:nvGrpSpPr>
        <p:grpSpPr>
          <a:xfrm rot="10800000" flipH="1">
            <a:off x="8648712" y="925348"/>
            <a:ext cx="202705" cy="497323"/>
            <a:chOff x="6219428" y="3871144"/>
            <a:chExt cx="235841" cy="578619"/>
          </a:xfrm>
        </p:grpSpPr>
        <p:sp>
          <p:nvSpPr>
            <p:cNvPr id="2027" name="Google Shape;2027;p22"/>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22"/>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22"/>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0" name="Google Shape;2030;p22"/>
          <p:cNvGrpSpPr/>
          <p:nvPr/>
        </p:nvGrpSpPr>
        <p:grpSpPr>
          <a:xfrm rot="10800000" flipH="1">
            <a:off x="8416469" y="1404736"/>
            <a:ext cx="196716" cy="249985"/>
            <a:chOff x="2079424" y="521748"/>
            <a:chExt cx="228873" cy="290850"/>
          </a:xfrm>
        </p:grpSpPr>
        <p:sp>
          <p:nvSpPr>
            <p:cNvPr id="2031" name="Google Shape;2031;p22"/>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22"/>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22"/>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4" name="Google Shape;2034;p22"/>
          <p:cNvGrpSpPr/>
          <p:nvPr/>
        </p:nvGrpSpPr>
        <p:grpSpPr>
          <a:xfrm rot="-5400000" flipH="1">
            <a:off x="7463015" y="230669"/>
            <a:ext cx="479293" cy="479293"/>
            <a:chOff x="3560335" y="-646412"/>
            <a:chExt cx="557642" cy="557642"/>
          </a:xfrm>
        </p:grpSpPr>
        <p:sp>
          <p:nvSpPr>
            <p:cNvPr id="2035" name="Google Shape;2035;p22"/>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22"/>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22"/>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22"/>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22"/>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22"/>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22"/>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22"/>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22"/>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44" name="Google Shape;2044;p22"/>
          <p:cNvGrpSpPr/>
          <p:nvPr/>
        </p:nvGrpSpPr>
        <p:grpSpPr>
          <a:xfrm rot="10800000" flipH="1">
            <a:off x="8164578" y="1226099"/>
            <a:ext cx="110824" cy="110824"/>
            <a:chOff x="794923" y="2795124"/>
            <a:chExt cx="128941" cy="128941"/>
          </a:xfrm>
        </p:grpSpPr>
        <p:sp>
          <p:nvSpPr>
            <p:cNvPr id="2045" name="Google Shape;2045;p2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2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47" name="Google Shape;2047;p22"/>
          <p:cNvGrpSpPr/>
          <p:nvPr/>
        </p:nvGrpSpPr>
        <p:grpSpPr>
          <a:xfrm rot="10800000" flipH="1">
            <a:off x="8567802" y="613434"/>
            <a:ext cx="166649" cy="167500"/>
            <a:chOff x="3407917" y="-1400250"/>
            <a:chExt cx="193891" cy="194881"/>
          </a:xfrm>
        </p:grpSpPr>
        <p:sp>
          <p:nvSpPr>
            <p:cNvPr id="2048" name="Google Shape;2048;p22"/>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22"/>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22"/>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22"/>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22"/>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22"/>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22"/>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22"/>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56" name="Google Shape;2056;p22"/>
          <p:cNvSpPr/>
          <p:nvPr/>
        </p:nvSpPr>
        <p:spPr>
          <a:xfrm>
            <a:off x="295608" y="4518527"/>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57" name="Google Shape;2057;p22"/>
          <p:cNvGrpSpPr/>
          <p:nvPr/>
        </p:nvGrpSpPr>
        <p:grpSpPr>
          <a:xfrm>
            <a:off x="295591" y="3673311"/>
            <a:ext cx="393370" cy="344419"/>
            <a:chOff x="299281" y="2848081"/>
            <a:chExt cx="457673" cy="400720"/>
          </a:xfrm>
        </p:grpSpPr>
        <p:sp>
          <p:nvSpPr>
            <p:cNvPr id="2058" name="Google Shape;2058;p22"/>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22"/>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0" name="Google Shape;2060;p22"/>
          <p:cNvGrpSpPr/>
          <p:nvPr/>
        </p:nvGrpSpPr>
        <p:grpSpPr>
          <a:xfrm>
            <a:off x="307452" y="3380368"/>
            <a:ext cx="110824" cy="110824"/>
            <a:chOff x="794923" y="2795124"/>
            <a:chExt cx="128941" cy="128941"/>
          </a:xfrm>
        </p:grpSpPr>
        <p:sp>
          <p:nvSpPr>
            <p:cNvPr id="2061" name="Google Shape;2061;p22"/>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22"/>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3" name="Google Shape;2063;p22"/>
          <p:cNvGrpSpPr/>
          <p:nvPr/>
        </p:nvGrpSpPr>
        <p:grpSpPr>
          <a:xfrm>
            <a:off x="686271" y="4113832"/>
            <a:ext cx="181240" cy="670823"/>
            <a:chOff x="2419167" y="1286206"/>
            <a:chExt cx="210867" cy="780480"/>
          </a:xfrm>
        </p:grpSpPr>
        <p:sp>
          <p:nvSpPr>
            <p:cNvPr id="2064" name="Google Shape;2064;p22"/>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22"/>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22"/>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22"/>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22"/>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22"/>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22"/>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22"/>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22"/>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22"/>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22"/>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22"/>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22"/>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22"/>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22"/>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79" name="Google Shape;2079;p22"/>
          <p:cNvGrpSpPr/>
          <p:nvPr/>
        </p:nvGrpSpPr>
        <p:grpSpPr>
          <a:xfrm>
            <a:off x="934154" y="4424292"/>
            <a:ext cx="438065" cy="480997"/>
            <a:chOff x="1693693" y="-2602979"/>
            <a:chExt cx="509674" cy="559624"/>
          </a:xfrm>
        </p:grpSpPr>
        <p:sp>
          <p:nvSpPr>
            <p:cNvPr id="2080" name="Google Shape;2080;p22"/>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22"/>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22"/>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22"/>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22"/>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22"/>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22"/>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22"/>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22"/>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89" name="Google Shape;2089;p22"/>
          <p:cNvSpPr/>
          <p:nvPr/>
        </p:nvSpPr>
        <p:spPr>
          <a:xfrm>
            <a:off x="453220" y="4305480"/>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90" name="Google Shape;2090;p22"/>
          <p:cNvGrpSpPr/>
          <p:nvPr/>
        </p:nvGrpSpPr>
        <p:grpSpPr>
          <a:xfrm>
            <a:off x="559039" y="385746"/>
            <a:ext cx="308365" cy="307514"/>
            <a:chOff x="2601030" y="2721166"/>
            <a:chExt cx="358773" cy="357783"/>
          </a:xfrm>
        </p:grpSpPr>
        <p:sp>
          <p:nvSpPr>
            <p:cNvPr id="2091" name="Google Shape;2091;p2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2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2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2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2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2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2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2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9" name="Google Shape;2099;p22"/>
          <p:cNvGrpSpPr/>
          <p:nvPr/>
        </p:nvGrpSpPr>
        <p:grpSpPr>
          <a:xfrm>
            <a:off x="8276594" y="4454822"/>
            <a:ext cx="308365" cy="307514"/>
            <a:chOff x="2601030" y="2721166"/>
            <a:chExt cx="358773" cy="357783"/>
          </a:xfrm>
        </p:grpSpPr>
        <p:sp>
          <p:nvSpPr>
            <p:cNvPr id="2100" name="Google Shape;2100;p22"/>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22"/>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22"/>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22"/>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22"/>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22"/>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22"/>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22"/>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 3">
  <p:cSld name="CUSTOM_18">
    <p:spTree>
      <p:nvGrpSpPr>
        <p:cNvPr id="2108" name="Shape 2108"/>
        <p:cNvGrpSpPr/>
        <p:nvPr/>
      </p:nvGrpSpPr>
      <p:grpSpPr>
        <a:xfrm>
          <a:off x="0" y="0"/>
          <a:ext cx="0" cy="0"/>
          <a:chOff x="0" y="0"/>
          <a:chExt cx="0" cy="0"/>
        </a:xfrm>
      </p:grpSpPr>
      <p:sp>
        <p:nvSpPr>
          <p:cNvPr id="2109" name="Google Shape;2109;p23"/>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23"/>
          <p:cNvSpPr txBox="1"/>
          <p:nvPr>
            <p:ph type="title"/>
          </p:nvPr>
        </p:nvSpPr>
        <p:spPr>
          <a:xfrm>
            <a:off x="2698350" y="539500"/>
            <a:ext cx="37473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2111" name="Google Shape;2111;p23"/>
          <p:cNvSpPr txBox="1"/>
          <p:nvPr>
            <p:ph type="subTitle" idx="1"/>
          </p:nvPr>
        </p:nvSpPr>
        <p:spPr>
          <a:xfrm>
            <a:off x="2584500" y="1962660"/>
            <a:ext cx="1720800" cy="301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solidFill>
                  <a:schemeClr val="accent6"/>
                </a:solidFill>
                <a:latin typeface="Nunito ExtraBold"/>
                <a:ea typeface="Nunito ExtraBold"/>
                <a:cs typeface="Nunito ExtraBold"/>
                <a:sym typeface="Nunito ExtraBold"/>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sp>
        <p:nvSpPr>
          <p:cNvPr id="2112" name="Google Shape;2112;p23"/>
          <p:cNvSpPr txBox="1"/>
          <p:nvPr>
            <p:ph type="subTitle" idx="2"/>
          </p:nvPr>
        </p:nvSpPr>
        <p:spPr>
          <a:xfrm>
            <a:off x="2584500" y="2305634"/>
            <a:ext cx="1720800" cy="57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sp>
        <p:nvSpPr>
          <p:cNvPr id="2113" name="Google Shape;2113;p23"/>
          <p:cNvSpPr txBox="1"/>
          <p:nvPr>
            <p:ph type="subTitle" idx="3"/>
          </p:nvPr>
        </p:nvSpPr>
        <p:spPr>
          <a:xfrm>
            <a:off x="4838700" y="1962660"/>
            <a:ext cx="1720800" cy="30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4"/>
                </a:solidFill>
                <a:latin typeface="Nunito ExtraBold"/>
                <a:ea typeface="Nunito ExtraBold"/>
                <a:cs typeface="Nunito ExtraBold"/>
                <a:sym typeface="Nunito ExtraBold"/>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114" name="Google Shape;2114;p23"/>
          <p:cNvSpPr txBox="1"/>
          <p:nvPr>
            <p:ph type="subTitle" idx="4"/>
          </p:nvPr>
        </p:nvSpPr>
        <p:spPr>
          <a:xfrm>
            <a:off x="4838700" y="2305634"/>
            <a:ext cx="17208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115" name="Google Shape;2115;p23"/>
          <p:cNvSpPr txBox="1"/>
          <p:nvPr>
            <p:ph type="subTitle" idx="5"/>
          </p:nvPr>
        </p:nvSpPr>
        <p:spPr>
          <a:xfrm>
            <a:off x="2584500" y="3692910"/>
            <a:ext cx="1720800" cy="30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4"/>
                </a:solidFill>
                <a:latin typeface="Nunito ExtraBold"/>
                <a:ea typeface="Nunito ExtraBold"/>
                <a:cs typeface="Nunito ExtraBold"/>
                <a:sym typeface="Nunito ExtraBold"/>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116" name="Google Shape;2116;p23"/>
          <p:cNvSpPr txBox="1"/>
          <p:nvPr>
            <p:ph type="subTitle" idx="6"/>
          </p:nvPr>
        </p:nvSpPr>
        <p:spPr>
          <a:xfrm>
            <a:off x="2584500" y="4035884"/>
            <a:ext cx="17208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117" name="Google Shape;2117;p23"/>
          <p:cNvSpPr txBox="1"/>
          <p:nvPr>
            <p:ph type="subTitle" idx="7"/>
          </p:nvPr>
        </p:nvSpPr>
        <p:spPr>
          <a:xfrm>
            <a:off x="4838700" y="3692910"/>
            <a:ext cx="1720800" cy="30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6"/>
                </a:solidFill>
                <a:latin typeface="Nunito ExtraBold"/>
                <a:ea typeface="Nunito ExtraBold"/>
                <a:cs typeface="Nunito ExtraBold"/>
                <a:sym typeface="Nunito ExtraBold"/>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118" name="Google Shape;2118;p23"/>
          <p:cNvSpPr txBox="1"/>
          <p:nvPr>
            <p:ph type="subTitle" idx="8"/>
          </p:nvPr>
        </p:nvSpPr>
        <p:spPr>
          <a:xfrm>
            <a:off x="4838700" y="4035884"/>
            <a:ext cx="17208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grpSp>
        <p:nvGrpSpPr>
          <p:cNvPr id="2119" name="Google Shape;2119;p23"/>
          <p:cNvGrpSpPr/>
          <p:nvPr/>
        </p:nvGrpSpPr>
        <p:grpSpPr>
          <a:xfrm>
            <a:off x="650863" y="3532692"/>
            <a:ext cx="181240" cy="670823"/>
            <a:chOff x="2419167" y="1286206"/>
            <a:chExt cx="210867" cy="780480"/>
          </a:xfrm>
        </p:grpSpPr>
        <p:sp>
          <p:nvSpPr>
            <p:cNvPr id="2120" name="Google Shape;2120;p23"/>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23"/>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23"/>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23"/>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23"/>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23"/>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23"/>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23"/>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23"/>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23"/>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23"/>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23"/>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23"/>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23"/>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23"/>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5" name="Google Shape;2135;p23"/>
          <p:cNvGrpSpPr/>
          <p:nvPr/>
        </p:nvGrpSpPr>
        <p:grpSpPr>
          <a:xfrm>
            <a:off x="288352" y="3190359"/>
            <a:ext cx="308365" cy="307514"/>
            <a:chOff x="2601030" y="2721166"/>
            <a:chExt cx="358773" cy="357783"/>
          </a:xfrm>
        </p:grpSpPr>
        <p:sp>
          <p:nvSpPr>
            <p:cNvPr id="2136" name="Google Shape;2136;p23"/>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23"/>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23"/>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23"/>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23"/>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23"/>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23"/>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23"/>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4" name="Google Shape;2144;p23"/>
          <p:cNvGrpSpPr/>
          <p:nvPr/>
        </p:nvGrpSpPr>
        <p:grpSpPr>
          <a:xfrm flipH="1">
            <a:off x="278088" y="3731031"/>
            <a:ext cx="196716" cy="249985"/>
            <a:chOff x="2079424" y="521748"/>
            <a:chExt cx="228873" cy="290850"/>
          </a:xfrm>
        </p:grpSpPr>
        <p:sp>
          <p:nvSpPr>
            <p:cNvPr id="2145" name="Google Shape;2145;p23"/>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23"/>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23"/>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8" name="Google Shape;2148;p23"/>
          <p:cNvGrpSpPr/>
          <p:nvPr/>
        </p:nvGrpSpPr>
        <p:grpSpPr>
          <a:xfrm>
            <a:off x="240681" y="4289926"/>
            <a:ext cx="576312" cy="578897"/>
            <a:chOff x="1889565" y="-3382437"/>
            <a:chExt cx="670520" cy="673527"/>
          </a:xfrm>
        </p:grpSpPr>
        <p:sp>
          <p:nvSpPr>
            <p:cNvPr id="2149" name="Google Shape;2149;p23"/>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23"/>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23"/>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23"/>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23"/>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4" name="Google Shape;2154;p23"/>
          <p:cNvGrpSpPr/>
          <p:nvPr/>
        </p:nvGrpSpPr>
        <p:grpSpPr>
          <a:xfrm>
            <a:off x="893802" y="4127682"/>
            <a:ext cx="110824" cy="110824"/>
            <a:chOff x="794923" y="2795124"/>
            <a:chExt cx="128941" cy="128941"/>
          </a:xfrm>
        </p:grpSpPr>
        <p:sp>
          <p:nvSpPr>
            <p:cNvPr id="2155" name="Google Shape;2155;p23"/>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23"/>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7" name="Google Shape;2157;p23"/>
          <p:cNvGrpSpPr/>
          <p:nvPr/>
        </p:nvGrpSpPr>
        <p:grpSpPr>
          <a:xfrm rot="5400000" flipH="1">
            <a:off x="1012144" y="4368923"/>
            <a:ext cx="479293" cy="479293"/>
            <a:chOff x="3560335" y="-646412"/>
            <a:chExt cx="557642" cy="557642"/>
          </a:xfrm>
        </p:grpSpPr>
        <p:sp>
          <p:nvSpPr>
            <p:cNvPr id="2158" name="Google Shape;2158;p23"/>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23"/>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23"/>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23"/>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23"/>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23"/>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23"/>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23"/>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23"/>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7" name="Google Shape;2167;p23"/>
          <p:cNvGrpSpPr/>
          <p:nvPr/>
        </p:nvGrpSpPr>
        <p:grpSpPr>
          <a:xfrm>
            <a:off x="559039" y="369684"/>
            <a:ext cx="308365" cy="307514"/>
            <a:chOff x="2601030" y="2721166"/>
            <a:chExt cx="358773" cy="357783"/>
          </a:xfrm>
        </p:grpSpPr>
        <p:sp>
          <p:nvSpPr>
            <p:cNvPr id="2168" name="Google Shape;2168;p23"/>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23"/>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23"/>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23"/>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23"/>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23"/>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23"/>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23"/>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76" name="Google Shape;2176;p23"/>
          <p:cNvGrpSpPr/>
          <p:nvPr/>
        </p:nvGrpSpPr>
        <p:grpSpPr>
          <a:xfrm>
            <a:off x="7642475" y="242214"/>
            <a:ext cx="200704" cy="200674"/>
            <a:chOff x="6886110" y="773687"/>
            <a:chExt cx="249074" cy="249037"/>
          </a:xfrm>
        </p:grpSpPr>
        <p:sp>
          <p:nvSpPr>
            <p:cNvPr id="2177" name="Google Shape;2177;p23"/>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23"/>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23"/>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23"/>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23"/>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23"/>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23"/>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23"/>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85" name="Google Shape;2185;p23"/>
          <p:cNvGrpSpPr/>
          <p:nvPr/>
        </p:nvGrpSpPr>
        <p:grpSpPr>
          <a:xfrm>
            <a:off x="8471468" y="269629"/>
            <a:ext cx="330676" cy="507632"/>
            <a:chOff x="1603769" y="107044"/>
            <a:chExt cx="384731" cy="590613"/>
          </a:xfrm>
        </p:grpSpPr>
        <p:sp>
          <p:nvSpPr>
            <p:cNvPr id="2186" name="Google Shape;2186;p23"/>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23"/>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23"/>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23"/>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23"/>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23"/>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23"/>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3" name="Google Shape;2193;p23"/>
          <p:cNvGrpSpPr/>
          <p:nvPr/>
        </p:nvGrpSpPr>
        <p:grpSpPr>
          <a:xfrm>
            <a:off x="8724222" y="1597869"/>
            <a:ext cx="110824" cy="110824"/>
            <a:chOff x="794923" y="2795124"/>
            <a:chExt cx="128941" cy="128941"/>
          </a:xfrm>
        </p:grpSpPr>
        <p:sp>
          <p:nvSpPr>
            <p:cNvPr id="2194" name="Google Shape;2194;p23"/>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23"/>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6" name="Google Shape;2196;p23"/>
          <p:cNvGrpSpPr/>
          <p:nvPr/>
        </p:nvGrpSpPr>
        <p:grpSpPr>
          <a:xfrm>
            <a:off x="8317746" y="873319"/>
            <a:ext cx="576312" cy="578897"/>
            <a:chOff x="1889565" y="-3382437"/>
            <a:chExt cx="670520" cy="673527"/>
          </a:xfrm>
        </p:grpSpPr>
        <p:sp>
          <p:nvSpPr>
            <p:cNvPr id="2197" name="Google Shape;2197;p23"/>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23"/>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23"/>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200;p23"/>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23"/>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2" name="Google Shape;2202;p23"/>
          <p:cNvGrpSpPr/>
          <p:nvPr/>
        </p:nvGrpSpPr>
        <p:grpSpPr>
          <a:xfrm>
            <a:off x="8071853" y="348940"/>
            <a:ext cx="202705" cy="497323"/>
            <a:chOff x="6219428" y="3871144"/>
            <a:chExt cx="235841" cy="578619"/>
          </a:xfrm>
        </p:grpSpPr>
        <p:sp>
          <p:nvSpPr>
            <p:cNvPr id="2203" name="Google Shape;2203;p23"/>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23"/>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23"/>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6" name="Google Shape;2206;p23"/>
          <p:cNvGrpSpPr/>
          <p:nvPr/>
        </p:nvGrpSpPr>
        <p:grpSpPr>
          <a:xfrm>
            <a:off x="8276594" y="4454822"/>
            <a:ext cx="308365" cy="307514"/>
            <a:chOff x="2601030" y="2721166"/>
            <a:chExt cx="358773" cy="357783"/>
          </a:xfrm>
        </p:grpSpPr>
        <p:sp>
          <p:nvSpPr>
            <p:cNvPr id="2207" name="Google Shape;2207;p23"/>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23"/>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23"/>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23"/>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23"/>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23"/>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23"/>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23"/>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10">
    <p:spTree>
      <p:nvGrpSpPr>
        <p:cNvPr id="2215" name="Shape 2215"/>
        <p:cNvGrpSpPr/>
        <p:nvPr/>
      </p:nvGrpSpPr>
      <p:grpSpPr>
        <a:xfrm>
          <a:off x="0" y="0"/>
          <a:ext cx="0" cy="0"/>
          <a:chOff x="0" y="0"/>
          <a:chExt cx="0" cy="0"/>
        </a:xfrm>
      </p:grpSpPr>
      <p:sp>
        <p:nvSpPr>
          <p:cNvPr id="2216" name="Google Shape;2216;p24"/>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24"/>
          <p:cNvSpPr txBox="1"/>
          <p:nvPr>
            <p:ph type="title"/>
          </p:nvPr>
        </p:nvSpPr>
        <p:spPr>
          <a:xfrm>
            <a:off x="2986650" y="539500"/>
            <a:ext cx="31707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2218" name="Google Shape;2218;p24"/>
          <p:cNvSpPr txBox="1"/>
          <p:nvPr>
            <p:ph type="subTitle" idx="1"/>
          </p:nvPr>
        </p:nvSpPr>
        <p:spPr>
          <a:xfrm>
            <a:off x="637025" y="2181825"/>
            <a:ext cx="2291700" cy="57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algn="ctr">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algn="ctr">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19" name="Google Shape;2219;p24"/>
          <p:cNvSpPr txBox="1"/>
          <p:nvPr>
            <p:ph type="subTitle" idx="2"/>
          </p:nvPr>
        </p:nvSpPr>
        <p:spPr>
          <a:xfrm>
            <a:off x="3426150" y="2181825"/>
            <a:ext cx="22917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algn="ctr" rtl="0">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algn="ctr" rtl="0">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20" name="Google Shape;2220;p24"/>
          <p:cNvSpPr txBox="1"/>
          <p:nvPr>
            <p:ph type="subTitle" idx="3"/>
          </p:nvPr>
        </p:nvSpPr>
        <p:spPr>
          <a:xfrm>
            <a:off x="6215275" y="2181825"/>
            <a:ext cx="22917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algn="ctr" rtl="0">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algn="ctr" rtl="0">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21" name="Google Shape;2221;p24"/>
          <p:cNvSpPr txBox="1"/>
          <p:nvPr>
            <p:ph type="subTitle" idx="4"/>
          </p:nvPr>
        </p:nvSpPr>
        <p:spPr>
          <a:xfrm>
            <a:off x="637025" y="4035875"/>
            <a:ext cx="22917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algn="ctr" rtl="0">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algn="ctr" rtl="0">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22" name="Google Shape;2222;p24"/>
          <p:cNvSpPr txBox="1"/>
          <p:nvPr>
            <p:ph type="subTitle" idx="5"/>
          </p:nvPr>
        </p:nvSpPr>
        <p:spPr>
          <a:xfrm>
            <a:off x="3426150" y="4035875"/>
            <a:ext cx="22917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algn="ctr" rtl="0">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algn="ctr" rtl="0">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23" name="Google Shape;2223;p24"/>
          <p:cNvSpPr txBox="1"/>
          <p:nvPr>
            <p:ph type="subTitle" idx="6"/>
          </p:nvPr>
        </p:nvSpPr>
        <p:spPr>
          <a:xfrm>
            <a:off x="6215275" y="4035875"/>
            <a:ext cx="22917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algn="ctr" rtl="0">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algn="ctr" rtl="0">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algn="ctr" rtl="0">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grpSp>
        <p:nvGrpSpPr>
          <p:cNvPr id="2224" name="Google Shape;2224;p24"/>
          <p:cNvGrpSpPr/>
          <p:nvPr/>
        </p:nvGrpSpPr>
        <p:grpSpPr>
          <a:xfrm>
            <a:off x="399776" y="4454821"/>
            <a:ext cx="308365" cy="307514"/>
            <a:chOff x="2601030" y="2721166"/>
            <a:chExt cx="358773" cy="357783"/>
          </a:xfrm>
        </p:grpSpPr>
        <p:sp>
          <p:nvSpPr>
            <p:cNvPr id="2225" name="Google Shape;2225;p24"/>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24"/>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24"/>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24"/>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24"/>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24"/>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24"/>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24"/>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3" name="Google Shape;2233;p24"/>
          <p:cNvGrpSpPr/>
          <p:nvPr/>
        </p:nvGrpSpPr>
        <p:grpSpPr>
          <a:xfrm>
            <a:off x="8583181" y="4608583"/>
            <a:ext cx="200704" cy="200674"/>
            <a:chOff x="6886110" y="773687"/>
            <a:chExt cx="249074" cy="249037"/>
          </a:xfrm>
        </p:grpSpPr>
        <p:sp>
          <p:nvSpPr>
            <p:cNvPr id="2234" name="Google Shape;2234;p24"/>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24"/>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24"/>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24"/>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24"/>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24"/>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24"/>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24"/>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2" name="Google Shape;2242;p24"/>
          <p:cNvGrpSpPr/>
          <p:nvPr/>
        </p:nvGrpSpPr>
        <p:grpSpPr>
          <a:xfrm>
            <a:off x="8103704" y="558858"/>
            <a:ext cx="717273" cy="750784"/>
            <a:chOff x="3153626" y="-2653955"/>
            <a:chExt cx="834426" cy="873411"/>
          </a:xfrm>
        </p:grpSpPr>
        <p:sp>
          <p:nvSpPr>
            <p:cNvPr id="2243" name="Google Shape;2243;p24"/>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24"/>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24"/>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24"/>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24"/>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24"/>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24"/>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50" name="Google Shape;2250;p24"/>
          <p:cNvGrpSpPr/>
          <p:nvPr/>
        </p:nvGrpSpPr>
        <p:grpSpPr>
          <a:xfrm>
            <a:off x="8713769" y="1439294"/>
            <a:ext cx="166649" cy="167500"/>
            <a:chOff x="3407917" y="-1400250"/>
            <a:chExt cx="193891" cy="194881"/>
          </a:xfrm>
        </p:grpSpPr>
        <p:sp>
          <p:nvSpPr>
            <p:cNvPr id="2251" name="Google Shape;2251;p24"/>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24"/>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24"/>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24"/>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24"/>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24"/>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24"/>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24"/>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59" name="Google Shape;2259;p24"/>
          <p:cNvGrpSpPr/>
          <p:nvPr/>
        </p:nvGrpSpPr>
        <p:grpSpPr>
          <a:xfrm>
            <a:off x="7756252" y="169169"/>
            <a:ext cx="576312" cy="578897"/>
            <a:chOff x="1889565" y="-3382437"/>
            <a:chExt cx="670520" cy="673527"/>
          </a:xfrm>
        </p:grpSpPr>
        <p:sp>
          <p:nvSpPr>
            <p:cNvPr id="2260" name="Google Shape;2260;p24"/>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24"/>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24"/>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24"/>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24"/>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5" name="Google Shape;2265;p24"/>
          <p:cNvGrpSpPr/>
          <p:nvPr/>
        </p:nvGrpSpPr>
        <p:grpSpPr>
          <a:xfrm>
            <a:off x="8698748" y="481864"/>
            <a:ext cx="196716" cy="249985"/>
            <a:chOff x="2079424" y="521748"/>
            <a:chExt cx="228873" cy="290850"/>
          </a:xfrm>
        </p:grpSpPr>
        <p:sp>
          <p:nvSpPr>
            <p:cNvPr id="2266" name="Google Shape;2266;p24"/>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24"/>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24"/>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9" name="Google Shape;2269;p24"/>
          <p:cNvGrpSpPr/>
          <p:nvPr/>
        </p:nvGrpSpPr>
        <p:grpSpPr>
          <a:xfrm>
            <a:off x="7503345" y="254012"/>
            <a:ext cx="110824" cy="110824"/>
            <a:chOff x="794923" y="2795124"/>
            <a:chExt cx="128941" cy="128941"/>
          </a:xfrm>
        </p:grpSpPr>
        <p:sp>
          <p:nvSpPr>
            <p:cNvPr id="2270" name="Google Shape;2270;p24"/>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24"/>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72" name="Google Shape;2272;p24"/>
          <p:cNvGrpSpPr/>
          <p:nvPr/>
        </p:nvGrpSpPr>
        <p:grpSpPr>
          <a:xfrm rot="10800000">
            <a:off x="748901" y="225005"/>
            <a:ext cx="479293" cy="479293"/>
            <a:chOff x="3560335" y="-646412"/>
            <a:chExt cx="557642" cy="557642"/>
          </a:xfrm>
        </p:grpSpPr>
        <p:sp>
          <p:nvSpPr>
            <p:cNvPr id="2273" name="Google Shape;2273;p24"/>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24"/>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24"/>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24"/>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24"/>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24"/>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24"/>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24"/>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24"/>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2" name="Google Shape;2282;p24"/>
          <p:cNvGrpSpPr/>
          <p:nvPr/>
        </p:nvGrpSpPr>
        <p:grpSpPr>
          <a:xfrm>
            <a:off x="367307" y="355950"/>
            <a:ext cx="545422" cy="666492"/>
            <a:chOff x="2859835" y="2776139"/>
            <a:chExt cx="634581" cy="775442"/>
          </a:xfrm>
        </p:grpSpPr>
        <p:sp>
          <p:nvSpPr>
            <p:cNvPr id="2283" name="Google Shape;2283;p24"/>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24"/>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24"/>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6" name="Google Shape;2286;p24"/>
          <p:cNvGrpSpPr/>
          <p:nvPr/>
        </p:nvGrpSpPr>
        <p:grpSpPr>
          <a:xfrm>
            <a:off x="278699" y="1142123"/>
            <a:ext cx="330676" cy="507632"/>
            <a:chOff x="1603769" y="107044"/>
            <a:chExt cx="384731" cy="590613"/>
          </a:xfrm>
        </p:grpSpPr>
        <p:sp>
          <p:nvSpPr>
            <p:cNvPr id="2287" name="Google Shape;2287;p24"/>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24"/>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24"/>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24"/>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24"/>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24"/>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24"/>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94" name="Google Shape;2294;p24"/>
          <p:cNvSpPr/>
          <p:nvPr/>
        </p:nvSpPr>
        <p:spPr>
          <a:xfrm>
            <a:off x="1389962" y="246675"/>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95" name="Google Shape;2295;p24"/>
          <p:cNvGrpSpPr/>
          <p:nvPr/>
        </p:nvGrpSpPr>
        <p:grpSpPr>
          <a:xfrm>
            <a:off x="1045944" y="871518"/>
            <a:ext cx="158924" cy="202737"/>
            <a:chOff x="2947570" y="-1075969"/>
            <a:chExt cx="184903" cy="235878"/>
          </a:xfrm>
        </p:grpSpPr>
        <p:sp>
          <p:nvSpPr>
            <p:cNvPr id="2296" name="Google Shape;2296;p24"/>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24"/>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24"/>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CUSTOM_11">
    <p:spTree>
      <p:nvGrpSpPr>
        <p:cNvPr id="2299" name="Shape 2299"/>
        <p:cNvGrpSpPr/>
        <p:nvPr/>
      </p:nvGrpSpPr>
      <p:grpSpPr>
        <a:xfrm>
          <a:off x="0" y="0"/>
          <a:ext cx="0" cy="0"/>
          <a:chOff x="0" y="0"/>
          <a:chExt cx="0" cy="0"/>
        </a:xfrm>
      </p:grpSpPr>
      <p:sp>
        <p:nvSpPr>
          <p:cNvPr id="2300" name="Google Shape;2300;p25"/>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25"/>
          <p:cNvSpPr txBox="1"/>
          <p:nvPr>
            <p:ph type="title"/>
          </p:nvPr>
        </p:nvSpPr>
        <p:spPr>
          <a:xfrm>
            <a:off x="2647650" y="539500"/>
            <a:ext cx="38487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solidFill>
                  <a:schemeClr val="accent2"/>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2302" name="Google Shape;2302;p25"/>
          <p:cNvSpPr txBox="1"/>
          <p:nvPr>
            <p:ph type="subTitle" idx="1"/>
          </p:nvPr>
        </p:nvSpPr>
        <p:spPr>
          <a:xfrm>
            <a:off x="2514000" y="2802847"/>
            <a:ext cx="4116000" cy="883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grpSp>
        <p:nvGrpSpPr>
          <p:cNvPr id="2303" name="Google Shape;2303;p25"/>
          <p:cNvGrpSpPr/>
          <p:nvPr/>
        </p:nvGrpSpPr>
        <p:grpSpPr>
          <a:xfrm rot="1800071" flipH="1">
            <a:off x="593082" y="470357"/>
            <a:ext cx="717247" cy="750757"/>
            <a:chOff x="3153626" y="-2653955"/>
            <a:chExt cx="834426" cy="873411"/>
          </a:xfrm>
        </p:grpSpPr>
        <p:sp>
          <p:nvSpPr>
            <p:cNvPr id="2304" name="Google Shape;2304;p25"/>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25"/>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25"/>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25"/>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25"/>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25"/>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25"/>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11" name="Google Shape;2311;p25"/>
          <p:cNvSpPr/>
          <p:nvPr/>
        </p:nvSpPr>
        <p:spPr>
          <a:xfrm rot="5400000" flipH="1">
            <a:off x="673256" y="1400941"/>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12" name="Google Shape;2312;p25"/>
          <p:cNvGrpSpPr/>
          <p:nvPr/>
        </p:nvGrpSpPr>
        <p:grpSpPr>
          <a:xfrm rot="5400000" flipH="1">
            <a:off x="1967585" y="297035"/>
            <a:ext cx="166649" cy="167500"/>
            <a:chOff x="3407917" y="-1400250"/>
            <a:chExt cx="193891" cy="194881"/>
          </a:xfrm>
        </p:grpSpPr>
        <p:sp>
          <p:nvSpPr>
            <p:cNvPr id="2313" name="Google Shape;2313;p25"/>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25"/>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25"/>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25"/>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25"/>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25"/>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25"/>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25"/>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1" name="Google Shape;2321;p25"/>
          <p:cNvGrpSpPr/>
          <p:nvPr/>
        </p:nvGrpSpPr>
        <p:grpSpPr>
          <a:xfrm rot="5400000" flipH="1">
            <a:off x="290587" y="238798"/>
            <a:ext cx="576312" cy="578897"/>
            <a:chOff x="1889565" y="-3382437"/>
            <a:chExt cx="670520" cy="673527"/>
          </a:xfrm>
        </p:grpSpPr>
        <p:sp>
          <p:nvSpPr>
            <p:cNvPr id="2322" name="Google Shape;2322;p25"/>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25"/>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25"/>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25"/>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25"/>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7" name="Google Shape;2327;p25"/>
          <p:cNvGrpSpPr/>
          <p:nvPr/>
        </p:nvGrpSpPr>
        <p:grpSpPr>
          <a:xfrm rot="5400000" flipH="1">
            <a:off x="1100232" y="132336"/>
            <a:ext cx="202705" cy="497323"/>
            <a:chOff x="6219428" y="3871144"/>
            <a:chExt cx="235841" cy="578619"/>
          </a:xfrm>
        </p:grpSpPr>
        <p:sp>
          <p:nvSpPr>
            <p:cNvPr id="2328" name="Google Shape;2328;p25"/>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25"/>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25"/>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31" name="Google Shape;2331;p25"/>
          <p:cNvGrpSpPr/>
          <p:nvPr/>
        </p:nvGrpSpPr>
        <p:grpSpPr>
          <a:xfrm rot="5400000" flipH="1">
            <a:off x="1458946" y="491242"/>
            <a:ext cx="196716" cy="249985"/>
            <a:chOff x="2079424" y="521748"/>
            <a:chExt cx="228873" cy="290850"/>
          </a:xfrm>
        </p:grpSpPr>
        <p:sp>
          <p:nvSpPr>
            <p:cNvPr id="2332" name="Google Shape;2332;p25"/>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25"/>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25"/>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35" name="Google Shape;2335;p25"/>
          <p:cNvGrpSpPr/>
          <p:nvPr/>
        </p:nvGrpSpPr>
        <p:grpSpPr>
          <a:xfrm rot="10800000" flipH="1">
            <a:off x="258244" y="1112553"/>
            <a:ext cx="479293" cy="479293"/>
            <a:chOff x="3560335" y="-646412"/>
            <a:chExt cx="557642" cy="557642"/>
          </a:xfrm>
        </p:grpSpPr>
        <p:sp>
          <p:nvSpPr>
            <p:cNvPr id="2336" name="Google Shape;2336;p25"/>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25"/>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25"/>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25"/>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25"/>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25"/>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25"/>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25"/>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25"/>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5" name="Google Shape;2345;p25"/>
          <p:cNvGrpSpPr/>
          <p:nvPr/>
        </p:nvGrpSpPr>
        <p:grpSpPr>
          <a:xfrm rot="5400000" flipH="1">
            <a:off x="1253675" y="855659"/>
            <a:ext cx="110824" cy="110824"/>
            <a:chOff x="794923" y="2795124"/>
            <a:chExt cx="128941" cy="128941"/>
          </a:xfrm>
        </p:grpSpPr>
        <p:sp>
          <p:nvSpPr>
            <p:cNvPr id="2346" name="Google Shape;2346;p25"/>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25"/>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8" name="Google Shape;2348;p25"/>
          <p:cNvGrpSpPr/>
          <p:nvPr/>
        </p:nvGrpSpPr>
        <p:grpSpPr>
          <a:xfrm flipH="1">
            <a:off x="8208550" y="4089750"/>
            <a:ext cx="545422" cy="666492"/>
            <a:chOff x="2859835" y="2776139"/>
            <a:chExt cx="634581" cy="775442"/>
          </a:xfrm>
        </p:grpSpPr>
        <p:sp>
          <p:nvSpPr>
            <p:cNvPr id="2349" name="Google Shape;2349;p25"/>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25"/>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25"/>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52" name="Google Shape;2352;p25"/>
          <p:cNvGrpSpPr/>
          <p:nvPr/>
        </p:nvGrpSpPr>
        <p:grpSpPr>
          <a:xfrm flipH="1">
            <a:off x="7952960" y="3980479"/>
            <a:ext cx="330676" cy="507632"/>
            <a:chOff x="1603769" y="107044"/>
            <a:chExt cx="384731" cy="590613"/>
          </a:xfrm>
        </p:grpSpPr>
        <p:sp>
          <p:nvSpPr>
            <p:cNvPr id="2353" name="Google Shape;2353;p25"/>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25"/>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25"/>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25"/>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25"/>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25"/>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25"/>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60" name="Google Shape;2360;p25"/>
          <p:cNvSpPr/>
          <p:nvPr/>
        </p:nvSpPr>
        <p:spPr>
          <a:xfrm flipH="1">
            <a:off x="7672877" y="3980475"/>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1"/>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61" name="Google Shape;2361;p25"/>
          <p:cNvGrpSpPr/>
          <p:nvPr/>
        </p:nvGrpSpPr>
        <p:grpSpPr>
          <a:xfrm flipH="1">
            <a:off x="8661046" y="4245559"/>
            <a:ext cx="110824" cy="110824"/>
            <a:chOff x="794923" y="2795124"/>
            <a:chExt cx="128941" cy="128941"/>
          </a:xfrm>
        </p:grpSpPr>
        <p:sp>
          <p:nvSpPr>
            <p:cNvPr id="2362" name="Google Shape;2362;p25"/>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25"/>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64" name="Google Shape;2364;p25"/>
          <p:cNvGrpSpPr/>
          <p:nvPr/>
        </p:nvGrpSpPr>
        <p:grpSpPr>
          <a:xfrm flipH="1">
            <a:off x="7376257" y="4381548"/>
            <a:ext cx="479293" cy="479293"/>
            <a:chOff x="3560335" y="-646412"/>
            <a:chExt cx="557642" cy="557642"/>
          </a:xfrm>
        </p:grpSpPr>
        <p:sp>
          <p:nvSpPr>
            <p:cNvPr id="2365" name="Google Shape;2365;p25"/>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25"/>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25"/>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25"/>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25"/>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25"/>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25"/>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25"/>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25"/>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74" name="Google Shape;2374;p25"/>
          <p:cNvGrpSpPr/>
          <p:nvPr/>
        </p:nvGrpSpPr>
        <p:grpSpPr>
          <a:xfrm rot="5400000" flipH="1">
            <a:off x="8269300" y="3225838"/>
            <a:ext cx="576312" cy="578897"/>
            <a:chOff x="1889565" y="-3382437"/>
            <a:chExt cx="670520" cy="673527"/>
          </a:xfrm>
        </p:grpSpPr>
        <p:sp>
          <p:nvSpPr>
            <p:cNvPr id="2375" name="Google Shape;2375;p25"/>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25"/>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25"/>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25"/>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25"/>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80" name="Google Shape;2380;p25"/>
          <p:cNvGrpSpPr/>
          <p:nvPr/>
        </p:nvGrpSpPr>
        <p:grpSpPr>
          <a:xfrm>
            <a:off x="8330431" y="439171"/>
            <a:ext cx="200704" cy="200674"/>
            <a:chOff x="6886110" y="773687"/>
            <a:chExt cx="249074" cy="249037"/>
          </a:xfrm>
        </p:grpSpPr>
        <p:sp>
          <p:nvSpPr>
            <p:cNvPr id="2381" name="Google Shape;2381;p25"/>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25"/>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25"/>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25"/>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25"/>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25"/>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25"/>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25"/>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89" name="Google Shape;2389;p25"/>
          <p:cNvGrpSpPr/>
          <p:nvPr/>
        </p:nvGrpSpPr>
        <p:grpSpPr>
          <a:xfrm>
            <a:off x="559039" y="4454821"/>
            <a:ext cx="308365" cy="307514"/>
            <a:chOff x="2601030" y="2721166"/>
            <a:chExt cx="358773" cy="357783"/>
          </a:xfrm>
        </p:grpSpPr>
        <p:sp>
          <p:nvSpPr>
            <p:cNvPr id="2390" name="Google Shape;2390;p25"/>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25"/>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25"/>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25"/>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25"/>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25"/>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25"/>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25"/>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12">
    <p:spTree>
      <p:nvGrpSpPr>
        <p:cNvPr id="2398" name="Shape 2398"/>
        <p:cNvGrpSpPr/>
        <p:nvPr/>
      </p:nvGrpSpPr>
      <p:grpSpPr>
        <a:xfrm>
          <a:off x="0" y="0"/>
          <a:ext cx="0" cy="0"/>
          <a:chOff x="0" y="0"/>
          <a:chExt cx="0" cy="0"/>
        </a:xfrm>
      </p:grpSpPr>
      <p:sp>
        <p:nvSpPr>
          <p:cNvPr id="2399" name="Google Shape;2399;p26"/>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26"/>
          <p:cNvSpPr txBox="1"/>
          <p:nvPr>
            <p:ph type="subTitle" idx="1"/>
          </p:nvPr>
        </p:nvSpPr>
        <p:spPr>
          <a:xfrm>
            <a:off x="2857500" y="1688238"/>
            <a:ext cx="3429000" cy="1248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2401" name="Google Shape;2401;p26"/>
          <p:cNvSpPr txBox="1"/>
          <p:nvPr>
            <p:ph type="ctrTitle"/>
          </p:nvPr>
        </p:nvSpPr>
        <p:spPr>
          <a:xfrm>
            <a:off x="2413050" y="539499"/>
            <a:ext cx="4317900" cy="106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5200"/>
              <a:buNone/>
              <a:defRPr sz="7200">
                <a:solidFill>
                  <a:schemeClr val="accent3"/>
                </a:solidFill>
              </a:defRPr>
            </a:lvl1pPr>
            <a:lvl2pPr lvl="1" algn="ctr" rtl="0">
              <a:lnSpc>
                <a:spcPct val="70000"/>
              </a:lnSpc>
              <a:spcBef>
                <a:spcPts val="0"/>
              </a:spcBef>
              <a:spcAft>
                <a:spcPts val="0"/>
              </a:spcAft>
              <a:buClr>
                <a:schemeClr val="accent3"/>
              </a:buClr>
              <a:buSzPts val="5200"/>
              <a:buNone/>
              <a:defRPr sz="5200">
                <a:solidFill>
                  <a:schemeClr val="accent3"/>
                </a:solidFill>
              </a:defRPr>
            </a:lvl2pPr>
            <a:lvl3pPr lvl="2" algn="ctr" rtl="0">
              <a:lnSpc>
                <a:spcPct val="70000"/>
              </a:lnSpc>
              <a:spcBef>
                <a:spcPts val="0"/>
              </a:spcBef>
              <a:spcAft>
                <a:spcPts val="0"/>
              </a:spcAft>
              <a:buClr>
                <a:schemeClr val="accent3"/>
              </a:buClr>
              <a:buSzPts val="5200"/>
              <a:buNone/>
              <a:defRPr sz="5200">
                <a:solidFill>
                  <a:schemeClr val="accent3"/>
                </a:solidFill>
              </a:defRPr>
            </a:lvl3pPr>
            <a:lvl4pPr lvl="3" algn="ctr" rtl="0">
              <a:lnSpc>
                <a:spcPct val="70000"/>
              </a:lnSpc>
              <a:spcBef>
                <a:spcPts val="0"/>
              </a:spcBef>
              <a:spcAft>
                <a:spcPts val="0"/>
              </a:spcAft>
              <a:buClr>
                <a:schemeClr val="accent3"/>
              </a:buClr>
              <a:buSzPts val="5200"/>
              <a:buNone/>
              <a:defRPr sz="5200">
                <a:solidFill>
                  <a:schemeClr val="accent3"/>
                </a:solidFill>
              </a:defRPr>
            </a:lvl4pPr>
            <a:lvl5pPr lvl="4" algn="ctr" rtl="0">
              <a:lnSpc>
                <a:spcPct val="70000"/>
              </a:lnSpc>
              <a:spcBef>
                <a:spcPts val="0"/>
              </a:spcBef>
              <a:spcAft>
                <a:spcPts val="0"/>
              </a:spcAft>
              <a:buClr>
                <a:schemeClr val="accent3"/>
              </a:buClr>
              <a:buSzPts val="5200"/>
              <a:buNone/>
              <a:defRPr sz="5200">
                <a:solidFill>
                  <a:schemeClr val="accent3"/>
                </a:solidFill>
              </a:defRPr>
            </a:lvl5pPr>
            <a:lvl6pPr lvl="5" algn="ctr" rtl="0">
              <a:lnSpc>
                <a:spcPct val="70000"/>
              </a:lnSpc>
              <a:spcBef>
                <a:spcPts val="0"/>
              </a:spcBef>
              <a:spcAft>
                <a:spcPts val="0"/>
              </a:spcAft>
              <a:buClr>
                <a:schemeClr val="accent3"/>
              </a:buClr>
              <a:buSzPts val="5200"/>
              <a:buNone/>
              <a:defRPr sz="5200">
                <a:solidFill>
                  <a:schemeClr val="accent3"/>
                </a:solidFill>
              </a:defRPr>
            </a:lvl6pPr>
            <a:lvl7pPr lvl="6" algn="ctr" rtl="0">
              <a:lnSpc>
                <a:spcPct val="70000"/>
              </a:lnSpc>
              <a:spcBef>
                <a:spcPts val="0"/>
              </a:spcBef>
              <a:spcAft>
                <a:spcPts val="0"/>
              </a:spcAft>
              <a:buClr>
                <a:schemeClr val="accent3"/>
              </a:buClr>
              <a:buSzPts val="5200"/>
              <a:buNone/>
              <a:defRPr sz="5200">
                <a:solidFill>
                  <a:schemeClr val="accent3"/>
                </a:solidFill>
              </a:defRPr>
            </a:lvl7pPr>
            <a:lvl8pPr lvl="7" algn="ctr" rtl="0">
              <a:lnSpc>
                <a:spcPct val="70000"/>
              </a:lnSpc>
              <a:spcBef>
                <a:spcPts val="0"/>
              </a:spcBef>
              <a:spcAft>
                <a:spcPts val="0"/>
              </a:spcAft>
              <a:buClr>
                <a:schemeClr val="accent3"/>
              </a:buClr>
              <a:buSzPts val="5200"/>
              <a:buNone/>
              <a:defRPr sz="5200">
                <a:solidFill>
                  <a:schemeClr val="accent3"/>
                </a:solidFill>
              </a:defRPr>
            </a:lvl8pPr>
            <a:lvl9pPr lvl="8" algn="ctr" rtl="0">
              <a:lnSpc>
                <a:spcPct val="70000"/>
              </a:lnSpc>
              <a:spcBef>
                <a:spcPts val="0"/>
              </a:spcBef>
              <a:spcAft>
                <a:spcPts val="0"/>
              </a:spcAft>
              <a:buClr>
                <a:schemeClr val="accent3"/>
              </a:buClr>
              <a:buSzPts val="5200"/>
              <a:buNone/>
              <a:defRPr sz="5200">
                <a:solidFill>
                  <a:schemeClr val="accent3"/>
                </a:solidFill>
              </a:defRPr>
            </a:lvl9pPr>
          </a:lstStyle>
          <a:p/>
        </p:txBody>
      </p:sp>
      <p:sp>
        <p:nvSpPr>
          <p:cNvPr id="2402" name="Google Shape;2402;p26"/>
          <p:cNvSpPr txBox="1"/>
          <p:nvPr/>
        </p:nvSpPr>
        <p:spPr>
          <a:xfrm>
            <a:off x="2875650" y="3751013"/>
            <a:ext cx="3392700" cy="61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solidFill>
                  <a:schemeClr val="accent2"/>
                </a:solidFill>
                <a:latin typeface="Nunito"/>
                <a:ea typeface="Nunito"/>
                <a:cs typeface="Nunito"/>
                <a:sym typeface="Nunito"/>
              </a:rPr>
              <a:t>CREDITS</a:t>
            </a:r>
            <a:r>
              <a:rPr lang="en-GB" sz="1200">
                <a:solidFill>
                  <a:schemeClr val="accent2"/>
                </a:solidFill>
                <a:latin typeface="Nunito"/>
                <a:ea typeface="Nunito"/>
                <a:cs typeface="Nunito"/>
                <a:sym typeface="Nunito"/>
              </a:rPr>
              <a:t>: This presentation template was created by </a:t>
            </a:r>
            <a:r>
              <a:rPr lang="en-GB" sz="1200" b="1">
                <a:solidFill>
                  <a:schemeClr val="accent2"/>
                </a:solidFill>
                <a:uFill>
                  <a:noFill/>
                </a:uFill>
                <a:latin typeface="Nunito"/>
                <a:ea typeface="Nunito"/>
                <a:cs typeface="Nunito"/>
                <a:sym typeface="Nunito"/>
                <a:hlinkClick r:id="rId2"/>
              </a:rPr>
              <a:t>Slidesgo</a:t>
            </a:r>
            <a:r>
              <a:rPr lang="en-GB" sz="1200">
                <a:solidFill>
                  <a:schemeClr val="accent2"/>
                </a:solidFill>
                <a:latin typeface="Nunito"/>
                <a:ea typeface="Nunito"/>
                <a:cs typeface="Nunito"/>
                <a:sym typeface="Nunito"/>
              </a:rPr>
              <a:t>, including icons by </a:t>
            </a:r>
            <a:r>
              <a:rPr lang="en-GB" sz="1200" b="1">
                <a:solidFill>
                  <a:schemeClr val="accent2"/>
                </a:solidFill>
                <a:uFill>
                  <a:noFill/>
                </a:uFill>
                <a:latin typeface="Nunito"/>
                <a:ea typeface="Nunito"/>
                <a:cs typeface="Nunito"/>
                <a:sym typeface="Nunito"/>
                <a:hlinkClick r:id="rId3"/>
              </a:rPr>
              <a:t>Flaticon</a:t>
            </a:r>
            <a:r>
              <a:rPr lang="en-GB" sz="1200">
                <a:solidFill>
                  <a:schemeClr val="accent2"/>
                </a:solidFill>
                <a:latin typeface="Nunito"/>
                <a:ea typeface="Nunito"/>
                <a:cs typeface="Nunito"/>
                <a:sym typeface="Nunito"/>
              </a:rPr>
              <a:t>, and infographics &amp; images by </a:t>
            </a:r>
            <a:r>
              <a:rPr lang="en-GB" sz="1200" b="1">
                <a:solidFill>
                  <a:schemeClr val="accent2"/>
                </a:solidFill>
                <a:uFill>
                  <a:noFill/>
                </a:uFill>
                <a:latin typeface="Nunito"/>
                <a:ea typeface="Nunito"/>
                <a:cs typeface="Nunito"/>
                <a:sym typeface="Nunito"/>
                <a:hlinkClick r:id="rId4"/>
              </a:rPr>
              <a:t>Freepik</a:t>
            </a:r>
            <a:endParaRPr sz="1200" b="1">
              <a:solidFill>
                <a:schemeClr val="accent2"/>
              </a:solidFill>
              <a:latin typeface="Nunito"/>
              <a:ea typeface="Nunito"/>
              <a:cs typeface="Nunito"/>
              <a:sym typeface="Nunito"/>
            </a:endParaRPr>
          </a:p>
        </p:txBody>
      </p:sp>
      <p:grpSp>
        <p:nvGrpSpPr>
          <p:cNvPr id="2403" name="Google Shape;2403;p26"/>
          <p:cNvGrpSpPr/>
          <p:nvPr/>
        </p:nvGrpSpPr>
        <p:grpSpPr>
          <a:xfrm>
            <a:off x="771271" y="3950636"/>
            <a:ext cx="750503" cy="917365"/>
            <a:chOff x="794919" y="4014442"/>
            <a:chExt cx="750503" cy="917365"/>
          </a:xfrm>
        </p:grpSpPr>
        <p:sp>
          <p:nvSpPr>
            <p:cNvPr id="2404" name="Google Shape;2404;p26"/>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26"/>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26"/>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7" name="Google Shape;2407;p26"/>
          <p:cNvGrpSpPr/>
          <p:nvPr/>
        </p:nvGrpSpPr>
        <p:grpSpPr>
          <a:xfrm>
            <a:off x="755107" y="3481874"/>
            <a:ext cx="210867" cy="780480"/>
            <a:chOff x="2419167" y="1286206"/>
            <a:chExt cx="210867" cy="780480"/>
          </a:xfrm>
        </p:grpSpPr>
        <p:sp>
          <p:nvSpPr>
            <p:cNvPr id="2408" name="Google Shape;2408;p26"/>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26"/>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26"/>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26"/>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26"/>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26"/>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26"/>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26"/>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26"/>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26"/>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26"/>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26"/>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26"/>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26"/>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26"/>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23" name="Google Shape;2423;p26"/>
          <p:cNvGrpSpPr/>
          <p:nvPr/>
        </p:nvGrpSpPr>
        <p:grpSpPr>
          <a:xfrm>
            <a:off x="295424" y="4168520"/>
            <a:ext cx="509674" cy="559624"/>
            <a:chOff x="1693693" y="-2602979"/>
            <a:chExt cx="509674" cy="559624"/>
          </a:xfrm>
        </p:grpSpPr>
        <p:sp>
          <p:nvSpPr>
            <p:cNvPr id="2424" name="Google Shape;2424;p26"/>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26"/>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26"/>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26"/>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26"/>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26"/>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26"/>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26"/>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26"/>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3" name="Google Shape;2433;p26"/>
          <p:cNvGrpSpPr/>
          <p:nvPr/>
        </p:nvGrpSpPr>
        <p:grpSpPr>
          <a:xfrm flipH="1">
            <a:off x="1030668" y="315013"/>
            <a:ext cx="606514" cy="741056"/>
            <a:chOff x="6180225" y="405175"/>
            <a:chExt cx="606514" cy="741056"/>
          </a:xfrm>
        </p:grpSpPr>
        <p:sp>
          <p:nvSpPr>
            <p:cNvPr id="2434" name="Google Shape;2434;p26"/>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26"/>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26"/>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7" name="Google Shape;2437;p26"/>
          <p:cNvGrpSpPr/>
          <p:nvPr/>
        </p:nvGrpSpPr>
        <p:grpSpPr>
          <a:xfrm>
            <a:off x="300421" y="2848081"/>
            <a:ext cx="457673" cy="400720"/>
            <a:chOff x="299281" y="2848081"/>
            <a:chExt cx="457673" cy="400720"/>
          </a:xfrm>
        </p:grpSpPr>
        <p:sp>
          <p:nvSpPr>
            <p:cNvPr id="2438" name="Google Shape;2438;p26"/>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26"/>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40" name="Google Shape;2440;p26"/>
          <p:cNvGrpSpPr/>
          <p:nvPr/>
        </p:nvGrpSpPr>
        <p:grpSpPr>
          <a:xfrm>
            <a:off x="796063" y="2795124"/>
            <a:ext cx="128941" cy="128941"/>
            <a:chOff x="794923" y="2795124"/>
            <a:chExt cx="128941" cy="128941"/>
          </a:xfrm>
        </p:grpSpPr>
        <p:sp>
          <p:nvSpPr>
            <p:cNvPr id="2441" name="Google Shape;2441;p26"/>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26"/>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43" name="Google Shape;2443;p26"/>
          <p:cNvGrpSpPr/>
          <p:nvPr/>
        </p:nvGrpSpPr>
        <p:grpSpPr>
          <a:xfrm>
            <a:off x="1905060" y="388587"/>
            <a:ext cx="302661" cy="301826"/>
            <a:chOff x="2601030" y="2721166"/>
            <a:chExt cx="358773" cy="357783"/>
          </a:xfrm>
        </p:grpSpPr>
        <p:sp>
          <p:nvSpPr>
            <p:cNvPr id="2444" name="Google Shape;2444;p26"/>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26"/>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26"/>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26"/>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26"/>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26"/>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26"/>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26"/>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2" name="Google Shape;2452;p26"/>
          <p:cNvGrpSpPr/>
          <p:nvPr/>
        </p:nvGrpSpPr>
        <p:grpSpPr>
          <a:xfrm flipH="1">
            <a:off x="263381" y="244061"/>
            <a:ext cx="798796" cy="813307"/>
            <a:chOff x="3411440" y="2423377"/>
            <a:chExt cx="991309" cy="1009316"/>
          </a:xfrm>
        </p:grpSpPr>
        <p:sp>
          <p:nvSpPr>
            <p:cNvPr id="2453" name="Google Shape;2453;p26"/>
            <p:cNvSpPr/>
            <p:nvPr/>
          </p:nvSpPr>
          <p:spPr>
            <a:xfrm>
              <a:off x="3411440" y="2423377"/>
              <a:ext cx="585623" cy="591601"/>
            </a:xfrm>
            <a:custGeom>
              <a:avLst/>
              <a:gdLst/>
              <a:ahLst/>
              <a:cxnLst/>
              <a:rect l="l" t="t" r="r" b="b"/>
              <a:pathLst>
                <a:path w="15969" h="16132" fill="none" extrusionOk="0">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26"/>
            <p:cNvSpPr/>
            <p:nvPr/>
          </p:nvSpPr>
          <p:spPr>
            <a:xfrm>
              <a:off x="3704241" y="2524303"/>
              <a:ext cx="192897" cy="191907"/>
            </a:xfrm>
            <a:custGeom>
              <a:avLst/>
              <a:gdLst/>
              <a:ahLst/>
              <a:cxnLst/>
              <a:rect l="l" t="t" r="r" b="b"/>
              <a:pathLst>
                <a:path w="5260" h="5233" fill="none" extrusionOk="0">
                  <a:moveTo>
                    <a:pt x="1" y="55"/>
                  </a:moveTo>
                  <a:cubicBezTo>
                    <a:pt x="2889" y="1"/>
                    <a:pt x="5259" y="2317"/>
                    <a:pt x="5259" y="5232"/>
                  </a:cubicBez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26"/>
            <p:cNvSpPr/>
            <p:nvPr/>
          </p:nvSpPr>
          <p:spPr>
            <a:xfrm>
              <a:off x="3959048" y="2992990"/>
              <a:ext cx="443701" cy="439703"/>
            </a:xfrm>
            <a:custGeom>
              <a:avLst/>
              <a:gdLst/>
              <a:ahLst/>
              <a:cxnLst/>
              <a:rect l="l" t="t" r="r" b="b"/>
              <a:pathLst>
                <a:path w="12099" h="11990" fill="none" extrusionOk="0">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26"/>
            <p:cNvSpPr/>
            <p:nvPr/>
          </p:nvSpPr>
          <p:spPr>
            <a:xfrm>
              <a:off x="3897107" y="2935009"/>
              <a:ext cx="93955" cy="91975"/>
            </a:xfrm>
            <a:custGeom>
              <a:avLst/>
              <a:gdLst/>
              <a:ahLst/>
              <a:cxnLst/>
              <a:rect l="l" t="t" r="r" b="b"/>
              <a:pathLst>
                <a:path w="2562" h="2508" fill="none" extrusionOk="0">
                  <a:moveTo>
                    <a:pt x="2562" y="2508"/>
                  </a:moveTo>
                  <a:lnTo>
                    <a:pt x="0"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7" name="Google Shape;2457;p26"/>
          <p:cNvGrpSpPr/>
          <p:nvPr/>
        </p:nvGrpSpPr>
        <p:grpSpPr>
          <a:xfrm flipH="1">
            <a:off x="287634" y="1726737"/>
            <a:ext cx="184903" cy="235878"/>
            <a:chOff x="2947570" y="-1075969"/>
            <a:chExt cx="184903" cy="235878"/>
          </a:xfrm>
        </p:grpSpPr>
        <p:sp>
          <p:nvSpPr>
            <p:cNvPr id="2458" name="Google Shape;2458;p26"/>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26"/>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26"/>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61" name="Google Shape;2461;p26"/>
          <p:cNvGrpSpPr/>
          <p:nvPr/>
        </p:nvGrpSpPr>
        <p:grpSpPr>
          <a:xfrm>
            <a:off x="1130042" y="1264814"/>
            <a:ext cx="187263" cy="187264"/>
            <a:chOff x="1447449" y="4268259"/>
            <a:chExt cx="217875" cy="217875"/>
          </a:xfrm>
        </p:grpSpPr>
        <p:sp>
          <p:nvSpPr>
            <p:cNvPr id="2462" name="Google Shape;2462;p26"/>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26"/>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26"/>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26"/>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26"/>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26"/>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26"/>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26"/>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70" name="Google Shape;2470;p26"/>
          <p:cNvSpPr/>
          <p:nvPr/>
        </p:nvSpPr>
        <p:spPr>
          <a:xfrm>
            <a:off x="1630891" y="4714790"/>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71" name="Google Shape;2471;p26"/>
          <p:cNvGrpSpPr/>
          <p:nvPr/>
        </p:nvGrpSpPr>
        <p:grpSpPr>
          <a:xfrm>
            <a:off x="428145" y="1038355"/>
            <a:ext cx="576312" cy="578897"/>
            <a:chOff x="1889565" y="-3382437"/>
            <a:chExt cx="670520" cy="673527"/>
          </a:xfrm>
        </p:grpSpPr>
        <p:sp>
          <p:nvSpPr>
            <p:cNvPr id="2472" name="Google Shape;2472;p26"/>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26"/>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26"/>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26"/>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26"/>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77" name="Google Shape;2477;p26"/>
          <p:cNvGrpSpPr/>
          <p:nvPr/>
        </p:nvGrpSpPr>
        <p:grpSpPr>
          <a:xfrm flipH="1">
            <a:off x="448759" y="3585837"/>
            <a:ext cx="184903" cy="235878"/>
            <a:chOff x="2947570" y="-1075969"/>
            <a:chExt cx="184903" cy="235878"/>
          </a:xfrm>
        </p:grpSpPr>
        <p:sp>
          <p:nvSpPr>
            <p:cNvPr id="2478" name="Google Shape;2478;p26"/>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26"/>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26"/>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81" name="Google Shape;2481;p26"/>
          <p:cNvGrpSpPr/>
          <p:nvPr/>
        </p:nvGrpSpPr>
        <p:grpSpPr>
          <a:xfrm>
            <a:off x="8371552" y="237156"/>
            <a:ext cx="511655" cy="625155"/>
            <a:chOff x="6180225" y="405175"/>
            <a:chExt cx="606514" cy="741056"/>
          </a:xfrm>
        </p:grpSpPr>
        <p:sp>
          <p:nvSpPr>
            <p:cNvPr id="2482" name="Google Shape;2482;p26"/>
            <p:cNvSpPr/>
            <p:nvPr/>
          </p:nvSpPr>
          <p:spPr>
            <a:xfrm>
              <a:off x="6180225" y="472428"/>
              <a:ext cx="606514" cy="673802"/>
            </a:xfrm>
            <a:custGeom>
              <a:avLst/>
              <a:gdLst/>
              <a:ahLst/>
              <a:cxnLst/>
              <a:rect l="l" t="t" r="r" b="b"/>
              <a:pathLst>
                <a:path w="16459" h="18285" fill="none" extrusionOk="0">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26"/>
            <p:cNvSpPr/>
            <p:nvPr/>
          </p:nvSpPr>
          <p:spPr>
            <a:xfrm>
              <a:off x="6319781" y="860030"/>
              <a:ext cx="327375" cy="6043"/>
            </a:xfrm>
            <a:custGeom>
              <a:avLst/>
              <a:gdLst/>
              <a:ahLst/>
              <a:cxnLst/>
              <a:rect l="l" t="t" r="r" b="b"/>
              <a:pathLst>
                <a:path w="8884" h="164" fill="none" extrusionOk="0">
                  <a:moveTo>
                    <a:pt x="1" y="164"/>
                  </a:moveTo>
                  <a:lnTo>
                    <a:pt x="888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26"/>
            <p:cNvSpPr/>
            <p:nvPr/>
          </p:nvSpPr>
          <p:spPr>
            <a:xfrm>
              <a:off x="6374026" y="405175"/>
              <a:ext cx="219921" cy="62277"/>
            </a:xfrm>
            <a:custGeom>
              <a:avLst/>
              <a:gdLst/>
              <a:ahLst/>
              <a:cxnLst/>
              <a:rect l="l" t="t" r="r" b="b"/>
              <a:pathLst>
                <a:path w="5968" h="1690" fill="none" extrusionOk="0">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85" name="Google Shape;2485;p26"/>
          <p:cNvGrpSpPr/>
          <p:nvPr/>
        </p:nvGrpSpPr>
        <p:grpSpPr>
          <a:xfrm rot="5400000" flipH="1">
            <a:off x="8093799" y="4189266"/>
            <a:ext cx="703922" cy="736809"/>
            <a:chOff x="3153626" y="-2653955"/>
            <a:chExt cx="834426" cy="873411"/>
          </a:xfrm>
        </p:grpSpPr>
        <p:sp>
          <p:nvSpPr>
            <p:cNvPr id="2486" name="Google Shape;2486;p26"/>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26"/>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26"/>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26"/>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26"/>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26"/>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26"/>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3" name="Google Shape;2493;p26"/>
          <p:cNvGrpSpPr/>
          <p:nvPr/>
        </p:nvGrpSpPr>
        <p:grpSpPr>
          <a:xfrm rot="5400000" flipH="1">
            <a:off x="8605367" y="3117832"/>
            <a:ext cx="193077" cy="245361"/>
            <a:chOff x="2079424" y="521748"/>
            <a:chExt cx="228873" cy="290850"/>
          </a:xfrm>
        </p:grpSpPr>
        <p:sp>
          <p:nvSpPr>
            <p:cNvPr id="2494" name="Google Shape;2494;p26"/>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26"/>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26"/>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7" name="Google Shape;2497;p26"/>
          <p:cNvGrpSpPr/>
          <p:nvPr/>
        </p:nvGrpSpPr>
        <p:grpSpPr>
          <a:xfrm flipH="1">
            <a:off x="7868851" y="377844"/>
            <a:ext cx="384731" cy="590613"/>
            <a:chOff x="1603769" y="107044"/>
            <a:chExt cx="384731" cy="590613"/>
          </a:xfrm>
        </p:grpSpPr>
        <p:sp>
          <p:nvSpPr>
            <p:cNvPr id="2498" name="Google Shape;2498;p26"/>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26"/>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26"/>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26"/>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26"/>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26"/>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26"/>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05" name="Google Shape;2505;p26"/>
          <p:cNvGrpSpPr/>
          <p:nvPr/>
        </p:nvGrpSpPr>
        <p:grpSpPr>
          <a:xfrm flipH="1">
            <a:off x="7637259" y="1057462"/>
            <a:ext cx="184903" cy="235878"/>
            <a:chOff x="2947570" y="-1075969"/>
            <a:chExt cx="184903" cy="235878"/>
          </a:xfrm>
        </p:grpSpPr>
        <p:sp>
          <p:nvSpPr>
            <p:cNvPr id="2506" name="Google Shape;2506;p26"/>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26"/>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26"/>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09" name="Google Shape;2509;p26"/>
          <p:cNvGrpSpPr/>
          <p:nvPr/>
        </p:nvGrpSpPr>
        <p:grpSpPr>
          <a:xfrm flipH="1">
            <a:off x="8139562" y="1043517"/>
            <a:ext cx="670541" cy="672920"/>
            <a:chOff x="4492684" y="662647"/>
            <a:chExt cx="847391" cy="850399"/>
          </a:xfrm>
        </p:grpSpPr>
        <p:sp>
          <p:nvSpPr>
            <p:cNvPr id="2510" name="Google Shape;2510;p26"/>
            <p:cNvSpPr/>
            <p:nvPr/>
          </p:nvSpPr>
          <p:spPr>
            <a:xfrm>
              <a:off x="4492684" y="662647"/>
              <a:ext cx="847391" cy="850399"/>
            </a:xfrm>
            <a:custGeom>
              <a:avLst/>
              <a:gdLst/>
              <a:ahLst/>
              <a:cxnLst/>
              <a:rect l="l" t="t" r="r" b="b"/>
              <a:pathLst>
                <a:path w="23107" h="23189" fill="none" extrusionOk="0">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26"/>
            <p:cNvSpPr/>
            <p:nvPr/>
          </p:nvSpPr>
          <p:spPr>
            <a:xfrm>
              <a:off x="4858428" y="1029382"/>
              <a:ext cx="115922" cy="115958"/>
            </a:xfrm>
            <a:custGeom>
              <a:avLst/>
              <a:gdLst/>
              <a:ahLst/>
              <a:cxnLst/>
              <a:rect l="l" t="t" r="r" b="b"/>
              <a:pathLst>
                <a:path w="3161" h="3162" fill="none" extrusionOk="0">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26"/>
            <p:cNvSpPr/>
            <p:nvPr/>
          </p:nvSpPr>
          <p:spPr>
            <a:xfrm>
              <a:off x="4770485" y="792581"/>
              <a:ext cx="291803" cy="197885"/>
            </a:xfrm>
            <a:custGeom>
              <a:avLst/>
              <a:gdLst/>
              <a:ahLst/>
              <a:cxnLst/>
              <a:rect l="l" t="t" r="r" b="b"/>
              <a:pathLst>
                <a:path w="7957" h="5396" fill="none" extrusionOk="0">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26"/>
            <p:cNvSpPr/>
            <p:nvPr/>
          </p:nvSpPr>
          <p:spPr>
            <a:xfrm>
              <a:off x="4623571" y="1091360"/>
              <a:ext cx="235878" cy="250840"/>
            </a:xfrm>
            <a:custGeom>
              <a:avLst/>
              <a:gdLst/>
              <a:ahLst/>
              <a:cxnLst/>
              <a:rect l="l" t="t" r="r" b="b"/>
              <a:pathLst>
                <a:path w="6432" h="6840" fill="none" extrusionOk="0">
                  <a:moveTo>
                    <a:pt x="4878" y="0"/>
                  </a:moveTo>
                  <a:lnTo>
                    <a:pt x="1" y="82"/>
                  </a:lnTo>
                  <a:cubicBezTo>
                    <a:pt x="1" y="2861"/>
                    <a:pt x="1499" y="5450"/>
                    <a:pt x="3924" y="6839"/>
                  </a:cubicBezTo>
                  <a:lnTo>
                    <a:pt x="6431" y="2589"/>
                  </a:lnTo>
                  <a:cubicBezTo>
                    <a:pt x="5478" y="2071"/>
                    <a:pt x="4905" y="1063"/>
                    <a:pt x="487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26"/>
            <p:cNvSpPr/>
            <p:nvPr/>
          </p:nvSpPr>
          <p:spPr>
            <a:xfrm>
              <a:off x="4973326" y="1083365"/>
              <a:ext cx="236868" cy="253847"/>
            </a:xfrm>
            <a:custGeom>
              <a:avLst/>
              <a:gdLst/>
              <a:ahLst/>
              <a:cxnLst/>
              <a:rect l="l" t="t" r="r" b="b"/>
              <a:pathLst>
                <a:path w="6459" h="6922" fill="none" extrusionOk="0">
                  <a:moveTo>
                    <a:pt x="6458" y="0"/>
                  </a:moveTo>
                  <a:lnTo>
                    <a:pt x="1554" y="109"/>
                  </a:lnTo>
                  <a:cubicBezTo>
                    <a:pt x="1526" y="1199"/>
                    <a:pt x="954" y="2207"/>
                    <a:pt x="1" y="2780"/>
                  </a:cubicBezTo>
                  <a:lnTo>
                    <a:pt x="2507" y="6921"/>
                  </a:lnTo>
                  <a:cubicBezTo>
                    <a:pt x="4932" y="5450"/>
                    <a:pt x="6431" y="2834"/>
                    <a:pt x="645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15" name="Google Shape;2515;p26"/>
          <p:cNvSpPr/>
          <p:nvPr/>
        </p:nvSpPr>
        <p:spPr>
          <a:xfrm>
            <a:off x="8695441" y="1963315"/>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16" name="Google Shape;2516;p26"/>
          <p:cNvGrpSpPr/>
          <p:nvPr/>
        </p:nvGrpSpPr>
        <p:grpSpPr>
          <a:xfrm flipH="1">
            <a:off x="7362735" y="4329753"/>
            <a:ext cx="557642" cy="557642"/>
            <a:chOff x="3560335" y="-646412"/>
            <a:chExt cx="557642" cy="557642"/>
          </a:xfrm>
        </p:grpSpPr>
        <p:sp>
          <p:nvSpPr>
            <p:cNvPr id="2517" name="Google Shape;2517;p26"/>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26"/>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26"/>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26"/>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26"/>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26"/>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3" name="Google Shape;2523;p26"/>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26"/>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26"/>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26" name="Google Shape;2526;p26"/>
          <p:cNvGrpSpPr/>
          <p:nvPr/>
        </p:nvGrpSpPr>
        <p:grpSpPr>
          <a:xfrm>
            <a:off x="8114520" y="3338330"/>
            <a:ext cx="576312" cy="578897"/>
            <a:chOff x="1889565" y="-3382437"/>
            <a:chExt cx="670520" cy="673527"/>
          </a:xfrm>
        </p:grpSpPr>
        <p:sp>
          <p:nvSpPr>
            <p:cNvPr id="2527" name="Google Shape;2527;p26"/>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26"/>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26"/>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26"/>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26"/>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2" name="Google Shape;2532;p26"/>
          <p:cNvGrpSpPr/>
          <p:nvPr/>
        </p:nvGrpSpPr>
        <p:grpSpPr>
          <a:xfrm rot="10800000">
            <a:off x="7097107" y="223648"/>
            <a:ext cx="479293" cy="479293"/>
            <a:chOff x="3560335" y="-646412"/>
            <a:chExt cx="557642" cy="557642"/>
          </a:xfrm>
        </p:grpSpPr>
        <p:sp>
          <p:nvSpPr>
            <p:cNvPr id="2533" name="Google Shape;2533;p26"/>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26"/>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26"/>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26"/>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26"/>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26"/>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26"/>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26"/>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26"/>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2" name="Google Shape;2542;p26"/>
          <p:cNvGrpSpPr/>
          <p:nvPr/>
        </p:nvGrpSpPr>
        <p:grpSpPr>
          <a:xfrm rot="5400000" flipH="1">
            <a:off x="8526017" y="3979740"/>
            <a:ext cx="202705" cy="497323"/>
            <a:chOff x="6219428" y="3871144"/>
            <a:chExt cx="235841" cy="578619"/>
          </a:xfrm>
        </p:grpSpPr>
        <p:sp>
          <p:nvSpPr>
            <p:cNvPr id="2543" name="Google Shape;2543;p26"/>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26"/>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26"/>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 5">
  <p:cSld name="CUSTOM_15">
    <p:spTree>
      <p:nvGrpSpPr>
        <p:cNvPr id="2546" name="Shape 2546"/>
        <p:cNvGrpSpPr/>
        <p:nvPr/>
      </p:nvGrpSpPr>
      <p:grpSpPr>
        <a:xfrm>
          <a:off x="0" y="0"/>
          <a:ext cx="0" cy="0"/>
          <a:chOff x="0" y="0"/>
          <a:chExt cx="0" cy="0"/>
        </a:xfrm>
      </p:grpSpPr>
      <p:sp>
        <p:nvSpPr>
          <p:cNvPr id="2547" name="Google Shape;2547;p27"/>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27"/>
          <p:cNvSpPr txBox="1"/>
          <p:nvPr>
            <p:ph type="title"/>
          </p:nvPr>
        </p:nvSpPr>
        <p:spPr>
          <a:xfrm>
            <a:off x="2863650" y="539500"/>
            <a:ext cx="3416700" cy="50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lgn="ctr" rtl="0">
              <a:spcBef>
                <a:spcPts val="0"/>
              </a:spcBef>
              <a:spcAft>
                <a:spcPts val="0"/>
              </a:spcAft>
              <a:buSzPts val="4000"/>
              <a:buFont typeface="Montserrat ExtraBold" panose="00000800000000000000"/>
              <a:buNone/>
              <a:defRPr sz="4000">
                <a:latin typeface="Montserrat ExtraBold" panose="00000800000000000000"/>
                <a:ea typeface="Montserrat ExtraBold" panose="00000800000000000000"/>
                <a:cs typeface="Montserrat ExtraBold" panose="00000800000000000000"/>
                <a:sym typeface="Montserrat ExtraBold" panose="00000800000000000000"/>
              </a:defRPr>
            </a:lvl2pPr>
            <a:lvl3pPr lvl="2" algn="ctr" rtl="0">
              <a:spcBef>
                <a:spcPts val="0"/>
              </a:spcBef>
              <a:spcAft>
                <a:spcPts val="0"/>
              </a:spcAft>
              <a:buSzPts val="4000"/>
              <a:buFont typeface="Montserrat ExtraBold" panose="00000800000000000000"/>
              <a:buNone/>
              <a:defRPr sz="4000">
                <a:latin typeface="Montserrat ExtraBold" panose="00000800000000000000"/>
                <a:ea typeface="Montserrat ExtraBold" panose="00000800000000000000"/>
                <a:cs typeface="Montserrat ExtraBold" panose="00000800000000000000"/>
                <a:sym typeface="Montserrat ExtraBold" panose="00000800000000000000"/>
              </a:defRPr>
            </a:lvl3pPr>
            <a:lvl4pPr lvl="3" algn="ctr" rtl="0">
              <a:spcBef>
                <a:spcPts val="0"/>
              </a:spcBef>
              <a:spcAft>
                <a:spcPts val="0"/>
              </a:spcAft>
              <a:buSzPts val="4000"/>
              <a:buFont typeface="Montserrat ExtraBold" panose="00000800000000000000"/>
              <a:buNone/>
              <a:defRPr sz="4000">
                <a:latin typeface="Montserrat ExtraBold" panose="00000800000000000000"/>
                <a:ea typeface="Montserrat ExtraBold" panose="00000800000000000000"/>
                <a:cs typeface="Montserrat ExtraBold" panose="00000800000000000000"/>
                <a:sym typeface="Montserrat ExtraBold" panose="00000800000000000000"/>
              </a:defRPr>
            </a:lvl4pPr>
            <a:lvl5pPr lvl="4" algn="ctr" rtl="0">
              <a:spcBef>
                <a:spcPts val="0"/>
              </a:spcBef>
              <a:spcAft>
                <a:spcPts val="0"/>
              </a:spcAft>
              <a:buSzPts val="4000"/>
              <a:buFont typeface="Montserrat ExtraBold" panose="00000800000000000000"/>
              <a:buNone/>
              <a:defRPr sz="4000">
                <a:latin typeface="Montserrat ExtraBold" panose="00000800000000000000"/>
                <a:ea typeface="Montserrat ExtraBold" panose="00000800000000000000"/>
                <a:cs typeface="Montserrat ExtraBold" panose="00000800000000000000"/>
                <a:sym typeface="Montserrat ExtraBold" panose="00000800000000000000"/>
              </a:defRPr>
            </a:lvl5pPr>
            <a:lvl6pPr lvl="5" algn="ctr" rtl="0">
              <a:spcBef>
                <a:spcPts val="0"/>
              </a:spcBef>
              <a:spcAft>
                <a:spcPts val="0"/>
              </a:spcAft>
              <a:buSzPts val="4000"/>
              <a:buFont typeface="Montserrat ExtraBold" panose="00000800000000000000"/>
              <a:buNone/>
              <a:defRPr sz="4000">
                <a:latin typeface="Montserrat ExtraBold" panose="00000800000000000000"/>
                <a:ea typeface="Montserrat ExtraBold" panose="00000800000000000000"/>
                <a:cs typeface="Montserrat ExtraBold" panose="00000800000000000000"/>
                <a:sym typeface="Montserrat ExtraBold" panose="00000800000000000000"/>
              </a:defRPr>
            </a:lvl6pPr>
            <a:lvl7pPr lvl="6" algn="ctr" rtl="0">
              <a:spcBef>
                <a:spcPts val="0"/>
              </a:spcBef>
              <a:spcAft>
                <a:spcPts val="0"/>
              </a:spcAft>
              <a:buSzPts val="4000"/>
              <a:buFont typeface="Montserrat ExtraBold" panose="00000800000000000000"/>
              <a:buNone/>
              <a:defRPr sz="4000">
                <a:latin typeface="Montserrat ExtraBold" panose="00000800000000000000"/>
                <a:ea typeface="Montserrat ExtraBold" panose="00000800000000000000"/>
                <a:cs typeface="Montserrat ExtraBold" panose="00000800000000000000"/>
                <a:sym typeface="Montserrat ExtraBold" panose="00000800000000000000"/>
              </a:defRPr>
            </a:lvl7pPr>
            <a:lvl8pPr lvl="7" algn="ctr" rtl="0">
              <a:spcBef>
                <a:spcPts val="0"/>
              </a:spcBef>
              <a:spcAft>
                <a:spcPts val="0"/>
              </a:spcAft>
              <a:buSzPts val="4000"/>
              <a:buFont typeface="Montserrat ExtraBold" panose="00000800000000000000"/>
              <a:buNone/>
              <a:defRPr sz="4000">
                <a:latin typeface="Montserrat ExtraBold" panose="00000800000000000000"/>
                <a:ea typeface="Montserrat ExtraBold" panose="00000800000000000000"/>
                <a:cs typeface="Montserrat ExtraBold" panose="00000800000000000000"/>
                <a:sym typeface="Montserrat ExtraBold" panose="00000800000000000000"/>
              </a:defRPr>
            </a:lvl8pPr>
            <a:lvl9pPr lvl="8" algn="ctr" rtl="0">
              <a:spcBef>
                <a:spcPts val="0"/>
              </a:spcBef>
              <a:spcAft>
                <a:spcPts val="0"/>
              </a:spcAft>
              <a:buSzPts val="4000"/>
              <a:buFont typeface="Montserrat ExtraBold" panose="00000800000000000000"/>
              <a:buNone/>
              <a:defRPr sz="4000">
                <a:latin typeface="Montserrat ExtraBold" panose="00000800000000000000"/>
                <a:ea typeface="Montserrat ExtraBold" panose="00000800000000000000"/>
                <a:cs typeface="Montserrat ExtraBold" panose="00000800000000000000"/>
                <a:sym typeface="Montserrat ExtraBold" panose="00000800000000000000"/>
              </a:defRPr>
            </a:lvl9pPr>
          </a:lstStyle>
          <a:p/>
        </p:txBody>
      </p:sp>
      <p:sp>
        <p:nvSpPr>
          <p:cNvPr id="2549" name="Google Shape;2549;p27"/>
          <p:cNvSpPr txBox="1"/>
          <p:nvPr>
            <p:ph type="subTitle" idx="1"/>
          </p:nvPr>
        </p:nvSpPr>
        <p:spPr>
          <a:xfrm>
            <a:off x="1383306" y="1800650"/>
            <a:ext cx="3215700" cy="2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550" name="Google Shape;2550;p27"/>
          <p:cNvSpPr txBox="1"/>
          <p:nvPr>
            <p:ph type="subTitle" idx="2"/>
          </p:nvPr>
        </p:nvSpPr>
        <p:spPr>
          <a:xfrm>
            <a:off x="4784881" y="3153350"/>
            <a:ext cx="3215700" cy="2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551" name="Google Shape;2551;p27"/>
          <p:cNvSpPr txBox="1"/>
          <p:nvPr>
            <p:ph type="subTitle" idx="3"/>
          </p:nvPr>
        </p:nvSpPr>
        <p:spPr>
          <a:xfrm>
            <a:off x="4784881" y="1800650"/>
            <a:ext cx="3215700" cy="2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552" name="Google Shape;2552;p27"/>
          <p:cNvSpPr txBox="1"/>
          <p:nvPr>
            <p:ph type="subTitle" idx="4"/>
          </p:nvPr>
        </p:nvSpPr>
        <p:spPr>
          <a:xfrm>
            <a:off x="1383319" y="2085050"/>
            <a:ext cx="3215700" cy="714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3"/>
              </a:buClr>
              <a:buSzPts val="1400"/>
              <a:buFont typeface="Nunito"/>
              <a:buChar char="●"/>
              <a:defRPr sz="1400">
                <a:latin typeface="Nunito"/>
                <a:ea typeface="Nunito"/>
                <a:cs typeface="Nunito"/>
                <a:sym typeface="Nunito"/>
              </a:defRPr>
            </a:lvl1pPr>
            <a:lvl2pPr lvl="1">
              <a:spcBef>
                <a:spcPts val="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2553" name="Google Shape;2553;p27"/>
          <p:cNvSpPr txBox="1"/>
          <p:nvPr>
            <p:ph type="subTitle" idx="5"/>
          </p:nvPr>
        </p:nvSpPr>
        <p:spPr>
          <a:xfrm>
            <a:off x="4784888" y="2085050"/>
            <a:ext cx="3215700" cy="71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3"/>
              </a:buClr>
              <a:buSzPts val="1400"/>
              <a:buChar char="●"/>
              <a:defRPr sz="1400">
                <a:latin typeface="Nunito"/>
                <a:ea typeface="Nunito"/>
                <a:cs typeface="Nunito"/>
                <a:sym typeface="Nunito"/>
              </a:defRPr>
            </a:lvl1pPr>
            <a:lvl2pPr lvl="1">
              <a:spcBef>
                <a:spcPts val="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2554" name="Google Shape;2554;p27"/>
          <p:cNvSpPr txBox="1"/>
          <p:nvPr>
            <p:ph type="subTitle" idx="6"/>
          </p:nvPr>
        </p:nvSpPr>
        <p:spPr>
          <a:xfrm>
            <a:off x="4784894" y="3524573"/>
            <a:ext cx="3215700" cy="564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3"/>
              </a:buClr>
              <a:buSzPts val="1600"/>
              <a:buFont typeface="Nunito"/>
              <a:buChar char="●"/>
              <a:defRPr sz="1400">
                <a:solidFill>
                  <a:schemeClr val="accent2"/>
                </a:solidFill>
                <a:latin typeface="Nunito"/>
                <a:ea typeface="Nunito"/>
                <a:cs typeface="Nunito"/>
                <a:sym typeface="Nunito"/>
              </a:defRPr>
            </a:lvl1pPr>
            <a:lvl2pPr lvl="1">
              <a:spcBef>
                <a:spcPts val="0"/>
              </a:spcBef>
              <a:spcAft>
                <a:spcPts val="0"/>
              </a:spcAft>
              <a:buSzPts val="1200"/>
              <a:buChar char="○"/>
              <a:defRPr/>
            </a:lvl2pPr>
            <a:lvl3pPr lvl="2">
              <a:spcBef>
                <a:spcPts val="1600"/>
              </a:spcBef>
              <a:spcAft>
                <a:spcPts val="0"/>
              </a:spcAft>
              <a:buSzPts val="1200"/>
              <a:buChar char="■"/>
              <a:defRPr/>
            </a:lvl3pPr>
            <a:lvl4pPr lvl="3">
              <a:spcBef>
                <a:spcPts val="1600"/>
              </a:spcBef>
              <a:spcAft>
                <a:spcPts val="0"/>
              </a:spcAft>
              <a:buSzPts val="1200"/>
              <a:buChar char="●"/>
              <a:defRPr/>
            </a:lvl4pPr>
            <a:lvl5pPr lvl="4">
              <a:spcBef>
                <a:spcPts val="1600"/>
              </a:spcBef>
              <a:spcAft>
                <a:spcPts val="0"/>
              </a:spcAft>
              <a:buSzPts val="1200"/>
              <a:buChar char="○"/>
              <a:defRPr/>
            </a:lvl5pPr>
            <a:lvl6pPr lvl="5">
              <a:spcBef>
                <a:spcPts val="1600"/>
              </a:spcBef>
              <a:spcAft>
                <a:spcPts val="0"/>
              </a:spcAft>
              <a:buSzPts val="1200"/>
              <a:buChar char="■"/>
              <a:defRPr/>
            </a:lvl6pPr>
            <a:lvl7pPr lvl="6">
              <a:spcBef>
                <a:spcPts val="1600"/>
              </a:spcBef>
              <a:spcAft>
                <a:spcPts val="0"/>
              </a:spcAft>
              <a:buSzPts val="1200"/>
              <a:buChar char="●"/>
              <a:defRPr/>
            </a:lvl7pPr>
            <a:lvl8pPr lvl="7">
              <a:spcBef>
                <a:spcPts val="1600"/>
              </a:spcBef>
              <a:spcAft>
                <a:spcPts val="0"/>
              </a:spcAft>
              <a:buSzPts val="1200"/>
              <a:buChar char="○"/>
              <a:defRPr/>
            </a:lvl8pPr>
            <a:lvl9pPr lvl="8">
              <a:spcBef>
                <a:spcPts val="1600"/>
              </a:spcBef>
              <a:spcAft>
                <a:spcPts val="1600"/>
              </a:spcAft>
              <a:buSzPts val="1200"/>
              <a:buChar char="■"/>
              <a:defRPr/>
            </a:lvl9pPr>
          </a:lstStyle>
          <a:p/>
        </p:txBody>
      </p:sp>
      <p:sp>
        <p:nvSpPr>
          <p:cNvPr id="2555" name="Google Shape;2555;p27"/>
          <p:cNvSpPr txBox="1"/>
          <p:nvPr>
            <p:ph type="subTitle" idx="7"/>
          </p:nvPr>
        </p:nvSpPr>
        <p:spPr>
          <a:xfrm>
            <a:off x="1383325" y="3153350"/>
            <a:ext cx="3215700" cy="50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grpSp>
        <p:nvGrpSpPr>
          <p:cNvPr id="2556" name="Google Shape;2556;p27"/>
          <p:cNvGrpSpPr/>
          <p:nvPr/>
        </p:nvGrpSpPr>
        <p:grpSpPr>
          <a:xfrm>
            <a:off x="291107" y="355950"/>
            <a:ext cx="545422" cy="666492"/>
            <a:chOff x="2859835" y="2776139"/>
            <a:chExt cx="634581" cy="775442"/>
          </a:xfrm>
        </p:grpSpPr>
        <p:sp>
          <p:nvSpPr>
            <p:cNvPr id="2557" name="Google Shape;2557;p27"/>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27"/>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27"/>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0" name="Google Shape;2560;p27"/>
          <p:cNvGrpSpPr/>
          <p:nvPr/>
        </p:nvGrpSpPr>
        <p:grpSpPr>
          <a:xfrm>
            <a:off x="761443" y="246679"/>
            <a:ext cx="330676" cy="507632"/>
            <a:chOff x="1603769" y="107044"/>
            <a:chExt cx="384731" cy="590613"/>
          </a:xfrm>
        </p:grpSpPr>
        <p:sp>
          <p:nvSpPr>
            <p:cNvPr id="2561" name="Google Shape;2561;p27"/>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27"/>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27"/>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27"/>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27"/>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27"/>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27"/>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68" name="Google Shape;2568;p27"/>
          <p:cNvSpPr/>
          <p:nvPr/>
        </p:nvSpPr>
        <p:spPr>
          <a:xfrm>
            <a:off x="1237562" y="246675"/>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69" name="Google Shape;2569;p27"/>
          <p:cNvGrpSpPr/>
          <p:nvPr/>
        </p:nvGrpSpPr>
        <p:grpSpPr>
          <a:xfrm rot="10800000">
            <a:off x="448277" y="1187831"/>
            <a:ext cx="606382" cy="616689"/>
            <a:chOff x="3027518" y="-1395725"/>
            <a:chExt cx="705506" cy="717497"/>
          </a:xfrm>
        </p:grpSpPr>
        <p:sp>
          <p:nvSpPr>
            <p:cNvPr id="2570" name="Google Shape;2570;p27"/>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27"/>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27"/>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27"/>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27"/>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27"/>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27"/>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27"/>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27"/>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79" name="Google Shape;2579;p27"/>
          <p:cNvGrpSpPr/>
          <p:nvPr/>
        </p:nvGrpSpPr>
        <p:grpSpPr>
          <a:xfrm>
            <a:off x="2000268" y="246761"/>
            <a:ext cx="158924" cy="202737"/>
            <a:chOff x="2947570" y="-1075969"/>
            <a:chExt cx="184903" cy="235878"/>
          </a:xfrm>
        </p:grpSpPr>
        <p:sp>
          <p:nvSpPr>
            <p:cNvPr id="2580" name="Google Shape;2580;p27"/>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27"/>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27"/>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3" name="Google Shape;2583;p27"/>
          <p:cNvGrpSpPr/>
          <p:nvPr/>
        </p:nvGrpSpPr>
        <p:grpSpPr>
          <a:xfrm>
            <a:off x="1217502" y="440894"/>
            <a:ext cx="576312" cy="578897"/>
            <a:chOff x="1889565" y="-3382437"/>
            <a:chExt cx="670520" cy="673527"/>
          </a:xfrm>
        </p:grpSpPr>
        <p:sp>
          <p:nvSpPr>
            <p:cNvPr id="2584" name="Google Shape;2584;p27"/>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5" name="Google Shape;2585;p27"/>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27"/>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27"/>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27"/>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9" name="Google Shape;2589;p27"/>
          <p:cNvGrpSpPr/>
          <p:nvPr/>
        </p:nvGrpSpPr>
        <p:grpSpPr>
          <a:xfrm rot="3599929">
            <a:off x="7978115" y="3715801"/>
            <a:ext cx="717247" cy="750757"/>
            <a:chOff x="3153626" y="-2653955"/>
            <a:chExt cx="834426" cy="873411"/>
          </a:xfrm>
        </p:grpSpPr>
        <p:sp>
          <p:nvSpPr>
            <p:cNvPr id="2590" name="Google Shape;2590;p27"/>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1" name="Google Shape;2591;p27"/>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2" name="Google Shape;2592;p27"/>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3" name="Google Shape;2593;p27"/>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4" name="Google Shape;2594;p27"/>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5" name="Google Shape;2595;p27"/>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6" name="Google Shape;2596;p27"/>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97" name="Google Shape;2597;p27"/>
          <p:cNvSpPr/>
          <p:nvPr/>
        </p:nvSpPr>
        <p:spPr>
          <a:xfrm>
            <a:off x="7717146" y="4367213"/>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98" name="Google Shape;2598;p27"/>
          <p:cNvGrpSpPr/>
          <p:nvPr/>
        </p:nvGrpSpPr>
        <p:grpSpPr>
          <a:xfrm>
            <a:off x="8555406" y="3149221"/>
            <a:ext cx="166649" cy="167500"/>
            <a:chOff x="3407917" y="-1400250"/>
            <a:chExt cx="193891" cy="194881"/>
          </a:xfrm>
        </p:grpSpPr>
        <p:sp>
          <p:nvSpPr>
            <p:cNvPr id="2599" name="Google Shape;2599;p27"/>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0" name="Google Shape;2600;p27"/>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1" name="Google Shape;2601;p27"/>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2" name="Google Shape;2602;p27"/>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3" name="Google Shape;2603;p27"/>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4" name="Google Shape;2604;p27"/>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5" name="Google Shape;2605;p27"/>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6" name="Google Shape;2606;p27"/>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07" name="Google Shape;2607;p27"/>
          <p:cNvGrpSpPr/>
          <p:nvPr/>
        </p:nvGrpSpPr>
        <p:grpSpPr>
          <a:xfrm>
            <a:off x="8329711" y="3436789"/>
            <a:ext cx="196716" cy="249985"/>
            <a:chOff x="2079424" y="521748"/>
            <a:chExt cx="228873" cy="290850"/>
          </a:xfrm>
        </p:grpSpPr>
        <p:sp>
          <p:nvSpPr>
            <p:cNvPr id="2608" name="Google Shape;2608;p27"/>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9" name="Google Shape;2609;p27"/>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0" name="Google Shape;2610;p27"/>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11" name="Google Shape;2611;p27"/>
          <p:cNvGrpSpPr/>
          <p:nvPr/>
        </p:nvGrpSpPr>
        <p:grpSpPr>
          <a:xfrm rot="-5400000">
            <a:off x="7553445" y="4342530"/>
            <a:ext cx="479293" cy="479293"/>
            <a:chOff x="3560335" y="-646412"/>
            <a:chExt cx="557642" cy="557642"/>
          </a:xfrm>
        </p:grpSpPr>
        <p:sp>
          <p:nvSpPr>
            <p:cNvPr id="2612" name="Google Shape;2612;p27"/>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3" name="Google Shape;2613;p27"/>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4" name="Google Shape;2614;p27"/>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5" name="Google Shape;2615;p27"/>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6" name="Google Shape;2616;p27"/>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27"/>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27"/>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27"/>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0" name="Google Shape;2620;p27"/>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1" name="Google Shape;2621;p27"/>
          <p:cNvGrpSpPr/>
          <p:nvPr/>
        </p:nvGrpSpPr>
        <p:grpSpPr>
          <a:xfrm>
            <a:off x="8215990" y="3678387"/>
            <a:ext cx="110824" cy="110824"/>
            <a:chOff x="794923" y="2795124"/>
            <a:chExt cx="128941" cy="128941"/>
          </a:xfrm>
        </p:grpSpPr>
        <p:sp>
          <p:nvSpPr>
            <p:cNvPr id="2622" name="Google Shape;2622;p27"/>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27"/>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4" name="Google Shape;2624;p27"/>
          <p:cNvGrpSpPr/>
          <p:nvPr/>
        </p:nvGrpSpPr>
        <p:grpSpPr>
          <a:xfrm>
            <a:off x="8473610" y="4161821"/>
            <a:ext cx="411494" cy="664330"/>
            <a:chOff x="4698532" y="1605962"/>
            <a:chExt cx="510665" cy="824436"/>
          </a:xfrm>
        </p:grpSpPr>
        <p:sp>
          <p:nvSpPr>
            <p:cNvPr id="2625" name="Google Shape;2625;p27"/>
            <p:cNvSpPr/>
            <p:nvPr/>
          </p:nvSpPr>
          <p:spPr>
            <a:xfrm>
              <a:off x="4698532" y="1661926"/>
              <a:ext cx="510665" cy="768472"/>
            </a:xfrm>
            <a:custGeom>
              <a:avLst/>
              <a:gdLst/>
              <a:ahLst/>
              <a:cxnLst/>
              <a:rect l="l" t="t" r="r" b="b"/>
              <a:pathLst>
                <a:path w="13925" h="20955" fill="none" extrusionOk="0">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6" name="Google Shape;2626;p27"/>
            <p:cNvSpPr/>
            <p:nvPr/>
          </p:nvSpPr>
          <p:spPr>
            <a:xfrm>
              <a:off x="4836424" y="1605962"/>
              <a:ext cx="233861" cy="59006"/>
            </a:xfrm>
            <a:custGeom>
              <a:avLst/>
              <a:gdLst/>
              <a:ahLst/>
              <a:cxnLst/>
              <a:rect l="l" t="t" r="r" b="b"/>
              <a:pathLst>
                <a:path w="6377" h="1609" fill="none" extrusionOk="0">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27"/>
            <p:cNvSpPr/>
            <p:nvPr/>
          </p:nvSpPr>
          <p:spPr>
            <a:xfrm>
              <a:off x="4710524" y="2099624"/>
              <a:ext cx="485654" cy="9021"/>
            </a:xfrm>
            <a:custGeom>
              <a:avLst/>
              <a:gdLst/>
              <a:ahLst/>
              <a:cxnLst/>
              <a:rect l="l" t="t" r="r" b="b"/>
              <a:pathLst>
                <a:path w="13243" h="246" fill="none" extrusionOk="0">
                  <a:moveTo>
                    <a:pt x="0" y="246"/>
                  </a:moveTo>
                  <a:lnTo>
                    <a:pt x="13243"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8" name="Google Shape;2628;p27"/>
          <p:cNvGrpSpPr/>
          <p:nvPr/>
        </p:nvGrpSpPr>
        <p:grpSpPr>
          <a:xfrm>
            <a:off x="8330424" y="439151"/>
            <a:ext cx="200704" cy="200674"/>
            <a:chOff x="6886110" y="773687"/>
            <a:chExt cx="249074" cy="249037"/>
          </a:xfrm>
        </p:grpSpPr>
        <p:sp>
          <p:nvSpPr>
            <p:cNvPr id="2629" name="Google Shape;2629;p27"/>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27"/>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27"/>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27"/>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3" name="Google Shape;2633;p27"/>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4" name="Google Shape;2634;p27"/>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5" name="Google Shape;2635;p27"/>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27"/>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7" name="Google Shape;2637;p27"/>
          <p:cNvGrpSpPr/>
          <p:nvPr/>
        </p:nvGrpSpPr>
        <p:grpSpPr>
          <a:xfrm>
            <a:off x="559039" y="4454821"/>
            <a:ext cx="308365" cy="307514"/>
            <a:chOff x="2601030" y="2721166"/>
            <a:chExt cx="358773" cy="357783"/>
          </a:xfrm>
        </p:grpSpPr>
        <p:sp>
          <p:nvSpPr>
            <p:cNvPr id="2638" name="Google Shape;2638;p27"/>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9" name="Google Shape;2639;p27"/>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0" name="Google Shape;2640;p27"/>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1" name="Google Shape;2641;p27"/>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2" name="Google Shape;2642;p27"/>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27"/>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4" name="Google Shape;2644;p27"/>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5" name="Google Shape;2645;p27"/>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lternative resources">
  <p:cSld name="CUSTOM_14">
    <p:spTree>
      <p:nvGrpSpPr>
        <p:cNvPr id="2646" name="Shape 2646"/>
        <p:cNvGrpSpPr/>
        <p:nvPr/>
      </p:nvGrpSpPr>
      <p:grpSpPr>
        <a:xfrm>
          <a:off x="0" y="0"/>
          <a:ext cx="0" cy="0"/>
          <a:chOff x="0" y="0"/>
          <a:chExt cx="0" cy="0"/>
        </a:xfrm>
      </p:grpSpPr>
      <p:sp>
        <p:nvSpPr>
          <p:cNvPr id="2647" name="Google Shape;2647;p28"/>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28"/>
          <p:cNvSpPr txBox="1"/>
          <p:nvPr>
            <p:ph type="title"/>
          </p:nvPr>
        </p:nvSpPr>
        <p:spPr>
          <a:xfrm>
            <a:off x="1361400" y="539500"/>
            <a:ext cx="6421200" cy="50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2800"/>
              <a:buNone/>
              <a:defRPr sz="4000">
                <a:solidFill>
                  <a:schemeClr val="dk2"/>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2pPr>
            <a:lvl3pPr lvl="2">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3pPr>
            <a:lvl4pPr lvl="3">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4pPr>
            <a:lvl5pPr lvl="4">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5pPr>
            <a:lvl6pPr lvl="5">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6pPr>
            <a:lvl7pPr lvl="6">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7pPr>
            <a:lvl8pPr lvl="7">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8pPr>
            <a:lvl9pPr lvl="8">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9pPr>
          </a:lstStyle>
          <a:p/>
        </p:txBody>
      </p:sp>
      <p:grpSp>
        <p:nvGrpSpPr>
          <p:cNvPr id="2649" name="Google Shape;2649;p28"/>
          <p:cNvGrpSpPr/>
          <p:nvPr/>
        </p:nvGrpSpPr>
        <p:grpSpPr>
          <a:xfrm>
            <a:off x="8330431" y="4508246"/>
            <a:ext cx="200704" cy="200674"/>
            <a:chOff x="6886110" y="773687"/>
            <a:chExt cx="249074" cy="249037"/>
          </a:xfrm>
        </p:grpSpPr>
        <p:sp>
          <p:nvSpPr>
            <p:cNvPr id="2650" name="Google Shape;2650;p28"/>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28"/>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28"/>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28"/>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28"/>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28"/>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28"/>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28"/>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58" name="Google Shape;2658;p28"/>
          <p:cNvGrpSpPr/>
          <p:nvPr/>
        </p:nvGrpSpPr>
        <p:grpSpPr>
          <a:xfrm>
            <a:off x="559039" y="385746"/>
            <a:ext cx="308365" cy="307514"/>
            <a:chOff x="2601030" y="2721166"/>
            <a:chExt cx="358773" cy="357783"/>
          </a:xfrm>
        </p:grpSpPr>
        <p:sp>
          <p:nvSpPr>
            <p:cNvPr id="2659" name="Google Shape;2659;p28"/>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28"/>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28"/>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28"/>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28"/>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28"/>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28"/>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28"/>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7" name="Google Shape;2667;p28"/>
          <p:cNvGrpSpPr/>
          <p:nvPr/>
        </p:nvGrpSpPr>
        <p:grpSpPr>
          <a:xfrm>
            <a:off x="559044" y="4454822"/>
            <a:ext cx="308365" cy="307514"/>
            <a:chOff x="2601030" y="2721166"/>
            <a:chExt cx="358773" cy="357783"/>
          </a:xfrm>
        </p:grpSpPr>
        <p:sp>
          <p:nvSpPr>
            <p:cNvPr id="2668" name="Google Shape;2668;p28"/>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28"/>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28"/>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28"/>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28"/>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28"/>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28"/>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28"/>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76" name="Google Shape;2676;p28"/>
          <p:cNvGrpSpPr/>
          <p:nvPr/>
        </p:nvGrpSpPr>
        <p:grpSpPr>
          <a:xfrm flipH="1">
            <a:off x="7944621" y="262446"/>
            <a:ext cx="166649" cy="167500"/>
            <a:chOff x="3407917" y="-1400250"/>
            <a:chExt cx="193891" cy="194881"/>
          </a:xfrm>
        </p:grpSpPr>
        <p:sp>
          <p:nvSpPr>
            <p:cNvPr id="2677" name="Google Shape;2677;p28"/>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28"/>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28"/>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28"/>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1" name="Google Shape;2681;p28"/>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2" name="Google Shape;2682;p28"/>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28"/>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28"/>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5" name="Google Shape;2685;p28"/>
          <p:cNvGrpSpPr/>
          <p:nvPr/>
        </p:nvGrpSpPr>
        <p:grpSpPr>
          <a:xfrm flipH="1">
            <a:off x="8115993" y="287226"/>
            <a:ext cx="576312" cy="578897"/>
            <a:chOff x="1889565" y="-3382437"/>
            <a:chExt cx="670520" cy="673527"/>
          </a:xfrm>
        </p:grpSpPr>
        <p:sp>
          <p:nvSpPr>
            <p:cNvPr id="2686" name="Google Shape;2686;p28"/>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28"/>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28"/>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28"/>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28"/>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1" name="Google Shape;2691;p28"/>
          <p:cNvGrpSpPr/>
          <p:nvPr/>
        </p:nvGrpSpPr>
        <p:grpSpPr>
          <a:xfrm flipH="1">
            <a:off x="8624979" y="890883"/>
            <a:ext cx="196716" cy="249985"/>
            <a:chOff x="2079424" y="521748"/>
            <a:chExt cx="228873" cy="290850"/>
          </a:xfrm>
        </p:grpSpPr>
        <p:sp>
          <p:nvSpPr>
            <p:cNvPr id="2692" name="Google Shape;2692;p28"/>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28"/>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28"/>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5" name="Google Shape;2695;p28"/>
          <p:cNvGrpSpPr/>
          <p:nvPr/>
        </p:nvGrpSpPr>
        <p:grpSpPr>
          <a:xfrm flipH="1">
            <a:off x="8770517" y="524153"/>
            <a:ext cx="110824" cy="110824"/>
            <a:chOff x="794923" y="2795124"/>
            <a:chExt cx="128941" cy="128941"/>
          </a:xfrm>
        </p:grpSpPr>
        <p:sp>
          <p:nvSpPr>
            <p:cNvPr id="2696" name="Google Shape;2696;p28"/>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28"/>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2698" name="Shape 269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02">
  <p:cSld name="CUSTOM_17">
    <p:spTree>
      <p:nvGrpSpPr>
        <p:cNvPr id="223" name="Shape 223"/>
        <p:cNvGrpSpPr/>
        <p:nvPr/>
      </p:nvGrpSpPr>
      <p:grpSpPr>
        <a:xfrm>
          <a:off x="0" y="0"/>
          <a:ext cx="0" cy="0"/>
          <a:chOff x="0" y="0"/>
          <a:chExt cx="0" cy="0"/>
        </a:xfrm>
      </p:grpSpPr>
      <p:sp>
        <p:nvSpPr>
          <p:cNvPr id="224" name="Google Shape;224;p4"/>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5" name="Google Shape;225;p4"/>
          <p:cNvGrpSpPr/>
          <p:nvPr/>
        </p:nvGrpSpPr>
        <p:grpSpPr>
          <a:xfrm flipH="1">
            <a:off x="8455129" y="4384172"/>
            <a:ext cx="414009" cy="454583"/>
            <a:chOff x="1693693" y="-2602979"/>
            <a:chExt cx="509674" cy="559624"/>
          </a:xfrm>
        </p:grpSpPr>
        <p:sp>
          <p:nvSpPr>
            <p:cNvPr id="226" name="Google Shape;226;p4"/>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4"/>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4"/>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4"/>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4"/>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4"/>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4"/>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4"/>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4"/>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5" name="Google Shape;235;p4"/>
          <p:cNvGrpSpPr/>
          <p:nvPr/>
        </p:nvGrpSpPr>
        <p:grpSpPr>
          <a:xfrm flipH="1">
            <a:off x="8276602" y="4446789"/>
            <a:ext cx="104738" cy="104738"/>
            <a:chOff x="794923" y="2795124"/>
            <a:chExt cx="128941" cy="128941"/>
          </a:xfrm>
        </p:grpSpPr>
        <p:sp>
          <p:nvSpPr>
            <p:cNvPr id="236" name="Google Shape;236;p4"/>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4"/>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8" name="Google Shape;238;p4"/>
          <p:cNvGrpSpPr/>
          <p:nvPr/>
        </p:nvGrpSpPr>
        <p:grpSpPr>
          <a:xfrm>
            <a:off x="8314579" y="3559006"/>
            <a:ext cx="544663" cy="547106"/>
            <a:chOff x="1889565" y="-3382437"/>
            <a:chExt cx="670520" cy="673527"/>
          </a:xfrm>
        </p:grpSpPr>
        <p:sp>
          <p:nvSpPr>
            <p:cNvPr id="239" name="Google Shape;239;p4"/>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4"/>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4"/>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4"/>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4"/>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4" name="Google Shape;244;p4"/>
          <p:cNvGrpSpPr/>
          <p:nvPr/>
        </p:nvGrpSpPr>
        <p:grpSpPr>
          <a:xfrm>
            <a:off x="8619577" y="3304543"/>
            <a:ext cx="157497" cy="158302"/>
            <a:chOff x="3407917" y="-1400250"/>
            <a:chExt cx="193891" cy="194881"/>
          </a:xfrm>
        </p:grpSpPr>
        <p:sp>
          <p:nvSpPr>
            <p:cNvPr id="245" name="Google Shape;245;p4"/>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4"/>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4"/>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4"/>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4"/>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4"/>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4"/>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4"/>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 name="Google Shape;253;p4"/>
          <p:cNvGrpSpPr/>
          <p:nvPr/>
        </p:nvGrpSpPr>
        <p:grpSpPr>
          <a:xfrm rot="1420089">
            <a:off x="7749849" y="4096443"/>
            <a:ext cx="677828" cy="709496"/>
            <a:chOff x="3153626" y="-2653955"/>
            <a:chExt cx="834426" cy="873411"/>
          </a:xfrm>
        </p:grpSpPr>
        <p:sp>
          <p:nvSpPr>
            <p:cNvPr id="254" name="Google Shape;254;p4"/>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4"/>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4"/>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4"/>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4"/>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4"/>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4"/>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1" name="Google Shape;261;p4"/>
          <p:cNvGrpSpPr/>
          <p:nvPr/>
        </p:nvGrpSpPr>
        <p:grpSpPr>
          <a:xfrm>
            <a:off x="7393991" y="4662312"/>
            <a:ext cx="185914" cy="236257"/>
            <a:chOff x="2079424" y="521748"/>
            <a:chExt cx="228873" cy="290850"/>
          </a:xfrm>
        </p:grpSpPr>
        <p:sp>
          <p:nvSpPr>
            <p:cNvPr id="262" name="Google Shape;262;p4"/>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4"/>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4"/>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5" name="Google Shape;265;p4"/>
          <p:cNvGrpSpPr/>
          <p:nvPr/>
        </p:nvGrpSpPr>
        <p:grpSpPr>
          <a:xfrm>
            <a:off x="8276589" y="385746"/>
            <a:ext cx="308365" cy="307514"/>
            <a:chOff x="2601030" y="2721166"/>
            <a:chExt cx="358773" cy="357783"/>
          </a:xfrm>
        </p:grpSpPr>
        <p:sp>
          <p:nvSpPr>
            <p:cNvPr id="266" name="Google Shape;266;p4"/>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4"/>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4"/>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4"/>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4"/>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4"/>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4"/>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4"/>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4" name="Google Shape;274;p4"/>
          <p:cNvSpPr txBox="1"/>
          <p:nvPr>
            <p:ph type="body" idx="1"/>
          </p:nvPr>
        </p:nvSpPr>
        <p:spPr>
          <a:xfrm>
            <a:off x="1025400" y="1697250"/>
            <a:ext cx="6673500" cy="22062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3"/>
              </a:buClr>
              <a:buSzPts val="1600"/>
              <a:buFont typeface="Nunito"/>
              <a:buChar char="●"/>
              <a:defRPr sz="1600">
                <a:latin typeface="Nunito"/>
                <a:ea typeface="Nunito"/>
                <a:cs typeface="Nunito"/>
                <a:sym typeface="Nunito"/>
              </a:defRPr>
            </a:lvl1pPr>
            <a:lvl2pPr marL="914400" lvl="1" indent="-330200" rtl="0">
              <a:lnSpc>
                <a:spcPct val="100000"/>
              </a:lnSpc>
              <a:spcBef>
                <a:spcPts val="0"/>
              </a:spcBef>
              <a:spcAft>
                <a:spcPts val="0"/>
              </a:spcAft>
              <a:buSzPts val="1600"/>
              <a:buFont typeface="Nunito"/>
              <a:buChar char="○"/>
              <a:defRPr sz="1600">
                <a:latin typeface="Nunito"/>
                <a:ea typeface="Nunito"/>
                <a:cs typeface="Nunito"/>
                <a:sym typeface="Nunito"/>
              </a:defRPr>
            </a:lvl2pPr>
            <a:lvl3pPr marL="1371600" lvl="2" indent="-330200" rtl="0">
              <a:lnSpc>
                <a:spcPct val="100000"/>
              </a:lnSpc>
              <a:spcBef>
                <a:spcPts val="1600"/>
              </a:spcBef>
              <a:spcAft>
                <a:spcPts val="0"/>
              </a:spcAft>
              <a:buSzPts val="1600"/>
              <a:buFont typeface="Nunito"/>
              <a:buChar char="■"/>
              <a:defRPr sz="1600">
                <a:latin typeface="Nunito"/>
                <a:ea typeface="Nunito"/>
                <a:cs typeface="Nunito"/>
                <a:sym typeface="Nunito"/>
              </a:defRPr>
            </a:lvl3pPr>
            <a:lvl4pPr marL="1828800" lvl="3" indent="-330200" rtl="0">
              <a:lnSpc>
                <a:spcPct val="100000"/>
              </a:lnSpc>
              <a:spcBef>
                <a:spcPts val="1600"/>
              </a:spcBef>
              <a:spcAft>
                <a:spcPts val="0"/>
              </a:spcAft>
              <a:buSzPts val="1600"/>
              <a:buFont typeface="Nunito"/>
              <a:buChar char="●"/>
              <a:defRPr sz="1600">
                <a:latin typeface="Nunito"/>
                <a:ea typeface="Nunito"/>
                <a:cs typeface="Nunito"/>
                <a:sym typeface="Nunito"/>
              </a:defRPr>
            </a:lvl4pPr>
            <a:lvl5pPr marL="2286000" lvl="4" indent="-330200" rtl="0">
              <a:lnSpc>
                <a:spcPct val="100000"/>
              </a:lnSpc>
              <a:spcBef>
                <a:spcPts val="1600"/>
              </a:spcBef>
              <a:spcAft>
                <a:spcPts val="0"/>
              </a:spcAft>
              <a:buSzPts val="1600"/>
              <a:buFont typeface="Nunito"/>
              <a:buChar char="○"/>
              <a:defRPr sz="1600">
                <a:latin typeface="Nunito"/>
                <a:ea typeface="Nunito"/>
                <a:cs typeface="Nunito"/>
                <a:sym typeface="Nunito"/>
              </a:defRPr>
            </a:lvl5pPr>
            <a:lvl6pPr marL="2743200" lvl="5" indent="-330200" rtl="0">
              <a:lnSpc>
                <a:spcPct val="100000"/>
              </a:lnSpc>
              <a:spcBef>
                <a:spcPts val="1600"/>
              </a:spcBef>
              <a:spcAft>
                <a:spcPts val="0"/>
              </a:spcAft>
              <a:buSzPts val="1600"/>
              <a:buFont typeface="Nunito"/>
              <a:buChar char="■"/>
              <a:defRPr sz="1600">
                <a:latin typeface="Nunito"/>
                <a:ea typeface="Nunito"/>
                <a:cs typeface="Nunito"/>
                <a:sym typeface="Nunito"/>
              </a:defRPr>
            </a:lvl6pPr>
            <a:lvl7pPr marL="3200400" lvl="6" indent="-330200" rtl="0">
              <a:lnSpc>
                <a:spcPct val="100000"/>
              </a:lnSpc>
              <a:spcBef>
                <a:spcPts val="1600"/>
              </a:spcBef>
              <a:spcAft>
                <a:spcPts val="0"/>
              </a:spcAft>
              <a:buSzPts val="1600"/>
              <a:buFont typeface="Nunito"/>
              <a:buChar char="●"/>
              <a:defRPr sz="1600">
                <a:latin typeface="Nunito"/>
                <a:ea typeface="Nunito"/>
                <a:cs typeface="Nunito"/>
                <a:sym typeface="Nunito"/>
              </a:defRPr>
            </a:lvl7pPr>
            <a:lvl8pPr marL="3657600" lvl="7" indent="-330200" rtl="0">
              <a:lnSpc>
                <a:spcPct val="100000"/>
              </a:lnSpc>
              <a:spcBef>
                <a:spcPts val="1600"/>
              </a:spcBef>
              <a:spcAft>
                <a:spcPts val="0"/>
              </a:spcAft>
              <a:buSzPts val="1600"/>
              <a:buFont typeface="Nunito"/>
              <a:buChar char="○"/>
              <a:defRPr sz="1600">
                <a:latin typeface="Nunito"/>
                <a:ea typeface="Nunito"/>
                <a:cs typeface="Nunito"/>
                <a:sym typeface="Nunito"/>
              </a:defRPr>
            </a:lvl8pPr>
            <a:lvl9pPr marL="4114800" lvl="8" indent="-330200" rtl="0">
              <a:lnSpc>
                <a:spcPct val="100000"/>
              </a:lnSpc>
              <a:spcBef>
                <a:spcPts val="1600"/>
              </a:spcBef>
              <a:spcAft>
                <a:spcPts val="1600"/>
              </a:spcAft>
              <a:buSzPts val="1600"/>
              <a:buFont typeface="Nunito"/>
              <a:buChar char="■"/>
              <a:defRPr sz="1600">
                <a:latin typeface="Nunito"/>
                <a:ea typeface="Nunito"/>
                <a:cs typeface="Nunito"/>
                <a:sym typeface="Nunito"/>
              </a:defRPr>
            </a:lvl9pPr>
          </a:lstStyle>
          <a:p/>
        </p:txBody>
      </p:sp>
      <p:grpSp>
        <p:nvGrpSpPr>
          <p:cNvPr id="275" name="Google Shape;275;p4"/>
          <p:cNvGrpSpPr/>
          <p:nvPr/>
        </p:nvGrpSpPr>
        <p:grpSpPr>
          <a:xfrm>
            <a:off x="381602" y="3967969"/>
            <a:ext cx="576312" cy="578897"/>
            <a:chOff x="1889565" y="-3382437"/>
            <a:chExt cx="670520" cy="673527"/>
          </a:xfrm>
        </p:grpSpPr>
        <p:sp>
          <p:nvSpPr>
            <p:cNvPr id="276" name="Google Shape;276;p4"/>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4"/>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4"/>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4"/>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4"/>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 name="Google Shape;281;p4"/>
          <p:cNvGrpSpPr/>
          <p:nvPr/>
        </p:nvGrpSpPr>
        <p:grpSpPr>
          <a:xfrm>
            <a:off x="328711" y="3640601"/>
            <a:ext cx="196716" cy="249985"/>
            <a:chOff x="2079424" y="521748"/>
            <a:chExt cx="228873" cy="290850"/>
          </a:xfrm>
        </p:grpSpPr>
        <p:sp>
          <p:nvSpPr>
            <p:cNvPr id="282" name="Google Shape;282;p4"/>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4"/>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4"/>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4"/>
          <p:cNvGrpSpPr/>
          <p:nvPr/>
        </p:nvGrpSpPr>
        <p:grpSpPr>
          <a:xfrm rot="-5400000">
            <a:off x="718775" y="4327841"/>
            <a:ext cx="479293" cy="479293"/>
            <a:chOff x="3560335" y="-646412"/>
            <a:chExt cx="557642" cy="557642"/>
          </a:xfrm>
        </p:grpSpPr>
        <p:sp>
          <p:nvSpPr>
            <p:cNvPr id="286" name="Google Shape;286;p4"/>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4"/>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4"/>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4"/>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4"/>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4"/>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4"/>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4"/>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4"/>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5" name="Google Shape;295;p4"/>
          <p:cNvSpPr/>
          <p:nvPr/>
        </p:nvSpPr>
        <p:spPr>
          <a:xfrm>
            <a:off x="224620" y="3495741"/>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6" name="Google Shape;296;p4"/>
          <p:cNvGrpSpPr/>
          <p:nvPr/>
        </p:nvGrpSpPr>
        <p:grpSpPr>
          <a:xfrm>
            <a:off x="1265956" y="4699501"/>
            <a:ext cx="110824" cy="110824"/>
            <a:chOff x="794923" y="2795124"/>
            <a:chExt cx="128941" cy="128941"/>
          </a:xfrm>
        </p:grpSpPr>
        <p:sp>
          <p:nvSpPr>
            <p:cNvPr id="297" name="Google Shape;297;p4"/>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4"/>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9" name="Google Shape;299;p4"/>
          <p:cNvGrpSpPr/>
          <p:nvPr/>
        </p:nvGrpSpPr>
        <p:grpSpPr>
          <a:xfrm>
            <a:off x="328869" y="4548063"/>
            <a:ext cx="110824" cy="110824"/>
            <a:chOff x="794923" y="2795124"/>
            <a:chExt cx="128941" cy="128941"/>
          </a:xfrm>
        </p:grpSpPr>
        <p:sp>
          <p:nvSpPr>
            <p:cNvPr id="300" name="Google Shape;300;p4"/>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4"/>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2" name="Google Shape;302;p4"/>
          <p:cNvGrpSpPr/>
          <p:nvPr/>
        </p:nvGrpSpPr>
        <p:grpSpPr>
          <a:xfrm>
            <a:off x="559039" y="385746"/>
            <a:ext cx="308365" cy="307514"/>
            <a:chOff x="2601030" y="2721166"/>
            <a:chExt cx="358773" cy="357783"/>
          </a:xfrm>
        </p:grpSpPr>
        <p:sp>
          <p:nvSpPr>
            <p:cNvPr id="303" name="Google Shape;303;p4"/>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4"/>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4"/>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4"/>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4"/>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4"/>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4"/>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4"/>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1" name="Google Shape;311;p4"/>
          <p:cNvSpPr txBox="1"/>
          <p:nvPr>
            <p:ph type="title"/>
          </p:nvPr>
        </p:nvSpPr>
        <p:spPr>
          <a:xfrm>
            <a:off x="993600" y="539500"/>
            <a:ext cx="71568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four columns">
  <p:cSld name="CUSTOM">
    <p:spTree>
      <p:nvGrpSpPr>
        <p:cNvPr id="312" name="Shape 312"/>
        <p:cNvGrpSpPr/>
        <p:nvPr/>
      </p:nvGrpSpPr>
      <p:grpSpPr>
        <a:xfrm>
          <a:off x="0" y="0"/>
          <a:ext cx="0" cy="0"/>
          <a:chOff x="0" y="0"/>
          <a:chExt cx="0" cy="0"/>
        </a:xfrm>
      </p:grpSpPr>
      <p:sp>
        <p:nvSpPr>
          <p:cNvPr id="313" name="Google Shape;313;p5"/>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5"/>
          <p:cNvSpPr txBox="1"/>
          <p:nvPr>
            <p:ph type="title"/>
          </p:nvPr>
        </p:nvSpPr>
        <p:spPr>
          <a:xfrm>
            <a:off x="1981350" y="539500"/>
            <a:ext cx="5181300" cy="5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lgn="ctr">
              <a:spcBef>
                <a:spcPts val="0"/>
              </a:spcBef>
              <a:spcAft>
                <a:spcPts val="0"/>
              </a:spcAft>
              <a:buSzPts val="2800"/>
              <a:buNone/>
              <a:defRPr>
                <a:latin typeface="Nunito Light"/>
                <a:ea typeface="Nunito Light"/>
                <a:cs typeface="Nunito Light"/>
                <a:sym typeface="Nunito Light"/>
              </a:defRPr>
            </a:lvl2pPr>
            <a:lvl3pPr lvl="2" algn="ctr">
              <a:spcBef>
                <a:spcPts val="0"/>
              </a:spcBef>
              <a:spcAft>
                <a:spcPts val="0"/>
              </a:spcAft>
              <a:buSzPts val="2800"/>
              <a:buNone/>
              <a:defRPr>
                <a:latin typeface="Nunito Light"/>
                <a:ea typeface="Nunito Light"/>
                <a:cs typeface="Nunito Light"/>
                <a:sym typeface="Nunito Light"/>
              </a:defRPr>
            </a:lvl3pPr>
            <a:lvl4pPr lvl="3" algn="ctr">
              <a:spcBef>
                <a:spcPts val="0"/>
              </a:spcBef>
              <a:spcAft>
                <a:spcPts val="0"/>
              </a:spcAft>
              <a:buSzPts val="2800"/>
              <a:buNone/>
              <a:defRPr>
                <a:latin typeface="Nunito Light"/>
                <a:ea typeface="Nunito Light"/>
                <a:cs typeface="Nunito Light"/>
                <a:sym typeface="Nunito Light"/>
              </a:defRPr>
            </a:lvl4pPr>
            <a:lvl5pPr lvl="4" algn="ctr">
              <a:spcBef>
                <a:spcPts val="0"/>
              </a:spcBef>
              <a:spcAft>
                <a:spcPts val="0"/>
              </a:spcAft>
              <a:buSzPts val="2800"/>
              <a:buNone/>
              <a:defRPr>
                <a:latin typeface="Nunito Light"/>
                <a:ea typeface="Nunito Light"/>
                <a:cs typeface="Nunito Light"/>
                <a:sym typeface="Nunito Light"/>
              </a:defRPr>
            </a:lvl5pPr>
            <a:lvl6pPr lvl="5" algn="ctr">
              <a:spcBef>
                <a:spcPts val="0"/>
              </a:spcBef>
              <a:spcAft>
                <a:spcPts val="0"/>
              </a:spcAft>
              <a:buSzPts val="2800"/>
              <a:buNone/>
              <a:defRPr>
                <a:latin typeface="Nunito Light"/>
                <a:ea typeface="Nunito Light"/>
                <a:cs typeface="Nunito Light"/>
                <a:sym typeface="Nunito Light"/>
              </a:defRPr>
            </a:lvl6pPr>
            <a:lvl7pPr lvl="6" algn="ctr">
              <a:spcBef>
                <a:spcPts val="0"/>
              </a:spcBef>
              <a:spcAft>
                <a:spcPts val="0"/>
              </a:spcAft>
              <a:buSzPts val="2800"/>
              <a:buNone/>
              <a:defRPr>
                <a:latin typeface="Nunito Light"/>
                <a:ea typeface="Nunito Light"/>
                <a:cs typeface="Nunito Light"/>
                <a:sym typeface="Nunito Light"/>
              </a:defRPr>
            </a:lvl7pPr>
            <a:lvl8pPr lvl="7" algn="ctr">
              <a:spcBef>
                <a:spcPts val="0"/>
              </a:spcBef>
              <a:spcAft>
                <a:spcPts val="0"/>
              </a:spcAft>
              <a:buSzPts val="2800"/>
              <a:buNone/>
              <a:defRPr>
                <a:latin typeface="Nunito Light"/>
                <a:ea typeface="Nunito Light"/>
                <a:cs typeface="Nunito Light"/>
                <a:sym typeface="Nunito Light"/>
              </a:defRPr>
            </a:lvl8pPr>
            <a:lvl9pPr lvl="8" algn="ctr">
              <a:spcBef>
                <a:spcPts val="0"/>
              </a:spcBef>
              <a:spcAft>
                <a:spcPts val="0"/>
              </a:spcAft>
              <a:buSzPts val="2800"/>
              <a:buNone/>
              <a:defRPr>
                <a:latin typeface="Nunito Light"/>
                <a:ea typeface="Nunito Light"/>
                <a:cs typeface="Nunito Light"/>
                <a:sym typeface="Nunito Light"/>
              </a:defRPr>
            </a:lvl9pPr>
          </a:lstStyle>
          <a:p/>
        </p:txBody>
      </p:sp>
      <p:sp>
        <p:nvSpPr>
          <p:cNvPr id="315" name="Google Shape;315;p5"/>
          <p:cNvSpPr txBox="1"/>
          <p:nvPr>
            <p:ph type="subTitle" idx="1"/>
          </p:nvPr>
        </p:nvSpPr>
        <p:spPr>
          <a:xfrm>
            <a:off x="2583850" y="1668452"/>
            <a:ext cx="1932900" cy="464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Font typeface="Nunito"/>
              <a:buNone/>
              <a:defRPr sz="1800" b="1">
                <a:solidFill>
                  <a:schemeClr val="accent2"/>
                </a:solidFill>
                <a:latin typeface="Nunito"/>
                <a:ea typeface="Nunito"/>
                <a:cs typeface="Nunito"/>
                <a:sym typeface="Nunito"/>
              </a:defRPr>
            </a:lvl1pPr>
            <a:lvl2pPr lvl="1">
              <a:lnSpc>
                <a:spcPct val="100000"/>
              </a:lnSpc>
              <a:spcBef>
                <a:spcPts val="0"/>
              </a:spcBef>
              <a:spcAft>
                <a:spcPts val="0"/>
              </a:spcAft>
              <a:buSzPts val="1200"/>
              <a:buNone/>
              <a:defRPr/>
            </a:lvl2pPr>
            <a:lvl3pPr lvl="2">
              <a:lnSpc>
                <a:spcPct val="100000"/>
              </a:lnSpc>
              <a:spcBef>
                <a:spcPts val="1600"/>
              </a:spcBef>
              <a:spcAft>
                <a:spcPts val="0"/>
              </a:spcAft>
              <a:buSzPts val="1200"/>
              <a:buNone/>
              <a:defRPr/>
            </a:lvl3pPr>
            <a:lvl4pPr lvl="3">
              <a:lnSpc>
                <a:spcPct val="100000"/>
              </a:lnSpc>
              <a:spcBef>
                <a:spcPts val="1600"/>
              </a:spcBef>
              <a:spcAft>
                <a:spcPts val="0"/>
              </a:spcAft>
              <a:buSzPts val="1200"/>
              <a:buNone/>
              <a:defRPr/>
            </a:lvl4pPr>
            <a:lvl5pPr lvl="4">
              <a:lnSpc>
                <a:spcPct val="100000"/>
              </a:lnSpc>
              <a:spcBef>
                <a:spcPts val="1600"/>
              </a:spcBef>
              <a:spcAft>
                <a:spcPts val="0"/>
              </a:spcAft>
              <a:buSzPts val="1200"/>
              <a:buNone/>
              <a:defRPr/>
            </a:lvl5pPr>
            <a:lvl6pPr lvl="5">
              <a:lnSpc>
                <a:spcPct val="100000"/>
              </a:lnSpc>
              <a:spcBef>
                <a:spcPts val="1600"/>
              </a:spcBef>
              <a:spcAft>
                <a:spcPts val="0"/>
              </a:spcAft>
              <a:buSzPts val="1200"/>
              <a:buNone/>
              <a:defRPr/>
            </a:lvl6pPr>
            <a:lvl7pPr lvl="6">
              <a:lnSpc>
                <a:spcPct val="100000"/>
              </a:lnSpc>
              <a:spcBef>
                <a:spcPts val="1600"/>
              </a:spcBef>
              <a:spcAft>
                <a:spcPts val="0"/>
              </a:spcAft>
              <a:buSzPts val="1200"/>
              <a:buNone/>
              <a:defRPr/>
            </a:lvl7pPr>
            <a:lvl8pPr lvl="7">
              <a:lnSpc>
                <a:spcPct val="100000"/>
              </a:lnSpc>
              <a:spcBef>
                <a:spcPts val="1600"/>
              </a:spcBef>
              <a:spcAft>
                <a:spcPts val="0"/>
              </a:spcAft>
              <a:buSzPts val="1200"/>
              <a:buNone/>
              <a:defRPr/>
            </a:lvl8pPr>
            <a:lvl9pPr lvl="8">
              <a:lnSpc>
                <a:spcPct val="100000"/>
              </a:lnSpc>
              <a:spcBef>
                <a:spcPts val="1600"/>
              </a:spcBef>
              <a:spcAft>
                <a:spcPts val="1600"/>
              </a:spcAft>
              <a:buSzPts val="1200"/>
              <a:buNone/>
              <a:defRPr/>
            </a:lvl9pPr>
          </a:lstStyle>
          <a:p/>
        </p:txBody>
      </p:sp>
      <p:sp>
        <p:nvSpPr>
          <p:cNvPr id="316" name="Google Shape;316;p5"/>
          <p:cNvSpPr txBox="1"/>
          <p:nvPr>
            <p:ph type="subTitle" idx="2"/>
          </p:nvPr>
        </p:nvSpPr>
        <p:spPr>
          <a:xfrm>
            <a:off x="2583850" y="3187398"/>
            <a:ext cx="1932900" cy="46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a:buNone/>
              <a:defRPr sz="1800" b="1">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p:txBody>
      </p:sp>
      <p:sp>
        <p:nvSpPr>
          <p:cNvPr id="317" name="Google Shape;317;p5"/>
          <p:cNvSpPr txBox="1"/>
          <p:nvPr>
            <p:ph type="title" idx="3" hasCustomPrompt="1"/>
          </p:nvPr>
        </p:nvSpPr>
        <p:spPr>
          <a:xfrm>
            <a:off x="1552175" y="1668550"/>
            <a:ext cx="981600" cy="104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4300">
                <a:solidFill>
                  <a:schemeClr val="accent4"/>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sp>
        <p:nvSpPr>
          <p:cNvPr id="318" name="Google Shape;318;p5"/>
          <p:cNvSpPr txBox="1"/>
          <p:nvPr>
            <p:ph type="title" idx="4" hasCustomPrompt="1"/>
          </p:nvPr>
        </p:nvSpPr>
        <p:spPr>
          <a:xfrm>
            <a:off x="1552175" y="3187399"/>
            <a:ext cx="981600" cy="104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4300">
                <a:solidFill>
                  <a:schemeClr val="accent4"/>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sp>
        <p:nvSpPr>
          <p:cNvPr id="319" name="Google Shape;319;p5"/>
          <p:cNvSpPr txBox="1"/>
          <p:nvPr>
            <p:ph type="subTitle" idx="5"/>
          </p:nvPr>
        </p:nvSpPr>
        <p:spPr>
          <a:xfrm>
            <a:off x="5658925" y="1668452"/>
            <a:ext cx="1932900" cy="46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a:buNone/>
              <a:defRPr sz="1800" b="1">
                <a:solidFill>
                  <a:schemeClr val="accent2"/>
                </a:solidFill>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320" name="Google Shape;320;p5"/>
          <p:cNvSpPr txBox="1"/>
          <p:nvPr>
            <p:ph type="subTitle" idx="6"/>
          </p:nvPr>
        </p:nvSpPr>
        <p:spPr>
          <a:xfrm>
            <a:off x="5658925" y="3187398"/>
            <a:ext cx="1932900" cy="46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a:buNone/>
              <a:defRPr sz="1800" b="1">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p:txBody>
      </p:sp>
      <p:sp>
        <p:nvSpPr>
          <p:cNvPr id="321" name="Google Shape;321;p5"/>
          <p:cNvSpPr txBox="1"/>
          <p:nvPr>
            <p:ph type="title" idx="7" hasCustomPrompt="1"/>
          </p:nvPr>
        </p:nvSpPr>
        <p:spPr>
          <a:xfrm>
            <a:off x="4627250" y="1668450"/>
            <a:ext cx="981600" cy="104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4300">
                <a:solidFill>
                  <a:schemeClr val="accent4"/>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sp>
        <p:nvSpPr>
          <p:cNvPr id="322" name="Google Shape;322;p5"/>
          <p:cNvSpPr txBox="1"/>
          <p:nvPr>
            <p:ph type="title" idx="8" hasCustomPrompt="1"/>
          </p:nvPr>
        </p:nvSpPr>
        <p:spPr>
          <a:xfrm>
            <a:off x="4627250" y="3187399"/>
            <a:ext cx="981600" cy="104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4300">
                <a:solidFill>
                  <a:schemeClr val="accent4"/>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grpSp>
        <p:nvGrpSpPr>
          <p:cNvPr id="323" name="Google Shape;323;p5"/>
          <p:cNvGrpSpPr/>
          <p:nvPr/>
        </p:nvGrpSpPr>
        <p:grpSpPr>
          <a:xfrm>
            <a:off x="563543" y="4458443"/>
            <a:ext cx="299367" cy="300256"/>
            <a:chOff x="1454981" y="609480"/>
            <a:chExt cx="299367" cy="300256"/>
          </a:xfrm>
        </p:grpSpPr>
        <p:sp>
          <p:nvSpPr>
            <p:cNvPr id="324" name="Google Shape;324;p5"/>
            <p:cNvSpPr/>
            <p:nvPr/>
          </p:nvSpPr>
          <p:spPr>
            <a:xfrm>
              <a:off x="1604652" y="609480"/>
              <a:ext cx="31" cy="112930"/>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5"/>
            <p:cNvSpPr/>
            <p:nvPr/>
          </p:nvSpPr>
          <p:spPr>
            <a:xfrm>
              <a:off x="1604652" y="795978"/>
              <a:ext cx="31" cy="113759"/>
            </a:xfrm>
            <a:custGeom>
              <a:avLst/>
              <a:gdLst/>
              <a:ahLst/>
              <a:cxnLst/>
              <a:rect l="l" t="t" r="r" b="b"/>
              <a:pathLst>
                <a:path w="1" h="3707" fill="none" extrusionOk="0">
                  <a:moveTo>
                    <a:pt x="0" y="0"/>
                  </a:moveTo>
                  <a:lnTo>
                    <a:pt x="0" y="3706"/>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5"/>
            <p:cNvSpPr/>
            <p:nvPr/>
          </p:nvSpPr>
          <p:spPr>
            <a:xfrm>
              <a:off x="1454981" y="760011"/>
              <a:ext cx="112899" cy="1719"/>
            </a:xfrm>
            <a:custGeom>
              <a:avLst/>
              <a:gdLst/>
              <a:ahLst/>
              <a:cxnLst/>
              <a:rect l="l" t="t" r="r" b="b"/>
              <a:pathLst>
                <a:path w="3679" h="56" fill="none" extrusionOk="0">
                  <a:moveTo>
                    <a:pt x="0" y="55"/>
                  </a:moveTo>
                  <a:lnTo>
                    <a:pt x="3679"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5"/>
            <p:cNvSpPr/>
            <p:nvPr/>
          </p:nvSpPr>
          <p:spPr>
            <a:xfrm>
              <a:off x="1641448" y="756665"/>
              <a:ext cx="112899" cy="1719"/>
            </a:xfrm>
            <a:custGeom>
              <a:avLst/>
              <a:gdLst/>
              <a:ahLst/>
              <a:cxnLst/>
              <a:rect l="l" t="t" r="r" b="b"/>
              <a:pathLst>
                <a:path w="3679" h="56" fill="none" extrusionOk="0">
                  <a:moveTo>
                    <a:pt x="0" y="55"/>
                  </a:moveTo>
                  <a:lnTo>
                    <a:pt x="3679"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5"/>
            <p:cNvSpPr/>
            <p:nvPr/>
          </p:nvSpPr>
          <p:spPr>
            <a:xfrm>
              <a:off x="1498437" y="654655"/>
              <a:ext cx="80309" cy="78621"/>
            </a:xfrm>
            <a:custGeom>
              <a:avLst/>
              <a:gdLst/>
              <a:ahLst/>
              <a:cxnLst/>
              <a:rect l="l" t="t" r="r" b="b"/>
              <a:pathLst>
                <a:path w="2617" h="2562" fill="none" extrusionOk="0">
                  <a:moveTo>
                    <a:pt x="1" y="0"/>
                  </a:moveTo>
                  <a:lnTo>
                    <a:pt x="2617"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5"/>
            <p:cNvSpPr/>
            <p:nvPr/>
          </p:nvSpPr>
          <p:spPr>
            <a:xfrm>
              <a:off x="1630584" y="784255"/>
              <a:ext cx="80278" cy="79481"/>
            </a:xfrm>
            <a:custGeom>
              <a:avLst/>
              <a:gdLst/>
              <a:ahLst/>
              <a:cxnLst/>
              <a:rect l="l" t="t" r="r" b="b"/>
              <a:pathLst>
                <a:path w="2616" h="2590" fill="none" extrusionOk="0">
                  <a:moveTo>
                    <a:pt x="0" y="1"/>
                  </a:moveTo>
                  <a:lnTo>
                    <a:pt x="2616"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5"/>
            <p:cNvSpPr/>
            <p:nvPr/>
          </p:nvSpPr>
          <p:spPr>
            <a:xfrm>
              <a:off x="1498437" y="785943"/>
              <a:ext cx="80309" cy="81138"/>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5"/>
            <p:cNvSpPr/>
            <p:nvPr/>
          </p:nvSpPr>
          <p:spPr>
            <a:xfrm>
              <a:off x="1630584" y="651310"/>
              <a:ext cx="80278" cy="81138"/>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2" name="Google Shape;332;p5"/>
          <p:cNvSpPr txBox="1"/>
          <p:nvPr>
            <p:ph type="subTitle" idx="9"/>
          </p:nvPr>
        </p:nvSpPr>
        <p:spPr>
          <a:xfrm>
            <a:off x="2583850" y="2247876"/>
            <a:ext cx="1932900" cy="46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p:txBody>
      </p:sp>
      <p:sp>
        <p:nvSpPr>
          <p:cNvPr id="333" name="Google Shape;333;p5"/>
          <p:cNvSpPr txBox="1"/>
          <p:nvPr>
            <p:ph type="subTitle" idx="13"/>
          </p:nvPr>
        </p:nvSpPr>
        <p:spPr>
          <a:xfrm>
            <a:off x="2583850" y="3766819"/>
            <a:ext cx="1932900" cy="46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p:txBody>
      </p:sp>
      <p:sp>
        <p:nvSpPr>
          <p:cNvPr id="334" name="Google Shape;334;p5"/>
          <p:cNvSpPr txBox="1"/>
          <p:nvPr>
            <p:ph type="subTitle" idx="14"/>
          </p:nvPr>
        </p:nvSpPr>
        <p:spPr>
          <a:xfrm>
            <a:off x="5658925" y="2247876"/>
            <a:ext cx="1932900" cy="46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p:txBody>
      </p:sp>
      <p:sp>
        <p:nvSpPr>
          <p:cNvPr id="335" name="Google Shape;335;p5"/>
          <p:cNvSpPr txBox="1"/>
          <p:nvPr>
            <p:ph type="subTitle" idx="15"/>
          </p:nvPr>
        </p:nvSpPr>
        <p:spPr>
          <a:xfrm>
            <a:off x="5658925" y="3766819"/>
            <a:ext cx="1932900" cy="46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p:txBody>
      </p:sp>
      <p:grpSp>
        <p:nvGrpSpPr>
          <p:cNvPr id="336" name="Google Shape;336;p5"/>
          <p:cNvGrpSpPr/>
          <p:nvPr/>
        </p:nvGrpSpPr>
        <p:grpSpPr>
          <a:xfrm>
            <a:off x="8317031" y="425331"/>
            <a:ext cx="227494" cy="228323"/>
            <a:chOff x="1932443" y="2250981"/>
            <a:chExt cx="227494" cy="228323"/>
          </a:xfrm>
        </p:grpSpPr>
        <p:sp>
          <p:nvSpPr>
            <p:cNvPr id="337" name="Google Shape;337;p5"/>
            <p:cNvSpPr/>
            <p:nvPr/>
          </p:nvSpPr>
          <p:spPr>
            <a:xfrm>
              <a:off x="2046177" y="2250981"/>
              <a:ext cx="31" cy="86171"/>
            </a:xfrm>
            <a:custGeom>
              <a:avLst/>
              <a:gdLst/>
              <a:ahLst/>
              <a:cxnLst/>
              <a:rect l="l" t="t" r="r" b="b"/>
              <a:pathLst>
                <a:path w="1" h="2808" fill="none" extrusionOk="0">
                  <a:moveTo>
                    <a:pt x="0" y="1"/>
                  </a:moveTo>
                  <a:lnTo>
                    <a:pt x="0" y="2807"/>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5"/>
            <p:cNvSpPr/>
            <p:nvPr/>
          </p:nvSpPr>
          <p:spPr>
            <a:xfrm>
              <a:off x="2046177" y="2393164"/>
              <a:ext cx="31" cy="86140"/>
            </a:xfrm>
            <a:custGeom>
              <a:avLst/>
              <a:gdLst/>
              <a:ahLst/>
              <a:cxnLst/>
              <a:rect l="l" t="t" r="r" b="b"/>
              <a:pathLst>
                <a:path w="1" h="2807" fill="none" extrusionOk="0">
                  <a:moveTo>
                    <a:pt x="0" y="0"/>
                  </a:moveTo>
                  <a:lnTo>
                    <a:pt x="0" y="2807"/>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5"/>
            <p:cNvSpPr/>
            <p:nvPr/>
          </p:nvSpPr>
          <p:spPr>
            <a:xfrm>
              <a:off x="1932443" y="2365544"/>
              <a:ext cx="86171" cy="1719"/>
            </a:xfrm>
            <a:custGeom>
              <a:avLst/>
              <a:gdLst/>
              <a:ahLst/>
              <a:cxnLst/>
              <a:rect l="l" t="t" r="r" b="b"/>
              <a:pathLst>
                <a:path w="2808" h="56" fill="none" extrusionOk="0">
                  <a:moveTo>
                    <a:pt x="1" y="55"/>
                  </a:moveTo>
                  <a:lnTo>
                    <a:pt x="2807"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5"/>
            <p:cNvSpPr/>
            <p:nvPr/>
          </p:nvSpPr>
          <p:spPr>
            <a:xfrm>
              <a:off x="2073767" y="2363058"/>
              <a:ext cx="86171" cy="1688"/>
            </a:xfrm>
            <a:custGeom>
              <a:avLst/>
              <a:gdLst/>
              <a:ahLst/>
              <a:cxnLst/>
              <a:rect l="l" t="t" r="r" b="b"/>
              <a:pathLst>
                <a:path w="2808" h="55" fill="none" extrusionOk="0">
                  <a:moveTo>
                    <a:pt x="1" y="55"/>
                  </a:moveTo>
                  <a:lnTo>
                    <a:pt x="280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5"/>
            <p:cNvSpPr/>
            <p:nvPr/>
          </p:nvSpPr>
          <p:spPr>
            <a:xfrm>
              <a:off x="1965066" y="2286120"/>
              <a:ext cx="61068" cy="59380"/>
            </a:xfrm>
            <a:custGeom>
              <a:avLst/>
              <a:gdLst/>
              <a:ahLst/>
              <a:cxnLst/>
              <a:rect l="l" t="t" r="r" b="b"/>
              <a:pathLst>
                <a:path w="1990" h="1935" fill="none" extrusionOk="0">
                  <a:moveTo>
                    <a:pt x="0" y="0"/>
                  </a:moveTo>
                  <a:lnTo>
                    <a:pt x="1989" y="193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5"/>
            <p:cNvSpPr/>
            <p:nvPr/>
          </p:nvSpPr>
          <p:spPr>
            <a:xfrm>
              <a:off x="2066248" y="2384786"/>
              <a:ext cx="60240" cy="59411"/>
            </a:xfrm>
            <a:custGeom>
              <a:avLst/>
              <a:gdLst/>
              <a:ahLst/>
              <a:cxnLst/>
              <a:rect l="l" t="t" r="r" b="b"/>
              <a:pathLst>
                <a:path w="1963" h="1936" fill="none" extrusionOk="0">
                  <a:moveTo>
                    <a:pt x="0" y="1"/>
                  </a:moveTo>
                  <a:lnTo>
                    <a:pt x="1962" y="193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5"/>
            <p:cNvSpPr/>
            <p:nvPr/>
          </p:nvSpPr>
          <p:spPr>
            <a:xfrm>
              <a:off x="1965066" y="2385614"/>
              <a:ext cx="61068" cy="61927"/>
            </a:xfrm>
            <a:custGeom>
              <a:avLst/>
              <a:gdLst/>
              <a:ahLst/>
              <a:cxnLst/>
              <a:rect l="l" t="t" r="r" b="b"/>
              <a:pathLst>
                <a:path w="1990" h="2018" fill="none" extrusionOk="0">
                  <a:moveTo>
                    <a:pt x="0" y="2017"/>
                  </a:moveTo>
                  <a:lnTo>
                    <a:pt x="1989"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5"/>
            <p:cNvSpPr/>
            <p:nvPr/>
          </p:nvSpPr>
          <p:spPr>
            <a:xfrm>
              <a:off x="2066248" y="2283604"/>
              <a:ext cx="60240" cy="61897"/>
            </a:xfrm>
            <a:custGeom>
              <a:avLst/>
              <a:gdLst/>
              <a:ahLst/>
              <a:cxnLst/>
              <a:rect l="l" t="t" r="r" b="b"/>
              <a:pathLst>
                <a:path w="1963" h="2017" fill="none" extrusionOk="0">
                  <a:moveTo>
                    <a:pt x="0" y="2017"/>
                  </a:moveTo>
                  <a:lnTo>
                    <a:pt x="1962"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5" name="Google Shape;345;p5"/>
          <p:cNvGrpSpPr/>
          <p:nvPr/>
        </p:nvGrpSpPr>
        <p:grpSpPr>
          <a:xfrm>
            <a:off x="7769303" y="3161075"/>
            <a:ext cx="1142230" cy="1757953"/>
            <a:chOff x="7632861" y="2956412"/>
            <a:chExt cx="1269145" cy="1953281"/>
          </a:xfrm>
        </p:grpSpPr>
        <p:sp>
          <p:nvSpPr>
            <p:cNvPr id="346" name="Google Shape;346;p5"/>
            <p:cNvSpPr/>
            <p:nvPr/>
          </p:nvSpPr>
          <p:spPr>
            <a:xfrm flipH="1">
              <a:off x="8041671" y="3444877"/>
              <a:ext cx="145011" cy="145034"/>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6"/>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7" name="Google Shape;347;p5"/>
            <p:cNvGrpSpPr/>
            <p:nvPr/>
          </p:nvGrpSpPr>
          <p:grpSpPr>
            <a:xfrm flipH="1">
              <a:off x="8473740" y="3005434"/>
              <a:ext cx="423668" cy="370947"/>
              <a:chOff x="299281" y="2848081"/>
              <a:chExt cx="457673" cy="400720"/>
            </a:xfrm>
          </p:grpSpPr>
          <p:sp>
            <p:nvSpPr>
              <p:cNvPr id="348" name="Google Shape;348;p5"/>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5"/>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0" name="Google Shape;350;p5"/>
            <p:cNvGrpSpPr/>
            <p:nvPr/>
          </p:nvGrpSpPr>
          <p:grpSpPr>
            <a:xfrm flipH="1">
              <a:off x="8319231" y="2956412"/>
              <a:ext cx="119360" cy="119360"/>
              <a:chOff x="794923" y="2795124"/>
              <a:chExt cx="128941" cy="128941"/>
            </a:xfrm>
          </p:grpSpPr>
          <p:sp>
            <p:nvSpPr>
              <p:cNvPr id="351" name="Google Shape;351;p5"/>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5"/>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 name="Google Shape;353;p5"/>
            <p:cNvGrpSpPr/>
            <p:nvPr/>
          </p:nvGrpSpPr>
          <p:grpSpPr>
            <a:xfrm flipH="1">
              <a:off x="7766801" y="4060489"/>
              <a:ext cx="694740" cy="849205"/>
              <a:chOff x="794919" y="4014442"/>
              <a:chExt cx="750503" cy="917365"/>
            </a:xfrm>
          </p:grpSpPr>
          <p:sp>
            <p:nvSpPr>
              <p:cNvPr id="354" name="Google Shape;354;p5"/>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5"/>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5"/>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7" name="Google Shape;357;p5"/>
            <p:cNvGrpSpPr/>
            <p:nvPr/>
          </p:nvGrpSpPr>
          <p:grpSpPr>
            <a:xfrm flipH="1">
              <a:off x="7632861" y="4320092"/>
              <a:ext cx="201687" cy="201687"/>
              <a:chOff x="1447449" y="4268259"/>
              <a:chExt cx="217875" cy="217875"/>
            </a:xfrm>
          </p:grpSpPr>
          <p:sp>
            <p:nvSpPr>
              <p:cNvPr id="358" name="Google Shape;358;p5"/>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5"/>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5"/>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5"/>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5"/>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5"/>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5"/>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5"/>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6" name="Google Shape;366;p5"/>
            <p:cNvGrpSpPr/>
            <p:nvPr/>
          </p:nvGrpSpPr>
          <p:grpSpPr>
            <a:xfrm flipH="1">
              <a:off x="8281272" y="3626497"/>
              <a:ext cx="195199" cy="722491"/>
              <a:chOff x="2419167" y="1286206"/>
              <a:chExt cx="210867" cy="780480"/>
            </a:xfrm>
          </p:grpSpPr>
          <p:sp>
            <p:nvSpPr>
              <p:cNvPr id="367" name="Google Shape;367;p5"/>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5"/>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5"/>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5"/>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5"/>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5"/>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5"/>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5"/>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5"/>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5"/>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5"/>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5"/>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5"/>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5"/>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5"/>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2" name="Google Shape;382;p5"/>
            <p:cNvGrpSpPr/>
            <p:nvPr/>
          </p:nvGrpSpPr>
          <p:grpSpPr>
            <a:xfrm flipH="1">
              <a:off x="8430200" y="4262005"/>
              <a:ext cx="471806" cy="518044"/>
              <a:chOff x="1693693" y="-2602979"/>
              <a:chExt cx="509674" cy="559624"/>
            </a:xfrm>
          </p:grpSpPr>
          <p:sp>
            <p:nvSpPr>
              <p:cNvPr id="383" name="Google Shape;383;p5"/>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5"/>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5"/>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5"/>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5"/>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5"/>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5"/>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5"/>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5"/>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92" name="Google Shape;392;p5"/>
          <p:cNvGrpSpPr/>
          <p:nvPr/>
        </p:nvGrpSpPr>
        <p:grpSpPr>
          <a:xfrm rot="-5400000" flipH="1">
            <a:off x="452346" y="-15482"/>
            <a:ext cx="1479071" cy="1888772"/>
            <a:chOff x="7154282" y="2722388"/>
            <a:chExt cx="1709316" cy="2182794"/>
          </a:xfrm>
        </p:grpSpPr>
        <p:grpSp>
          <p:nvGrpSpPr>
            <p:cNvPr id="393" name="Google Shape;393;p5"/>
            <p:cNvGrpSpPr/>
            <p:nvPr/>
          </p:nvGrpSpPr>
          <p:grpSpPr>
            <a:xfrm rot="10800000">
              <a:off x="8029172" y="3304288"/>
              <a:ext cx="834426" cy="873411"/>
              <a:chOff x="3153626" y="-2653955"/>
              <a:chExt cx="834426" cy="873411"/>
            </a:xfrm>
          </p:grpSpPr>
          <p:sp>
            <p:nvSpPr>
              <p:cNvPr id="394" name="Google Shape;394;p5"/>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5"/>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5"/>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5"/>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5"/>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5"/>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5"/>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1" name="Google Shape;401;p5"/>
            <p:cNvSpPr/>
            <p:nvPr/>
          </p:nvSpPr>
          <p:spPr>
            <a:xfrm rot="10800000">
              <a:off x="8247010" y="3883873"/>
              <a:ext cx="90948" cy="91975"/>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2" name="Google Shape;402;p5"/>
            <p:cNvGrpSpPr/>
            <p:nvPr/>
          </p:nvGrpSpPr>
          <p:grpSpPr>
            <a:xfrm rot="10800000">
              <a:off x="7216135" y="4710301"/>
              <a:ext cx="193891" cy="194881"/>
              <a:chOff x="3407917" y="-1400250"/>
              <a:chExt cx="193891" cy="194881"/>
            </a:xfrm>
          </p:grpSpPr>
          <p:sp>
            <p:nvSpPr>
              <p:cNvPr id="403" name="Google Shape;403;p5"/>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5"/>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5"/>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5"/>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5"/>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5"/>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5"/>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5"/>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1" name="Google Shape;411;p5"/>
            <p:cNvGrpSpPr/>
            <p:nvPr/>
          </p:nvGrpSpPr>
          <p:grpSpPr>
            <a:xfrm rot="10800000">
              <a:off x="7154282" y="3045530"/>
              <a:ext cx="670520" cy="673527"/>
              <a:chOff x="1889565" y="-3382437"/>
              <a:chExt cx="670520" cy="673527"/>
            </a:xfrm>
          </p:grpSpPr>
          <p:sp>
            <p:nvSpPr>
              <p:cNvPr id="412" name="Google Shape;412;p5"/>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5"/>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5"/>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5"/>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5"/>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7" name="Google Shape;417;p5"/>
            <p:cNvGrpSpPr/>
            <p:nvPr/>
          </p:nvGrpSpPr>
          <p:grpSpPr>
            <a:xfrm rot="10800000">
              <a:off x="7865125" y="3849733"/>
              <a:ext cx="235841" cy="578619"/>
              <a:chOff x="6219428" y="3871144"/>
              <a:chExt cx="235841" cy="578619"/>
            </a:xfrm>
          </p:grpSpPr>
          <p:sp>
            <p:nvSpPr>
              <p:cNvPr id="418" name="Google Shape;418;p5"/>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5"/>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5"/>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1" name="Google Shape;421;p5"/>
            <p:cNvGrpSpPr/>
            <p:nvPr/>
          </p:nvGrpSpPr>
          <p:grpSpPr>
            <a:xfrm rot="10800000">
              <a:off x="7585583" y="3735560"/>
              <a:ext cx="228873" cy="290850"/>
              <a:chOff x="2079424" y="521748"/>
              <a:chExt cx="228873" cy="290850"/>
            </a:xfrm>
          </p:grpSpPr>
          <p:sp>
            <p:nvSpPr>
              <p:cNvPr id="422" name="Google Shape;422;p5"/>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5"/>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5"/>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 name="Google Shape;425;p5"/>
            <p:cNvGrpSpPr/>
            <p:nvPr/>
          </p:nvGrpSpPr>
          <p:grpSpPr>
            <a:xfrm rot="10800000">
              <a:off x="7481053" y="2722388"/>
              <a:ext cx="557642" cy="557642"/>
              <a:chOff x="3560335" y="-646412"/>
              <a:chExt cx="557642" cy="557642"/>
            </a:xfrm>
          </p:grpSpPr>
          <p:sp>
            <p:nvSpPr>
              <p:cNvPr id="426" name="Google Shape;426;p5"/>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5"/>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5"/>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5"/>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5"/>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5"/>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5"/>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5"/>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5"/>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35" name="Shape 435"/>
        <p:cNvGrpSpPr/>
        <p:nvPr/>
      </p:nvGrpSpPr>
      <p:grpSpPr>
        <a:xfrm>
          <a:off x="0" y="0"/>
          <a:ext cx="0" cy="0"/>
          <a:chOff x="0" y="0"/>
          <a:chExt cx="0" cy="0"/>
        </a:xfrm>
      </p:grpSpPr>
      <p:sp>
        <p:nvSpPr>
          <p:cNvPr id="436" name="Google Shape;436;p6"/>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6"/>
          <p:cNvSpPr txBox="1"/>
          <p:nvPr>
            <p:ph type="title"/>
          </p:nvPr>
        </p:nvSpPr>
        <p:spPr>
          <a:xfrm>
            <a:off x="2220450" y="2215653"/>
            <a:ext cx="4703100" cy="11682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Clr>
                <a:schemeClr val="accent3"/>
              </a:buClr>
              <a:buSzPts val="4000"/>
              <a:buFont typeface="Montserrat ExtraBold" panose="00000800000000000000"/>
              <a:buNone/>
              <a:defRPr sz="55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2pPr>
            <a:lvl3pPr lvl="2"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3pPr>
            <a:lvl4pPr lvl="3"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4pPr>
            <a:lvl5pPr lvl="4"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5pPr>
            <a:lvl6pPr lvl="5"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6pPr>
            <a:lvl7pPr lvl="6"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7pPr>
            <a:lvl8pPr lvl="7"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8pPr>
            <a:lvl9pPr lvl="8"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9pPr>
          </a:lstStyle>
          <a:p/>
        </p:txBody>
      </p:sp>
      <p:sp>
        <p:nvSpPr>
          <p:cNvPr id="438" name="Google Shape;438;p6"/>
          <p:cNvSpPr txBox="1"/>
          <p:nvPr>
            <p:ph type="subTitle" idx="1"/>
          </p:nvPr>
        </p:nvSpPr>
        <p:spPr>
          <a:xfrm>
            <a:off x="2220450" y="3567403"/>
            <a:ext cx="4703100" cy="28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Font typeface="Nunito"/>
              <a:buNone/>
              <a:defRPr sz="1600">
                <a:latin typeface="Nunito"/>
                <a:ea typeface="Nunito"/>
                <a:cs typeface="Nunito"/>
                <a:sym typeface="Nunito"/>
              </a:defRPr>
            </a:lvl1pPr>
            <a:lvl2pPr lvl="1" algn="ctr">
              <a:lnSpc>
                <a:spcPct val="100000"/>
              </a:lnSpc>
              <a:spcBef>
                <a:spcPts val="0"/>
              </a:spcBef>
              <a:spcAft>
                <a:spcPts val="0"/>
              </a:spcAft>
              <a:buSzPts val="1600"/>
              <a:buFont typeface="Nunito"/>
              <a:buNone/>
              <a:defRPr sz="1600">
                <a:latin typeface="Nunito"/>
                <a:ea typeface="Nunito"/>
                <a:cs typeface="Nunito"/>
                <a:sym typeface="Nunito"/>
              </a:defRPr>
            </a:lvl2pPr>
            <a:lvl3pPr lvl="2" algn="ctr">
              <a:lnSpc>
                <a:spcPct val="100000"/>
              </a:lnSpc>
              <a:spcBef>
                <a:spcPts val="0"/>
              </a:spcBef>
              <a:spcAft>
                <a:spcPts val="0"/>
              </a:spcAft>
              <a:buSzPts val="1600"/>
              <a:buFont typeface="Nunito"/>
              <a:buNone/>
              <a:defRPr sz="1600">
                <a:latin typeface="Nunito"/>
                <a:ea typeface="Nunito"/>
                <a:cs typeface="Nunito"/>
                <a:sym typeface="Nunito"/>
              </a:defRPr>
            </a:lvl3pPr>
            <a:lvl4pPr lvl="3" algn="ctr">
              <a:lnSpc>
                <a:spcPct val="100000"/>
              </a:lnSpc>
              <a:spcBef>
                <a:spcPts val="0"/>
              </a:spcBef>
              <a:spcAft>
                <a:spcPts val="0"/>
              </a:spcAft>
              <a:buSzPts val="1600"/>
              <a:buFont typeface="Nunito"/>
              <a:buNone/>
              <a:defRPr sz="1600">
                <a:latin typeface="Nunito"/>
                <a:ea typeface="Nunito"/>
                <a:cs typeface="Nunito"/>
                <a:sym typeface="Nunito"/>
              </a:defRPr>
            </a:lvl4pPr>
            <a:lvl5pPr lvl="4" algn="ctr">
              <a:lnSpc>
                <a:spcPct val="100000"/>
              </a:lnSpc>
              <a:spcBef>
                <a:spcPts val="0"/>
              </a:spcBef>
              <a:spcAft>
                <a:spcPts val="0"/>
              </a:spcAft>
              <a:buSzPts val="1600"/>
              <a:buFont typeface="Nunito"/>
              <a:buNone/>
              <a:defRPr sz="1600">
                <a:latin typeface="Nunito"/>
                <a:ea typeface="Nunito"/>
                <a:cs typeface="Nunito"/>
                <a:sym typeface="Nunito"/>
              </a:defRPr>
            </a:lvl5pPr>
            <a:lvl6pPr lvl="5" algn="ctr">
              <a:lnSpc>
                <a:spcPct val="100000"/>
              </a:lnSpc>
              <a:spcBef>
                <a:spcPts val="0"/>
              </a:spcBef>
              <a:spcAft>
                <a:spcPts val="0"/>
              </a:spcAft>
              <a:buSzPts val="1600"/>
              <a:buFont typeface="Nunito"/>
              <a:buNone/>
              <a:defRPr sz="1600">
                <a:latin typeface="Nunito"/>
                <a:ea typeface="Nunito"/>
                <a:cs typeface="Nunito"/>
                <a:sym typeface="Nunito"/>
              </a:defRPr>
            </a:lvl6pPr>
            <a:lvl7pPr lvl="6" algn="ctr">
              <a:lnSpc>
                <a:spcPct val="100000"/>
              </a:lnSpc>
              <a:spcBef>
                <a:spcPts val="0"/>
              </a:spcBef>
              <a:spcAft>
                <a:spcPts val="0"/>
              </a:spcAft>
              <a:buSzPts val="1600"/>
              <a:buFont typeface="Nunito"/>
              <a:buNone/>
              <a:defRPr sz="1600">
                <a:latin typeface="Nunito"/>
                <a:ea typeface="Nunito"/>
                <a:cs typeface="Nunito"/>
                <a:sym typeface="Nunito"/>
              </a:defRPr>
            </a:lvl7pPr>
            <a:lvl8pPr lvl="7" algn="ctr">
              <a:lnSpc>
                <a:spcPct val="100000"/>
              </a:lnSpc>
              <a:spcBef>
                <a:spcPts val="0"/>
              </a:spcBef>
              <a:spcAft>
                <a:spcPts val="0"/>
              </a:spcAft>
              <a:buSzPts val="1600"/>
              <a:buFont typeface="Nunito"/>
              <a:buNone/>
              <a:defRPr sz="1600">
                <a:latin typeface="Nunito"/>
                <a:ea typeface="Nunito"/>
                <a:cs typeface="Nunito"/>
                <a:sym typeface="Nunito"/>
              </a:defRPr>
            </a:lvl8pPr>
            <a:lvl9pPr lvl="8" algn="ctr">
              <a:lnSpc>
                <a:spcPct val="100000"/>
              </a:lnSpc>
              <a:spcBef>
                <a:spcPts val="0"/>
              </a:spcBef>
              <a:spcAft>
                <a:spcPts val="0"/>
              </a:spcAft>
              <a:buSzPts val="1600"/>
              <a:buFont typeface="Nunito"/>
              <a:buNone/>
              <a:defRPr sz="1600">
                <a:latin typeface="Nunito"/>
                <a:ea typeface="Nunito"/>
                <a:cs typeface="Nunito"/>
                <a:sym typeface="Nunito"/>
              </a:defRPr>
            </a:lvl9pPr>
          </a:lstStyle>
          <a:p/>
        </p:txBody>
      </p:sp>
      <p:sp>
        <p:nvSpPr>
          <p:cNvPr id="439" name="Google Shape;439;p6"/>
          <p:cNvSpPr txBox="1"/>
          <p:nvPr>
            <p:ph type="title" idx="2" hasCustomPrompt="1"/>
          </p:nvPr>
        </p:nvSpPr>
        <p:spPr>
          <a:xfrm>
            <a:off x="4349700" y="1385447"/>
            <a:ext cx="444600" cy="54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Font typeface="Montserrat ExtraBold" panose="00000800000000000000"/>
              <a:buNone/>
              <a:defRPr sz="5000">
                <a:solidFill>
                  <a:schemeClr val="accent1"/>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rtl="0">
              <a:spcBef>
                <a:spcPts val="0"/>
              </a:spcBef>
              <a:spcAft>
                <a:spcPts val="0"/>
              </a:spcAft>
              <a:buClr>
                <a:schemeClr val="accent1"/>
              </a:buClr>
              <a:buSzPts val="5000"/>
              <a:buFont typeface="Montserrat ExtraBold" panose="00000800000000000000"/>
              <a:buNone/>
              <a:defRPr sz="5000">
                <a:solidFill>
                  <a:schemeClr val="accent1"/>
                </a:solidFill>
                <a:latin typeface="Montserrat ExtraBold" panose="00000800000000000000"/>
                <a:ea typeface="Montserrat ExtraBold" panose="00000800000000000000"/>
                <a:cs typeface="Montserrat ExtraBold" panose="00000800000000000000"/>
                <a:sym typeface="Montserrat ExtraBold" panose="00000800000000000000"/>
              </a:defRPr>
            </a:lvl2pPr>
            <a:lvl3pPr lvl="2" rtl="0">
              <a:spcBef>
                <a:spcPts val="0"/>
              </a:spcBef>
              <a:spcAft>
                <a:spcPts val="0"/>
              </a:spcAft>
              <a:buClr>
                <a:schemeClr val="accent1"/>
              </a:buClr>
              <a:buSzPts val="5000"/>
              <a:buFont typeface="Montserrat ExtraBold" panose="00000800000000000000"/>
              <a:buNone/>
              <a:defRPr sz="5000">
                <a:solidFill>
                  <a:schemeClr val="accent1"/>
                </a:solidFill>
                <a:latin typeface="Montserrat ExtraBold" panose="00000800000000000000"/>
                <a:ea typeface="Montserrat ExtraBold" panose="00000800000000000000"/>
                <a:cs typeface="Montserrat ExtraBold" panose="00000800000000000000"/>
                <a:sym typeface="Montserrat ExtraBold" panose="00000800000000000000"/>
              </a:defRPr>
            </a:lvl3pPr>
            <a:lvl4pPr lvl="3" rtl="0">
              <a:spcBef>
                <a:spcPts val="0"/>
              </a:spcBef>
              <a:spcAft>
                <a:spcPts val="0"/>
              </a:spcAft>
              <a:buClr>
                <a:schemeClr val="accent1"/>
              </a:buClr>
              <a:buSzPts val="5000"/>
              <a:buFont typeface="Montserrat ExtraBold" panose="00000800000000000000"/>
              <a:buNone/>
              <a:defRPr sz="5000">
                <a:solidFill>
                  <a:schemeClr val="accent1"/>
                </a:solidFill>
                <a:latin typeface="Montserrat ExtraBold" panose="00000800000000000000"/>
                <a:ea typeface="Montserrat ExtraBold" panose="00000800000000000000"/>
                <a:cs typeface="Montserrat ExtraBold" panose="00000800000000000000"/>
                <a:sym typeface="Montserrat ExtraBold" panose="00000800000000000000"/>
              </a:defRPr>
            </a:lvl4pPr>
            <a:lvl5pPr lvl="4" rtl="0">
              <a:spcBef>
                <a:spcPts val="0"/>
              </a:spcBef>
              <a:spcAft>
                <a:spcPts val="0"/>
              </a:spcAft>
              <a:buClr>
                <a:schemeClr val="accent1"/>
              </a:buClr>
              <a:buSzPts val="5000"/>
              <a:buFont typeface="Montserrat ExtraBold" panose="00000800000000000000"/>
              <a:buNone/>
              <a:defRPr sz="5000">
                <a:solidFill>
                  <a:schemeClr val="accent1"/>
                </a:solidFill>
                <a:latin typeface="Montserrat ExtraBold" panose="00000800000000000000"/>
                <a:ea typeface="Montserrat ExtraBold" panose="00000800000000000000"/>
                <a:cs typeface="Montserrat ExtraBold" panose="00000800000000000000"/>
                <a:sym typeface="Montserrat ExtraBold" panose="00000800000000000000"/>
              </a:defRPr>
            </a:lvl5pPr>
            <a:lvl6pPr lvl="5" rtl="0">
              <a:spcBef>
                <a:spcPts val="0"/>
              </a:spcBef>
              <a:spcAft>
                <a:spcPts val="0"/>
              </a:spcAft>
              <a:buClr>
                <a:schemeClr val="accent1"/>
              </a:buClr>
              <a:buSzPts val="5000"/>
              <a:buFont typeface="Montserrat ExtraBold" panose="00000800000000000000"/>
              <a:buNone/>
              <a:defRPr sz="5000">
                <a:solidFill>
                  <a:schemeClr val="accent1"/>
                </a:solidFill>
                <a:latin typeface="Montserrat ExtraBold" panose="00000800000000000000"/>
                <a:ea typeface="Montserrat ExtraBold" panose="00000800000000000000"/>
                <a:cs typeface="Montserrat ExtraBold" panose="00000800000000000000"/>
                <a:sym typeface="Montserrat ExtraBold" panose="00000800000000000000"/>
              </a:defRPr>
            </a:lvl6pPr>
            <a:lvl7pPr lvl="6" rtl="0">
              <a:spcBef>
                <a:spcPts val="0"/>
              </a:spcBef>
              <a:spcAft>
                <a:spcPts val="0"/>
              </a:spcAft>
              <a:buClr>
                <a:schemeClr val="accent1"/>
              </a:buClr>
              <a:buSzPts val="5000"/>
              <a:buFont typeface="Montserrat ExtraBold" panose="00000800000000000000"/>
              <a:buNone/>
              <a:defRPr sz="5000">
                <a:solidFill>
                  <a:schemeClr val="accent1"/>
                </a:solidFill>
                <a:latin typeface="Montserrat ExtraBold" panose="00000800000000000000"/>
                <a:ea typeface="Montserrat ExtraBold" panose="00000800000000000000"/>
                <a:cs typeface="Montserrat ExtraBold" panose="00000800000000000000"/>
                <a:sym typeface="Montserrat ExtraBold" panose="00000800000000000000"/>
              </a:defRPr>
            </a:lvl7pPr>
            <a:lvl8pPr lvl="7" rtl="0">
              <a:spcBef>
                <a:spcPts val="0"/>
              </a:spcBef>
              <a:spcAft>
                <a:spcPts val="0"/>
              </a:spcAft>
              <a:buClr>
                <a:schemeClr val="accent1"/>
              </a:buClr>
              <a:buSzPts val="5000"/>
              <a:buFont typeface="Montserrat ExtraBold" panose="00000800000000000000"/>
              <a:buNone/>
              <a:defRPr sz="5000">
                <a:solidFill>
                  <a:schemeClr val="accent1"/>
                </a:solidFill>
                <a:latin typeface="Montserrat ExtraBold" panose="00000800000000000000"/>
                <a:ea typeface="Montserrat ExtraBold" panose="00000800000000000000"/>
                <a:cs typeface="Montserrat ExtraBold" panose="00000800000000000000"/>
                <a:sym typeface="Montserrat ExtraBold" panose="00000800000000000000"/>
              </a:defRPr>
            </a:lvl8pPr>
            <a:lvl9pPr lvl="8" rtl="0">
              <a:spcBef>
                <a:spcPts val="0"/>
              </a:spcBef>
              <a:spcAft>
                <a:spcPts val="0"/>
              </a:spcAft>
              <a:buClr>
                <a:schemeClr val="accent1"/>
              </a:buClr>
              <a:buSzPts val="5000"/>
              <a:buFont typeface="Montserrat ExtraBold" panose="00000800000000000000"/>
              <a:buNone/>
              <a:defRPr sz="5000">
                <a:solidFill>
                  <a:schemeClr val="accent1"/>
                </a:solidFill>
                <a:latin typeface="Montserrat ExtraBold" panose="00000800000000000000"/>
                <a:ea typeface="Montserrat ExtraBold" panose="00000800000000000000"/>
                <a:cs typeface="Montserrat ExtraBold" panose="00000800000000000000"/>
                <a:sym typeface="Montserrat ExtraBold" panose="00000800000000000000"/>
              </a:defRPr>
            </a:lvl9pPr>
          </a:lstStyle>
          <a:p>
            <a:r>
              <a:t>xx%</a:t>
            </a:r>
          </a:p>
        </p:txBody>
      </p:sp>
      <p:grpSp>
        <p:nvGrpSpPr>
          <p:cNvPr id="440" name="Google Shape;440;p6"/>
          <p:cNvGrpSpPr/>
          <p:nvPr/>
        </p:nvGrpSpPr>
        <p:grpSpPr>
          <a:xfrm>
            <a:off x="532843" y="246679"/>
            <a:ext cx="330676" cy="507632"/>
            <a:chOff x="1603769" y="107044"/>
            <a:chExt cx="384731" cy="590613"/>
          </a:xfrm>
        </p:grpSpPr>
        <p:sp>
          <p:nvSpPr>
            <p:cNvPr id="441" name="Google Shape;441;p6"/>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6"/>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6"/>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6"/>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6"/>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6"/>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6"/>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8" name="Google Shape;448;p6"/>
          <p:cNvSpPr/>
          <p:nvPr/>
        </p:nvSpPr>
        <p:spPr>
          <a:xfrm>
            <a:off x="379349" y="1728325"/>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2"/>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9" name="Google Shape;449;p6"/>
          <p:cNvGrpSpPr/>
          <p:nvPr/>
        </p:nvGrpSpPr>
        <p:grpSpPr>
          <a:xfrm rot="10800000">
            <a:off x="295877" y="1111631"/>
            <a:ext cx="606382" cy="616689"/>
            <a:chOff x="3027518" y="-1395725"/>
            <a:chExt cx="705506" cy="717497"/>
          </a:xfrm>
        </p:grpSpPr>
        <p:sp>
          <p:nvSpPr>
            <p:cNvPr id="450" name="Google Shape;450;p6"/>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6"/>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6"/>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6"/>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6"/>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6"/>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6"/>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6"/>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6"/>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9" name="Google Shape;459;p6"/>
          <p:cNvGrpSpPr/>
          <p:nvPr/>
        </p:nvGrpSpPr>
        <p:grpSpPr>
          <a:xfrm>
            <a:off x="1695468" y="246761"/>
            <a:ext cx="158924" cy="202737"/>
            <a:chOff x="2947570" y="-1075969"/>
            <a:chExt cx="184903" cy="235878"/>
          </a:xfrm>
        </p:grpSpPr>
        <p:sp>
          <p:nvSpPr>
            <p:cNvPr id="460" name="Google Shape;460;p6"/>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6"/>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6"/>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3" name="Google Shape;463;p6"/>
          <p:cNvGrpSpPr/>
          <p:nvPr/>
        </p:nvGrpSpPr>
        <p:grpSpPr>
          <a:xfrm>
            <a:off x="817344" y="795318"/>
            <a:ext cx="158924" cy="202737"/>
            <a:chOff x="2947570" y="-1075969"/>
            <a:chExt cx="184903" cy="235878"/>
          </a:xfrm>
        </p:grpSpPr>
        <p:sp>
          <p:nvSpPr>
            <p:cNvPr id="464" name="Google Shape;464;p6"/>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6"/>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6"/>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7" name="Google Shape;467;p6"/>
          <p:cNvGrpSpPr/>
          <p:nvPr/>
        </p:nvGrpSpPr>
        <p:grpSpPr>
          <a:xfrm>
            <a:off x="956937" y="295929"/>
            <a:ext cx="728333" cy="730918"/>
            <a:chOff x="4492684" y="662647"/>
            <a:chExt cx="847391" cy="850399"/>
          </a:xfrm>
        </p:grpSpPr>
        <p:sp>
          <p:nvSpPr>
            <p:cNvPr id="468" name="Google Shape;468;p6"/>
            <p:cNvSpPr/>
            <p:nvPr/>
          </p:nvSpPr>
          <p:spPr>
            <a:xfrm>
              <a:off x="4492684" y="662647"/>
              <a:ext cx="847391" cy="850399"/>
            </a:xfrm>
            <a:custGeom>
              <a:avLst/>
              <a:gdLst/>
              <a:ahLst/>
              <a:cxnLst/>
              <a:rect l="l" t="t" r="r" b="b"/>
              <a:pathLst>
                <a:path w="23107" h="23189" fill="none" extrusionOk="0">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6"/>
            <p:cNvSpPr/>
            <p:nvPr/>
          </p:nvSpPr>
          <p:spPr>
            <a:xfrm>
              <a:off x="4858428" y="1029382"/>
              <a:ext cx="115922" cy="115958"/>
            </a:xfrm>
            <a:custGeom>
              <a:avLst/>
              <a:gdLst/>
              <a:ahLst/>
              <a:cxnLst/>
              <a:rect l="l" t="t" r="r" b="b"/>
              <a:pathLst>
                <a:path w="3161" h="3162" fill="none" extrusionOk="0">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6"/>
            <p:cNvSpPr/>
            <p:nvPr/>
          </p:nvSpPr>
          <p:spPr>
            <a:xfrm>
              <a:off x="4770485" y="792581"/>
              <a:ext cx="291803" cy="197885"/>
            </a:xfrm>
            <a:custGeom>
              <a:avLst/>
              <a:gdLst/>
              <a:ahLst/>
              <a:cxnLst/>
              <a:rect l="l" t="t" r="r" b="b"/>
              <a:pathLst>
                <a:path w="7957" h="5396" fill="none" extrusionOk="0">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6"/>
            <p:cNvSpPr/>
            <p:nvPr/>
          </p:nvSpPr>
          <p:spPr>
            <a:xfrm>
              <a:off x="4623571" y="1091360"/>
              <a:ext cx="235878" cy="250840"/>
            </a:xfrm>
            <a:custGeom>
              <a:avLst/>
              <a:gdLst/>
              <a:ahLst/>
              <a:cxnLst/>
              <a:rect l="l" t="t" r="r" b="b"/>
              <a:pathLst>
                <a:path w="6432" h="6840" fill="none" extrusionOk="0">
                  <a:moveTo>
                    <a:pt x="4878" y="0"/>
                  </a:moveTo>
                  <a:lnTo>
                    <a:pt x="1" y="82"/>
                  </a:lnTo>
                  <a:cubicBezTo>
                    <a:pt x="1" y="2861"/>
                    <a:pt x="1499" y="5450"/>
                    <a:pt x="3924" y="6839"/>
                  </a:cubicBezTo>
                  <a:lnTo>
                    <a:pt x="6431" y="2589"/>
                  </a:lnTo>
                  <a:cubicBezTo>
                    <a:pt x="5478" y="2071"/>
                    <a:pt x="4905" y="1063"/>
                    <a:pt x="487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6"/>
            <p:cNvSpPr/>
            <p:nvPr/>
          </p:nvSpPr>
          <p:spPr>
            <a:xfrm>
              <a:off x="4973326" y="1083365"/>
              <a:ext cx="236868" cy="253847"/>
            </a:xfrm>
            <a:custGeom>
              <a:avLst/>
              <a:gdLst/>
              <a:ahLst/>
              <a:cxnLst/>
              <a:rect l="l" t="t" r="r" b="b"/>
              <a:pathLst>
                <a:path w="6459" h="6922" fill="none" extrusionOk="0">
                  <a:moveTo>
                    <a:pt x="6458" y="0"/>
                  </a:moveTo>
                  <a:lnTo>
                    <a:pt x="1554" y="109"/>
                  </a:lnTo>
                  <a:cubicBezTo>
                    <a:pt x="1526" y="1199"/>
                    <a:pt x="954" y="2207"/>
                    <a:pt x="1" y="2780"/>
                  </a:cubicBezTo>
                  <a:lnTo>
                    <a:pt x="2507" y="6921"/>
                  </a:lnTo>
                  <a:cubicBezTo>
                    <a:pt x="4932" y="5450"/>
                    <a:pt x="6431" y="2834"/>
                    <a:pt x="6458" y="0"/>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3" name="Google Shape;473;p6"/>
          <p:cNvGrpSpPr/>
          <p:nvPr/>
        </p:nvGrpSpPr>
        <p:grpSpPr>
          <a:xfrm>
            <a:off x="559039" y="4454809"/>
            <a:ext cx="308365" cy="307514"/>
            <a:chOff x="2601030" y="2721166"/>
            <a:chExt cx="358773" cy="357783"/>
          </a:xfrm>
        </p:grpSpPr>
        <p:sp>
          <p:nvSpPr>
            <p:cNvPr id="474" name="Google Shape;474;p6"/>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6"/>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6"/>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6"/>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6"/>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6"/>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6"/>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6"/>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2" name="Google Shape;482;p6"/>
          <p:cNvGrpSpPr/>
          <p:nvPr/>
        </p:nvGrpSpPr>
        <p:grpSpPr>
          <a:xfrm>
            <a:off x="7976467" y="4020361"/>
            <a:ext cx="645057" cy="788475"/>
            <a:chOff x="794919" y="4014442"/>
            <a:chExt cx="750503" cy="917365"/>
          </a:xfrm>
        </p:grpSpPr>
        <p:sp>
          <p:nvSpPr>
            <p:cNvPr id="483" name="Google Shape;483;p6"/>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6"/>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6"/>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6" name="Google Shape;486;p6"/>
          <p:cNvGrpSpPr/>
          <p:nvPr/>
        </p:nvGrpSpPr>
        <p:grpSpPr>
          <a:xfrm>
            <a:off x="8558624" y="4261402"/>
            <a:ext cx="187263" cy="187264"/>
            <a:chOff x="1447449" y="4268259"/>
            <a:chExt cx="217875" cy="217875"/>
          </a:xfrm>
        </p:grpSpPr>
        <p:sp>
          <p:nvSpPr>
            <p:cNvPr id="487" name="Google Shape;487;p6"/>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6"/>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6"/>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6"/>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6"/>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6"/>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6"/>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6"/>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6"/>
          <p:cNvGrpSpPr/>
          <p:nvPr/>
        </p:nvGrpSpPr>
        <p:grpSpPr>
          <a:xfrm>
            <a:off x="7888089" y="3759456"/>
            <a:ext cx="181240" cy="670823"/>
            <a:chOff x="2419167" y="1286206"/>
            <a:chExt cx="210867" cy="780480"/>
          </a:xfrm>
        </p:grpSpPr>
        <p:sp>
          <p:nvSpPr>
            <p:cNvPr id="496" name="Google Shape;496;p6"/>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6"/>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6"/>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6"/>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6"/>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6"/>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6"/>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6"/>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6"/>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6"/>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6"/>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6"/>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6"/>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6"/>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6"/>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1" name="Google Shape;511;p6"/>
          <p:cNvGrpSpPr/>
          <p:nvPr/>
        </p:nvGrpSpPr>
        <p:grpSpPr>
          <a:xfrm rot="900084">
            <a:off x="8232295" y="3168175"/>
            <a:ext cx="717269" cy="750780"/>
            <a:chOff x="3153626" y="-2653955"/>
            <a:chExt cx="834426" cy="873411"/>
          </a:xfrm>
        </p:grpSpPr>
        <p:sp>
          <p:nvSpPr>
            <p:cNvPr id="512" name="Google Shape;512;p6"/>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6"/>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6"/>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6"/>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6"/>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6"/>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6"/>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 name="Google Shape;519;p6"/>
          <p:cNvGrpSpPr/>
          <p:nvPr/>
        </p:nvGrpSpPr>
        <p:grpSpPr>
          <a:xfrm>
            <a:off x="7424800" y="4733552"/>
            <a:ext cx="166649" cy="167500"/>
            <a:chOff x="3407917" y="-1400250"/>
            <a:chExt cx="193891" cy="194881"/>
          </a:xfrm>
        </p:grpSpPr>
        <p:sp>
          <p:nvSpPr>
            <p:cNvPr id="520" name="Google Shape;520;p6"/>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6"/>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6"/>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6"/>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6"/>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6"/>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6"/>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6"/>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8" name="Google Shape;528;p6"/>
          <p:cNvGrpSpPr/>
          <p:nvPr/>
        </p:nvGrpSpPr>
        <p:grpSpPr>
          <a:xfrm>
            <a:off x="7603861" y="4483576"/>
            <a:ext cx="196716" cy="249985"/>
            <a:chOff x="2079424" y="521748"/>
            <a:chExt cx="228873" cy="290850"/>
          </a:xfrm>
        </p:grpSpPr>
        <p:sp>
          <p:nvSpPr>
            <p:cNvPr id="529" name="Google Shape;529;p6"/>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6"/>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6"/>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2" name="Google Shape;532;p6"/>
          <p:cNvGrpSpPr/>
          <p:nvPr/>
        </p:nvGrpSpPr>
        <p:grpSpPr>
          <a:xfrm>
            <a:off x="8745950" y="4672877"/>
            <a:ext cx="110824" cy="110824"/>
            <a:chOff x="794923" y="2795124"/>
            <a:chExt cx="128941" cy="128941"/>
          </a:xfrm>
        </p:grpSpPr>
        <p:sp>
          <p:nvSpPr>
            <p:cNvPr id="533" name="Google Shape;533;p6"/>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6"/>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5" name="Google Shape;535;p6"/>
          <p:cNvGrpSpPr/>
          <p:nvPr/>
        </p:nvGrpSpPr>
        <p:grpSpPr>
          <a:xfrm>
            <a:off x="8330431" y="439171"/>
            <a:ext cx="200704" cy="200674"/>
            <a:chOff x="6886110" y="773687"/>
            <a:chExt cx="249074" cy="249037"/>
          </a:xfrm>
        </p:grpSpPr>
        <p:sp>
          <p:nvSpPr>
            <p:cNvPr id="536" name="Google Shape;536;p6"/>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6"/>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6"/>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6"/>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6"/>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6"/>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6"/>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6"/>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544" name="Shape 544"/>
        <p:cNvGrpSpPr/>
        <p:nvPr/>
      </p:nvGrpSpPr>
      <p:grpSpPr>
        <a:xfrm>
          <a:off x="0" y="0"/>
          <a:ext cx="0" cy="0"/>
          <a:chOff x="0" y="0"/>
          <a:chExt cx="0" cy="0"/>
        </a:xfrm>
      </p:grpSpPr>
      <p:sp>
        <p:nvSpPr>
          <p:cNvPr id="545" name="Google Shape;545;p7"/>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7"/>
          <p:cNvSpPr txBox="1"/>
          <p:nvPr>
            <p:ph type="title"/>
          </p:nvPr>
        </p:nvSpPr>
        <p:spPr>
          <a:xfrm>
            <a:off x="2620950" y="539500"/>
            <a:ext cx="3902100" cy="50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2800"/>
              <a:buNone/>
              <a:defRPr sz="4000">
                <a:solidFill>
                  <a:schemeClr val="accent2"/>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p:txBody>
      </p:sp>
      <p:sp>
        <p:nvSpPr>
          <p:cNvPr id="547" name="Google Shape;547;p7"/>
          <p:cNvSpPr txBox="1"/>
          <p:nvPr>
            <p:ph type="subTitle" idx="1"/>
          </p:nvPr>
        </p:nvSpPr>
        <p:spPr>
          <a:xfrm>
            <a:off x="2261250" y="2010450"/>
            <a:ext cx="4621500" cy="1427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grpSp>
        <p:nvGrpSpPr>
          <p:cNvPr id="548" name="Google Shape;548;p7"/>
          <p:cNvGrpSpPr/>
          <p:nvPr/>
        </p:nvGrpSpPr>
        <p:grpSpPr>
          <a:xfrm rot="-1800071" flipH="1">
            <a:off x="773382" y="4024351"/>
            <a:ext cx="717247" cy="750757"/>
            <a:chOff x="3153626" y="-2653955"/>
            <a:chExt cx="834426" cy="873411"/>
          </a:xfrm>
        </p:grpSpPr>
        <p:sp>
          <p:nvSpPr>
            <p:cNvPr id="549" name="Google Shape;549;p7"/>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7"/>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7"/>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7"/>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7"/>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7"/>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7"/>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6" name="Google Shape;556;p7"/>
          <p:cNvSpPr/>
          <p:nvPr/>
        </p:nvSpPr>
        <p:spPr>
          <a:xfrm flipH="1">
            <a:off x="1588191" y="4762313"/>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7" name="Google Shape;557;p7"/>
          <p:cNvGrpSpPr/>
          <p:nvPr/>
        </p:nvGrpSpPr>
        <p:grpSpPr>
          <a:xfrm flipH="1">
            <a:off x="341102" y="2984427"/>
            <a:ext cx="166649" cy="167500"/>
            <a:chOff x="3407917" y="-1400250"/>
            <a:chExt cx="193891" cy="194881"/>
          </a:xfrm>
        </p:grpSpPr>
        <p:sp>
          <p:nvSpPr>
            <p:cNvPr id="558" name="Google Shape;558;p7"/>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7"/>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7"/>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7"/>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7"/>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7"/>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7"/>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7"/>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6" name="Google Shape;566;p7"/>
          <p:cNvGrpSpPr/>
          <p:nvPr/>
        </p:nvGrpSpPr>
        <p:grpSpPr>
          <a:xfrm flipH="1">
            <a:off x="283732" y="4226106"/>
            <a:ext cx="576312" cy="578897"/>
            <a:chOff x="1889565" y="-3382437"/>
            <a:chExt cx="670520" cy="673527"/>
          </a:xfrm>
        </p:grpSpPr>
        <p:sp>
          <p:nvSpPr>
            <p:cNvPr id="567" name="Google Shape;567;p7"/>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7"/>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7"/>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7"/>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7"/>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2" name="Google Shape;572;p7"/>
          <p:cNvGrpSpPr/>
          <p:nvPr/>
        </p:nvGrpSpPr>
        <p:grpSpPr>
          <a:xfrm flipH="1">
            <a:off x="323286" y="3668840"/>
            <a:ext cx="202705" cy="497323"/>
            <a:chOff x="6219428" y="3871144"/>
            <a:chExt cx="235841" cy="578619"/>
          </a:xfrm>
        </p:grpSpPr>
        <p:sp>
          <p:nvSpPr>
            <p:cNvPr id="573" name="Google Shape;573;p7"/>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7"/>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7"/>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6" name="Google Shape;576;p7"/>
          <p:cNvGrpSpPr/>
          <p:nvPr/>
        </p:nvGrpSpPr>
        <p:grpSpPr>
          <a:xfrm flipH="1">
            <a:off x="561518" y="3449183"/>
            <a:ext cx="196716" cy="249985"/>
            <a:chOff x="2079424" y="521748"/>
            <a:chExt cx="228873" cy="290850"/>
          </a:xfrm>
        </p:grpSpPr>
        <p:sp>
          <p:nvSpPr>
            <p:cNvPr id="577" name="Google Shape;577;p7"/>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7"/>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7"/>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0" name="Google Shape;580;p7"/>
          <p:cNvGrpSpPr/>
          <p:nvPr/>
        </p:nvGrpSpPr>
        <p:grpSpPr>
          <a:xfrm flipH="1">
            <a:off x="899301" y="3754587"/>
            <a:ext cx="110824" cy="110824"/>
            <a:chOff x="794923" y="2795124"/>
            <a:chExt cx="128941" cy="128941"/>
          </a:xfrm>
        </p:grpSpPr>
        <p:sp>
          <p:nvSpPr>
            <p:cNvPr id="581" name="Google Shape;581;p7"/>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7"/>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3" name="Google Shape;583;p7"/>
          <p:cNvGrpSpPr/>
          <p:nvPr/>
        </p:nvGrpSpPr>
        <p:grpSpPr>
          <a:xfrm>
            <a:off x="559039" y="385746"/>
            <a:ext cx="308365" cy="307514"/>
            <a:chOff x="2601030" y="2721166"/>
            <a:chExt cx="358773" cy="357783"/>
          </a:xfrm>
        </p:grpSpPr>
        <p:sp>
          <p:nvSpPr>
            <p:cNvPr id="584" name="Google Shape;584;p7"/>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7"/>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7"/>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7"/>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7"/>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7"/>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7"/>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7"/>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2" name="Google Shape;592;p7"/>
          <p:cNvGrpSpPr/>
          <p:nvPr/>
        </p:nvGrpSpPr>
        <p:grpSpPr>
          <a:xfrm flipH="1">
            <a:off x="8390763" y="209486"/>
            <a:ext cx="330676" cy="507632"/>
            <a:chOff x="1603769" y="107044"/>
            <a:chExt cx="384731" cy="590613"/>
          </a:xfrm>
        </p:grpSpPr>
        <p:sp>
          <p:nvSpPr>
            <p:cNvPr id="593" name="Google Shape;593;p7"/>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7"/>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7"/>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7"/>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7"/>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7"/>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7"/>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0" name="Google Shape;600;p7"/>
          <p:cNvSpPr/>
          <p:nvPr/>
        </p:nvSpPr>
        <p:spPr>
          <a:xfrm flipH="1">
            <a:off x="7778193" y="195263"/>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lt1"/>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1" name="Google Shape;601;p7"/>
          <p:cNvGrpSpPr/>
          <p:nvPr/>
        </p:nvGrpSpPr>
        <p:grpSpPr>
          <a:xfrm rot="10800000" flipH="1">
            <a:off x="8248137" y="1235571"/>
            <a:ext cx="606382" cy="616689"/>
            <a:chOff x="3027518" y="-1395725"/>
            <a:chExt cx="705506" cy="717497"/>
          </a:xfrm>
        </p:grpSpPr>
        <p:sp>
          <p:nvSpPr>
            <p:cNvPr id="602" name="Google Shape;602;p7"/>
            <p:cNvSpPr/>
            <p:nvPr/>
          </p:nvSpPr>
          <p:spPr>
            <a:xfrm>
              <a:off x="3027518" y="-1395725"/>
              <a:ext cx="705506" cy="717497"/>
            </a:xfrm>
            <a:custGeom>
              <a:avLst/>
              <a:gdLst/>
              <a:ahLst/>
              <a:cxnLst/>
              <a:rect l="l" t="t" r="r" b="b"/>
              <a:pathLst>
                <a:path w="19238" h="19565" fill="none" extrusionOk="0">
                  <a:moveTo>
                    <a:pt x="19237" y="0"/>
                  </a:moveTo>
                  <a:lnTo>
                    <a:pt x="19237" y="19237"/>
                  </a:lnTo>
                  <a:lnTo>
                    <a:pt x="0" y="19564"/>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7"/>
            <p:cNvSpPr/>
            <p:nvPr/>
          </p:nvSpPr>
          <p:spPr>
            <a:xfrm>
              <a:off x="3298315" y="-1144915"/>
              <a:ext cx="339771" cy="345785"/>
            </a:xfrm>
            <a:custGeom>
              <a:avLst/>
              <a:gdLst/>
              <a:ahLst/>
              <a:cxnLst/>
              <a:rect l="l" t="t" r="r" b="b"/>
              <a:pathLst>
                <a:path w="9265" h="9429" fill="none" extrusionOk="0">
                  <a:moveTo>
                    <a:pt x="9265" y="1"/>
                  </a:moveTo>
                  <a:lnTo>
                    <a:pt x="9265" y="9265"/>
                  </a:lnTo>
                  <a:lnTo>
                    <a:pt x="1" y="9428"/>
                  </a:ln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7"/>
            <p:cNvSpPr/>
            <p:nvPr/>
          </p:nvSpPr>
          <p:spPr>
            <a:xfrm>
              <a:off x="3182390" y="-740223"/>
              <a:ext cx="37" cy="55999"/>
            </a:xfrm>
            <a:custGeom>
              <a:avLst/>
              <a:gdLst/>
              <a:ahLst/>
              <a:cxnLst/>
              <a:rect l="l" t="t" r="r" b="b"/>
              <a:pathLst>
                <a:path w="1" h="1527" fill="none" extrusionOk="0">
                  <a:moveTo>
                    <a:pt x="1" y="1527"/>
                  </a:moveTo>
                  <a:lnTo>
                    <a:pt x="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7"/>
            <p:cNvSpPr/>
            <p:nvPr/>
          </p:nvSpPr>
          <p:spPr>
            <a:xfrm>
              <a:off x="3260358" y="-741214"/>
              <a:ext cx="37" cy="55009"/>
            </a:xfrm>
            <a:custGeom>
              <a:avLst/>
              <a:gdLst/>
              <a:ahLst/>
              <a:cxnLst/>
              <a:rect l="l" t="t" r="r" b="b"/>
              <a:pathLst>
                <a:path w="1" h="1500" fill="none" extrusionOk="0">
                  <a:moveTo>
                    <a:pt x="0" y="1499"/>
                  </a:moveTo>
                  <a:lnTo>
                    <a:pt x="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7"/>
            <p:cNvSpPr/>
            <p:nvPr/>
          </p:nvSpPr>
          <p:spPr>
            <a:xfrm>
              <a:off x="3339279" y="-742204"/>
              <a:ext cx="37" cy="55009"/>
            </a:xfrm>
            <a:custGeom>
              <a:avLst/>
              <a:gdLst/>
              <a:ahLst/>
              <a:cxnLst/>
              <a:rect l="l" t="t" r="r" b="b"/>
              <a:pathLst>
                <a:path w="1" h="1500" fill="none" extrusionOk="0">
                  <a:moveTo>
                    <a:pt x="1" y="1499"/>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7"/>
            <p:cNvSpPr/>
            <p:nvPr/>
          </p:nvSpPr>
          <p:spPr>
            <a:xfrm>
              <a:off x="3417247" y="-744221"/>
              <a:ext cx="37" cy="55999"/>
            </a:xfrm>
            <a:custGeom>
              <a:avLst/>
              <a:gdLst/>
              <a:ahLst/>
              <a:cxnLst/>
              <a:rect l="l" t="t" r="r" b="b"/>
              <a:pathLst>
                <a:path w="1" h="1527" fill="none" extrusionOk="0">
                  <a:moveTo>
                    <a:pt x="0" y="1527"/>
                  </a:moveTo>
                  <a:lnTo>
                    <a:pt x="0"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7"/>
            <p:cNvSpPr/>
            <p:nvPr/>
          </p:nvSpPr>
          <p:spPr>
            <a:xfrm>
              <a:off x="3496168" y="-745211"/>
              <a:ext cx="37" cy="55009"/>
            </a:xfrm>
            <a:custGeom>
              <a:avLst/>
              <a:gdLst/>
              <a:ahLst/>
              <a:cxnLst/>
              <a:rect l="l" t="t" r="r" b="b"/>
              <a:pathLst>
                <a:path w="1" h="1500" fill="none" extrusionOk="0">
                  <a:moveTo>
                    <a:pt x="1" y="1499"/>
                  </a:moveTo>
                  <a:lnTo>
                    <a:pt x="1"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7"/>
            <p:cNvSpPr/>
            <p:nvPr/>
          </p:nvSpPr>
          <p:spPr>
            <a:xfrm>
              <a:off x="3574099" y="-747191"/>
              <a:ext cx="37" cy="55999"/>
            </a:xfrm>
            <a:custGeom>
              <a:avLst/>
              <a:gdLst/>
              <a:ahLst/>
              <a:cxnLst/>
              <a:rect l="l" t="t" r="r" b="b"/>
              <a:pathLst>
                <a:path w="1" h="1527" fill="none" extrusionOk="0">
                  <a:moveTo>
                    <a:pt x="1" y="1526"/>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7"/>
            <p:cNvSpPr/>
            <p:nvPr/>
          </p:nvSpPr>
          <p:spPr>
            <a:xfrm>
              <a:off x="3653057" y="-748181"/>
              <a:ext cx="37" cy="55962"/>
            </a:xfrm>
            <a:custGeom>
              <a:avLst/>
              <a:gdLst/>
              <a:ahLst/>
              <a:cxnLst/>
              <a:rect l="l" t="t" r="r" b="b"/>
              <a:pathLst>
                <a:path w="1" h="1526" fill="none" extrusionOk="0">
                  <a:moveTo>
                    <a:pt x="1" y="1526"/>
                  </a:moveTo>
                  <a:lnTo>
                    <a:pt x="1"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1" name="Google Shape;611;p7"/>
          <p:cNvGrpSpPr/>
          <p:nvPr/>
        </p:nvGrpSpPr>
        <p:grpSpPr>
          <a:xfrm flipH="1">
            <a:off x="7219803" y="259155"/>
            <a:ext cx="158924" cy="202737"/>
            <a:chOff x="2947570" y="-1075969"/>
            <a:chExt cx="184903" cy="235878"/>
          </a:xfrm>
        </p:grpSpPr>
        <p:sp>
          <p:nvSpPr>
            <p:cNvPr id="612" name="Google Shape;612;p7"/>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7"/>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7"/>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5" name="Google Shape;615;p7"/>
          <p:cNvGrpSpPr/>
          <p:nvPr/>
        </p:nvGrpSpPr>
        <p:grpSpPr>
          <a:xfrm flipH="1">
            <a:off x="7617525" y="395081"/>
            <a:ext cx="728333" cy="730918"/>
            <a:chOff x="4492684" y="662647"/>
            <a:chExt cx="847391" cy="850399"/>
          </a:xfrm>
        </p:grpSpPr>
        <p:sp>
          <p:nvSpPr>
            <p:cNvPr id="616" name="Google Shape;616;p7"/>
            <p:cNvSpPr/>
            <p:nvPr/>
          </p:nvSpPr>
          <p:spPr>
            <a:xfrm>
              <a:off x="4492684" y="662647"/>
              <a:ext cx="847391" cy="850399"/>
            </a:xfrm>
            <a:custGeom>
              <a:avLst/>
              <a:gdLst/>
              <a:ahLst/>
              <a:cxnLst/>
              <a:rect l="l" t="t" r="r" b="b"/>
              <a:pathLst>
                <a:path w="23107" h="23189" fill="none" extrusionOk="0">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7"/>
            <p:cNvSpPr/>
            <p:nvPr/>
          </p:nvSpPr>
          <p:spPr>
            <a:xfrm>
              <a:off x="4858428" y="1029382"/>
              <a:ext cx="115922" cy="115958"/>
            </a:xfrm>
            <a:custGeom>
              <a:avLst/>
              <a:gdLst/>
              <a:ahLst/>
              <a:cxnLst/>
              <a:rect l="l" t="t" r="r" b="b"/>
              <a:pathLst>
                <a:path w="3161" h="3162" fill="none" extrusionOk="0">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7"/>
            <p:cNvSpPr/>
            <p:nvPr/>
          </p:nvSpPr>
          <p:spPr>
            <a:xfrm>
              <a:off x="4770485" y="792581"/>
              <a:ext cx="291803" cy="197885"/>
            </a:xfrm>
            <a:custGeom>
              <a:avLst/>
              <a:gdLst/>
              <a:ahLst/>
              <a:cxnLst/>
              <a:rect l="l" t="t" r="r" b="b"/>
              <a:pathLst>
                <a:path w="7957" h="5396" fill="none" extrusionOk="0">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7"/>
            <p:cNvSpPr/>
            <p:nvPr/>
          </p:nvSpPr>
          <p:spPr>
            <a:xfrm>
              <a:off x="4623571" y="1091360"/>
              <a:ext cx="235878" cy="250840"/>
            </a:xfrm>
            <a:custGeom>
              <a:avLst/>
              <a:gdLst/>
              <a:ahLst/>
              <a:cxnLst/>
              <a:rect l="l" t="t" r="r" b="b"/>
              <a:pathLst>
                <a:path w="6432" h="6840" fill="none" extrusionOk="0">
                  <a:moveTo>
                    <a:pt x="4878" y="0"/>
                  </a:moveTo>
                  <a:lnTo>
                    <a:pt x="1" y="82"/>
                  </a:lnTo>
                  <a:cubicBezTo>
                    <a:pt x="1" y="2861"/>
                    <a:pt x="1499" y="5450"/>
                    <a:pt x="3924" y="6839"/>
                  </a:cubicBezTo>
                  <a:lnTo>
                    <a:pt x="6431" y="2589"/>
                  </a:lnTo>
                  <a:cubicBezTo>
                    <a:pt x="5478" y="2071"/>
                    <a:pt x="4905" y="1063"/>
                    <a:pt x="4878" y="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7"/>
            <p:cNvSpPr/>
            <p:nvPr/>
          </p:nvSpPr>
          <p:spPr>
            <a:xfrm>
              <a:off x="4973326" y="1083365"/>
              <a:ext cx="236868" cy="253847"/>
            </a:xfrm>
            <a:custGeom>
              <a:avLst/>
              <a:gdLst/>
              <a:ahLst/>
              <a:cxnLst/>
              <a:rect l="l" t="t" r="r" b="b"/>
              <a:pathLst>
                <a:path w="6459" h="6922" fill="none" extrusionOk="0">
                  <a:moveTo>
                    <a:pt x="6458" y="0"/>
                  </a:moveTo>
                  <a:lnTo>
                    <a:pt x="1554" y="109"/>
                  </a:lnTo>
                  <a:cubicBezTo>
                    <a:pt x="1526" y="1199"/>
                    <a:pt x="954" y="2207"/>
                    <a:pt x="1" y="2780"/>
                  </a:cubicBezTo>
                  <a:lnTo>
                    <a:pt x="2507" y="6921"/>
                  </a:lnTo>
                  <a:cubicBezTo>
                    <a:pt x="4932" y="5450"/>
                    <a:pt x="6431" y="2834"/>
                    <a:pt x="6458" y="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1" name="Google Shape;621;p7"/>
          <p:cNvGrpSpPr/>
          <p:nvPr/>
        </p:nvGrpSpPr>
        <p:grpSpPr>
          <a:xfrm flipH="1">
            <a:off x="8766362" y="524153"/>
            <a:ext cx="110824" cy="110824"/>
            <a:chOff x="794923" y="2795124"/>
            <a:chExt cx="128941" cy="128941"/>
          </a:xfrm>
        </p:grpSpPr>
        <p:sp>
          <p:nvSpPr>
            <p:cNvPr id="622" name="Google Shape;622;p7"/>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7"/>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4" name="Google Shape;624;p7"/>
          <p:cNvGrpSpPr/>
          <p:nvPr/>
        </p:nvGrpSpPr>
        <p:grpSpPr>
          <a:xfrm>
            <a:off x="8276594" y="4454822"/>
            <a:ext cx="308365" cy="307514"/>
            <a:chOff x="2601030" y="2721166"/>
            <a:chExt cx="358773" cy="357783"/>
          </a:xfrm>
        </p:grpSpPr>
        <p:sp>
          <p:nvSpPr>
            <p:cNvPr id="625" name="Google Shape;625;p7"/>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7"/>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7"/>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7"/>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7"/>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7"/>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7"/>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7"/>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33" name="Shape 633"/>
        <p:cNvGrpSpPr/>
        <p:nvPr/>
      </p:nvGrpSpPr>
      <p:grpSpPr>
        <a:xfrm>
          <a:off x="0" y="0"/>
          <a:ext cx="0" cy="0"/>
          <a:chOff x="0" y="0"/>
          <a:chExt cx="0" cy="0"/>
        </a:xfrm>
      </p:grpSpPr>
      <p:sp>
        <p:nvSpPr>
          <p:cNvPr id="634" name="Google Shape;634;p8"/>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8"/>
          <p:cNvSpPr txBox="1"/>
          <p:nvPr>
            <p:ph type="subTitle" idx="1"/>
          </p:nvPr>
        </p:nvSpPr>
        <p:spPr>
          <a:xfrm>
            <a:off x="1657500" y="2957513"/>
            <a:ext cx="2533500" cy="8364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r">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r">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636" name="Google Shape;636;p8"/>
          <p:cNvSpPr txBox="1"/>
          <p:nvPr>
            <p:ph type="title"/>
          </p:nvPr>
        </p:nvSpPr>
        <p:spPr>
          <a:xfrm>
            <a:off x="1657500" y="2366266"/>
            <a:ext cx="2533500" cy="4638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6"/>
              </a:buClr>
              <a:buSzPts val="4000"/>
              <a:buFont typeface="Montserrat ExtraBold" panose="00000800000000000000"/>
              <a:buNone/>
              <a:defRPr sz="4000">
                <a:solidFill>
                  <a:schemeClr val="accent6"/>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2pPr>
            <a:lvl3pPr lvl="2">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3pPr>
            <a:lvl4pPr lvl="3">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4pPr>
            <a:lvl5pPr lvl="4">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5pPr>
            <a:lvl6pPr lvl="5">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6pPr>
            <a:lvl7pPr lvl="6">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7pPr>
            <a:lvl8pPr lvl="7">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8pPr>
            <a:lvl9pPr lvl="8">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9pPr>
          </a:lstStyle>
          <a:p/>
        </p:txBody>
      </p:sp>
      <p:sp>
        <p:nvSpPr>
          <p:cNvPr id="637" name="Google Shape;637;p8"/>
          <p:cNvSpPr txBox="1"/>
          <p:nvPr>
            <p:ph type="title" idx="2"/>
          </p:nvPr>
        </p:nvSpPr>
        <p:spPr>
          <a:xfrm>
            <a:off x="4953000" y="2366266"/>
            <a:ext cx="2533500" cy="463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2pPr>
            <a:lvl3pPr lvl="2">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3pPr>
            <a:lvl4pPr lvl="3">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4pPr>
            <a:lvl5pPr lvl="4">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5pPr>
            <a:lvl6pPr lvl="5">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6pPr>
            <a:lvl7pPr lvl="6">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7pPr>
            <a:lvl8pPr lvl="7">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8pPr>
            <a:lvl9pPr lvl="8">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9pPr>
          </a:lstStyle>
          <a:p/>
        </p:txBody>
      </p:sp>
      <p:sp>
        <p:nvSpPr>
          <p:cNvPr id="638" name="Google Shape;638;p8"/>
          <p:cNvSpPr txBox="1"/>
          <p:nvPr>
            <p:ph type="subTitle" idx="3"/>
          </p:nvPr>
        </p:nvSpPr>
        <p:spPr>
          <a:xfrm>
            <a:off x="4953000" y="2957513"/>
            <a:ext cx="2533500" cy="836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grpSp>
        <p:nvGrpSpPr>
          <p:cNvPr id="639" name="Google Shape;639;p8"/>
          <p:cNvGrpSpPr/>
          <p:nvPr/>
        </p:nvGrpSpPr>
        <p:grpSpPr>
          <a:xfrm>
            <a:off x="8507467" y="1636247"/>
            <a:ext cx="155984" cy="198986"/>
            <a:chOff x="2947570" y="-1075969"/>
            <a:chExt cx="184903" cy="235878"/>
          </a:xfrm>
        </p:grpSpPr>
        <p:sp>
          <p:nvSpPr>
            <p:cNvPr id="640" name="Google Shape;640;p8"/>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8"/>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8"/>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3" name="Google Shape;643;p8"/>
          <p:cNvGrpSpPr/>
          <p:nvPr/>
        </p:nvGrpSpPr>
        <p:grpSpPr>
          <a:xfrm>
            <a:off x="7418224" y="490961"/>
            <a:ext cx="703922" cy="736809"/>
            <a:chOff x="3153626" y="-2653955"/>
            <a:chExt cx="834426" cy="873411"/>
          </a:xfrm>
        </p:grpSpPr>
        <p:sp>
          <p:nvSpPr>
            <p:cNvPr id="644" name="Google Shape;644;p8"/>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8"/>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8"/>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8"/>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8"/>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8"/>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8"/>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1" name="Google Shape;651;p8"/>
          <p:cNvSpPr/>
          <p:nvPr/>
        </p:nvSpPr>
        <p:spPr>
          <a:xfrm>
            <a:off x="7861805" y="661143"/>
            <a:ext cx="76725" cy="77591"/>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2" name="Google Shape;652;p8"/>
          <p:cNvGrpSpPr/>
          <p:nvPr/>
        </p:nvGrpSpPr>
        <p:grpSpPr>
          <a:xfrm>
            <a:off x="8294647" y="877919"/>
            <a:ext cx="565651" cy="568187"/>
            <a:chOff x="1889565" y="-3382437"/>
            <a:chExt cx="670520" cy="673527"/>
          </a:xfrm>
        </p:grpSpPr>
        <p:sp>
          <p:nvSpPr>
            <p:cNvPr id="653" name="Google Shape;653;p8"/>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8"/>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8"/>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8"/>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8"/>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8" name="Google Shape;658;p8"/>
          <p:cNvGrpSpPr/>
          <p:nvPr/>
        </p:nvGrpSpPr>
        <p:grpSpPr>
          <a:xfrm>
            <a:off x="8061485" y="279235"/>
            <a:ext cx="198955" cy="488123"/>
            <a:chOff x="6219428" y="3871144"/>
            <a:chExt cx="235841" cy="578619"/>
          </a:xfrm>
        </p:grpSpPr>
        <p:sp>
          <p:nvSpPr>
            <p:cNvPr id="659" name="Google Shape;659;p8"/>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8"/>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8"/>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2" name="Google Shape;662;p8"/>
          <p:cNvGrpSpPr/>
          <p:nvPr/>
        </p:nvGrpSpPr>
        <p:grpSpPr>
          <a:xfrm>
            <a:off x="8303367" y="618466"/>
            <a:ext cx="193077" cy="245361"/>
            <a:chOff x="2079424" y="521748"/>
            <a:chExt cx="228873" cy="290850"/>
          </a:xfrm>
        </p:grpSpPr>
        <p:sp>
          <p:nvSpPr>
            <p:cNvPr id="663" name="Google Shape;663;p8"/>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8"/>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8"/>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6" name="Google Shape;666;p8"/>
          <p:cNvGrpSpPr/>
          <p:nvPr/>
        </p:nvGrpSpPr>
        <p:grpSpPr>
          <a:xfrm>
            <a:off x="7070928" y="388587"/>
            <a:ext cx="302661" cy="301826"/>
            <a:chOff x="2601030" y="2721166"/>
            <a:chExt cx="358773" cy="357783"/>
          </a:xfrm>
        </p:grpSpPr>
        <p:sp>
          <p:nvSpPr>
            <p:cNvPr id="667" name="Google Shape;667;p8"/>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8"/>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8"/>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8"/>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8"/>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8"/>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8"/>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8"/>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5" name="Google Shape;675;p8"/>
          <p:cNvSpPr/>
          <p:nvPr/>
        </p:nvSpPr>
        <p:spPr>
          <a:xfrm>
            <a:off x="295608" y="3985127"/>
            <a:ext cx="134641" cy="134662"/>
          </a:xfrm>
          <a:custGeom>
            <a:avLst/>
            <a:gdLst/>
            <a:ahLst/>
            <a:cxnLst/>
            <a:rect l="l" t="t" r="r" b="b"/>
            <a:pathLst>
              <a:path w="6266" h="6267" fill="none" extrusionOk="0">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w="19375" cap="flat" cmpd="sng">
            <a:solidFill>
              <a:schemeClr val="accent3"/>
            </a:solidFill>
            <a:prstDash val="solid"/>
            <a:miter lim="310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6" name="Google Shape;676;p8"/>
          <p:cNvGrpSpPr/>
          <p:nvPr/>
        </p:nvGrpSpPr>
        <p:grpSpPr>
          <a:xfrm>
            <a:off x="295591" y="3139911"/>
            <a:ext cx="393370" cy="344419"/>
            <a:chOff x="299281" y="2848081"/>
            <a:chExt cx="457673" cy="400720"/>
          </a:xfrm>
        </p:grpSpPr>
        <p:sp>
          <p:nvSpPr>
            <p:cNvPr id="677" name="Google Shape;677;p8"/>
            <p:cNvSpPr/>
            <p:nvPr/>
          </p:nvSpPr>
          <p:spPr>
            <a:xfrm>
              <a:off x="299281" y="2848081"/>
              <a:ext cx="457673" cy="400720"/>
            </a:xfrm>
            <a:custGeom>
              <a:avLst/>
              <a:gdLst/>
              <a:ahLst/>
              <a:cxnLst/>
              <a:rect l="l" t="t" r="r" b="b"/>
              <a:pathLst>
                <a:path w="12480" h="10927" fill="none" extrusionOk="0">
                  <a:moveTo>
                    <a:pt x="3106" y="10927"/>
                  </a:moveTo>
                  <a:lnTo>
                    <a:pt x="0" y="5586"/>
                  </a:lnTo>
                  <a:lnTo>
                    <a:pt x="3106" y="109"/>
                  </a:lnTo>
                  <a:lnTo>
                    <a:pt x="9346" y="1"/>
                  </a:lnTo>
                  <a:lnTo>
                    <a:pt x="12480" y="5368"/>
                  </a:lnTo>
                  <a:lnTo>
                    <a:pt x="9346" y="10818"/>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8"/>
            <p:cNvSpPr/>
            <p:nvPr/>
          </p:nvSpPr>
          <p:spPr>
            <a:xfrm>
              <a:off x="388214" y="2929019"/>
              <a:ext cx="278821" cy="241855"/>
            </a:xfrm>
            <a:custGeom>
              <a:avLst/>
              <a:gdLst/>
              <a:ahLst/>
              <a:cxnLst/>
              <a:rect l="l" t="t" r="r" b="b"/>
              <a:pathLst>
                <a:path w="7603" h="6595" fill="none" extrusionOk="0">
                  <a:moveTo>
                    <a:pt x="7602" y="3189"/>
                  </a:moveTo>
                  <a:lnTo>
                    <a:pt x="5722" y="6513"/>
                  </a:lnTo>
                  <a:lnTo>
                    <a:pt x="1908" y="6595"/>
                  </a:lnTo>
                  <a:lnTo>
                    <a:pt x="0" y="3325"/>
                  </a:lnTo>
                  <a:lnTo>
                    <a:pt x="190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9" name="Google Shape;679;p8"/>
          <p:cNvGrpSpPr/>
          <p:nvPr/>
        </p:nvGrpSpPr>
        <p:grpSpPr>
          <a:xfrm>
            <a:off x="307452" y="2846968"/>
            <a:ext cx="110824" cy="110824"/>
            <a:chOff x="794923" y="2795124"/>
            <a:chExt cx="128941" cy="128941"/>
          </a:xfrm>
        </p:grpSpPr>
        <p:sp>
          <p:nvSpPr>
            <p:cNvPr id="680" name="Google Shape;680;p8"/>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8"/>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2" name="Google Shape;682;p8"/>
          <p:cNvGrpSpPr/>
          <p:nvPr/>
        </p:nvGrpSpPr>
        <p:grpSpPr>
          <a:xfrm>
            <a:off x="788879" y="4119513"/>
            <a:ext cx="645057" cy="788475"/>
            <a:chOff x="794919" y="4014442"/>
            <a:chExt cx="750503" cy="917365"/>
          </a:xfrm>
        </p:grpSpPr>
        <p:sp>
          <p:nvSpPr>
            <p:cNvPr id="683" name="Google Shape;683;p8"/>
            <p:cNvSpPr/>
            <p:nvPr/>
          </p:nvSpPr>
          <p:spPr>
            <a:xfrm>
              <a:off x="794919" y="4098387"/>
              <a:ext cx="750503" cy="833419"/>
            </a:xfrm>
            <a:custGeom>
              <a:avLst/>
              <a:gdLst/>
              <a:ahLst/>
              <a:cxnLst/>
              <a:rect l="l" t="t" r="r" b="b"/>
              <a:pathLst>
                <a:path w="20465" h="22726" fill="none" extrusionOk="0">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8"/>
            <p:cNvSpPr/>
            <p:nvPr/>
          </p:nvSpPr>
          <p:spPr>
            <a:xfrm>
              <a:off x="967797" y="4578039"/>
              <a:ext cx="404754" cy="7041"/>
            </a:xfrm>
            <a:custGeom>
              <a:avLst/>
              <a:gdLst/>
              <a:ahLst/>
              <a:cxnLst/>
              <a:rect l="l" t="t" r="r" b="b"/>
              <a:pathLst>
                <a:path w="11037" h="192" fill="none" extrusionOk="0">
                  <a:moveTo>
                    <a:pt x="1" y="192"/>
                  </a:moveTo>
                  <a:lnTo>
                    <a:pt x="11036"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8"/>
            <p:cNvSpPr/>
            <p:nvPr/>
          </p:nvSpPr>
          <p:spPr>
            <a:xfrm>
              <a:off x="1033773" y="4014442"/>
              <a:ext cx="272807" cy="76976"/>
            </a:xfrm>
            <a:custGeom>
              <a:avLst/>
              <a:gdLst/>
              <a:ahLst/>
              <a:cxnLst/>
              <a:rect l="l" t="t" r="r" b="b"/>
              <a:pathLst>
                <a:path w="7439" h="2099" fill="none" extrusionOk="0">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6" name="Google Shape;686;p8"/>
          <p:cNvGrpSpPr/>
          <p:nvPr/>
        </p:nvGrpSpPr>
        <p:grpSpPr>
          <a:xfrm>
            <a:off x="1371036" y="4360554"/>
            <a:ext cx="187263" cy="187264"/>
            <a:chOff x="1447449" y="4268259"/>
            <a:chExt cx="217875" cy="217875"/>
          </a:xfrm>
        </p:grpSpPr>
        <p:sp>
          <p:nvSpPr>
            <p:cNvPr id="687" name="Google Shape;687;p8"/>
            <p:cNvSpPr/>
            <p:nvPr/>
          </p:nvSpPr>
          <p:spPr>
            <a:xfrm>
              <a:off x="1556370" y="4268259"/>
              <a:ext cx="37" cy="82000"/>
            </a:xfrm>
            <a:custGeom>
              <a:avLst/>
              <a:gdLst/>
              <a:ahLst/>
              <a:cxnLst/>
              <a:rect l="l" t="t" r="r" b="b"/>
              <a:pathLst>
                <a:path w="1" h="2236" fill="none" extrusionOk="0">
                  <a:moveTo>
                    <a:pt x="1" y="1"/>
                  </a:moveTo>
                  <a:lnTo>
                    <a:pt x="1" y="22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8"/>
            <p:cNvSpPr/>
            <p:nvPr/>
          </p:nvSpPr>
          <p:spPr>
            <a:xfrm>
              <a:off x="1556370" y="4404171"/>
              <a:ext cx="37" cy="81963"/>
            </a:xfrm>
            <a:custGeom>
              <a:avLst/>
              <a:gdLst/>
              <a:ahLst/>
              <a:cxnLst/>
              <a:rect l="l" t="t" r="r" b="b"/>
              <a:pathLst>
                <a:path w="1" h="2235" fill="none" extrusionOk="0">
                  <a:moveTo>
                    <a:pt x="1" y="1"/>
                  </a:moveTo>
                  <a:lnTo>
                    <a:pt x="1" y="22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8"/>
            <p:cNvSpPr/>
            <p:nvPr/>
          </p:nvSpPr>
          <p:spPr>
            <a:xfrm>
              <a:off x="1447449" y="4377179"/>
              <a:ext cx="82000" cy="2054"/>
            </a:xfrm>
            <a:custGeom>
              <a:avLst/>
              <a:gdLst/>
              <a:ahLst/>
              <a:cxnLst/>
              <a:rect l="l" t="t" r="r" b="b"/>
              <a:pathLst>
                <a:path w="2236" h="56" fill="none" extrusionOk="0">
                  <a:moveTo>
                    <a:pt x="1" y="55"/>
                  </a:moveTo>
                  <a:lnTo>
                    <a:pt x="223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8"/>
            <p:cNvSpPr/>
            <p:nvPr/>
          </p:nvSpPr>
          <p:spPr>
            <a:xfrm>
              <a:off x="1583361" y="4375199"/>
              <a:ext cx="81963" cy="1027"/>
            </a:xfrm>
            <a:custGeom>
              <a:avLst/>
              <a:gdLst/>
              <a:ahLst/>
              <a:cxnLst/>
              <a:rect l="l" t="t" r="r" b="b"/>
              <a:pathLst>
                <a:path w="2235" h="28" fill="none" extrusionOk="0">
                  <a:moveTo>
                    <a:pt x="1" y="28"/>
                  </a:moveTo>
                  <a:lnTo>
                    <a:pt x="223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8"/>
            <p:cNvSpPr/>
            <p:nvPr/>
          </p:nvSpPr>
          <p:spPr>
            <a:xfrm>
              <a:off x="1479429" y="4301265"/>
              <a:ext cx="58016" cy="56989"/>
            </a:xfrm>
            <a:custGeom>
              <a:avLst/>
              <a:gdLst/>
              <a:ahLst/>
              <a:cxnLst/>
              <a:rect l="l" t="t" r="r" b="b"/>
              <a:pathLst>
                <a:path w="1582" h="1554" fill="none" extrusionOk="0">
                  <a:moveTo>
                    <a:pt x="1" y="0"/>
                  </a:moveTo>
                  <a:lnTo>
                    <a:pt x="1581" y="1553"/>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8"/>
            <p:cNvSpPr/>
            <p:nvPr/>
          </p:nvSpPr>
          <p:spPr>
            <a:xfrm>
              <a:off x="1575366" y="4395186"/>
              <a:ext cx="57979" cy="56989"/>
            </a:xfrm>
            <a:custGeom>
              <a:avLst/>
              <a:gdLst/>
              <a:ahLst/>
              <a:cxnLst/>
              <a:rect l="l" t="t" r="r" b="b"/>
              <a:pathLst>
                <a:path w="1581" h="1554" fill="none" extrusionOk="0">
                  <a:moveTo>
                    <a:pt x="1" y="0"/>
                  </a:moveTo>
                  <a:lnTo>
                    <a:pt x="1581" y="1554"/>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8"/>
            <p:cNvSpPr/>
            <p:nvPr/>
          </p:nvSpPr>
          <p:spPr>
            <a:xfrm>
              <a:off x="1479429" y="4396176"/>
              <a:ext cx="58016" cy="59006"/>
            </a:xfrm>
            <a:custGeom>
              <a:avLst/>
              <a:gdLst/>
              <a:ahLst/>
              <a:cxnLst/>
              <a:rect l="l" t="t" r="r" b="b"/>
              <a:pathLst>
                <a:path w="1582" h="1609" fill="none" extrusionOk="0">
                  <a:moveTo>
                    <a:pt x="1" y="1608"/>
                  </a:moveTo>
                  <a:lnTo>
                    <a:pt x="158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8"/>
            <p:cNvSpPr/>
            <p:nvPr/>
          </p:nvSpPr>
          <p:spPr>
            <a:xfrm>
              <a:off x="1575366" y="4299248"/>
              <a:ext cx="57979" cy="59006"/>
            </a:xfrm>
            <a:custGeom>
              <a:avLst/>
              <a:gdLst/>
              <a:ahLst/>
              <a:cxnLst/>
              <a:rect l="l" t="t" r="r" b="b"/>
              <a:pathLst>
                <a:path w="1581" h="1609" fill="none" extrusionOk="0">
                  <a:moveTo>
                    <a:pt x="1" y="1608"/>
                  </a:moveTo>
                  <a:lnTo>
                    <a:pt x="158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5" name="Google Shape;695;p8"/>
          <p:cNvGrpSpPr/>
          <p:nvPr/>
        </p:nvGrpSpPr>
        <p:grpSpPr>
          <a:xfrm>
            <a:off x="686271" y="3630008"/>
            <a:ext cx="181240" cy="670823"/>
            <a:chOff x="2419167" y="1286206"/>
            <a:chExt cx="210867" cy="780480"/>
          </a:xfrm>
        </p:grpSpPr>
        <p:sp>
          <p:nvSpPr>
            <p:cNvPr id="696" name="Google Shape;696;p8"/>
            <p:cNvSpPr/>
            <p:nvPr/>
          </p:nvSpPr>
          <p:spPr>
            <a:xfrm>
              <a:off x="2419167" y="1286206"/>
              <a:ext cx="210867" cy="41000"/>
            </a:xfrm>
            <a:custGeom>
              <a:avLst/>
              <a:gdLst/>
              <a:ahLst/>
              <a:cxnLst/>
              <a:rect l="l" t="t" r="r" b="b"/>
              <a:pathLst>
                <a:path w="5750" h="1118" fill="none" extrusionOk="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8"/>
            <p:cNvSpPr/>
            <p:nvPr/>
          </p:nvSpPr>
          <p:spPr>
            <a:xfrm>
              <a:off x="2576056" y="1324200"/>
              <a:ext cx="37" cy="59960"/>
            </a:xfrm>
            <a:custGeom>
              <a:avLst/>
              <a:gdLst/>
              <a:ahLst/>
              <a:cxnLst/>
              <a:rect l="l" t="t" r="r" b="b"/>
              <a:pathLst>
                <a:path w="1" h="1635"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8"/>
            <p:cNvSpPr/>
            <p:nvPr/>
          </p:nvSpPr>
          <p:spPr>
            <a:xfrm>
              <a:off x="2472123" y="1326180"/>
              <a:ext cx="37" cy="59996"/>
            </a:xfrm>
            <a:custGeom>
              <a:avLst/>
              <a:gdLst/>
              <a:ahLst/>
              <a:cxnLst/>
              <a:rect l="l" t="t" r="r" b="b"/>
              <a:pathLst>
                <a:path w="1" h="1636" fill="none" extrusionOk="0">
                  <a:moveTo>
                    <a:pt x="1" y="0"/>
                  </a:moveTo>
                  <a:lnTo>
                    <a:pt x="1" y="163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8"/>
            <p:cNvSpPr/>
            <p:nvPr/>
          </p:nvSpPr>
          <p:spPr>
            <a:xfrm>
              <a:off x="2434166" y="1384124"/>
              <a:ext cx="179879" cy="468711"/>
            </a:xfrm>
            <a:custGeom>
              <a:avLst/>
              <a:gdLst/>
              <a:ahLst/>
              <a:cxnLst/>
              <a:rect l="l" t="t" r="r" b="b"/>
              <a:pathLst>
                <a:path w="4905" h="12781" fill="none" extrusionOk="0">
                  <a:moveTo>
                    <a:pt x="0" y="83"/>
                  </a:moveTo>
                  <a:lnTo>
                    <a:pt x="4905" y="1"/>
                  </a:lnTo>
                  <a:lnTo>
                    <a:pt x="4905" y="12698"/>
                  </a:lnTo>
                  <a:lnTo>
                    <a:pt x="0" y="12780"/>
                  </a:ln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8"/>
            <p:cNvSpPr/>
            <p:nvPr/>
          </p:nvSpPr>
          <p:spPr>
            <a:xfrm>
              <a:off x="2476121" y="1850794"/>
              <a:ext cx="96962" cy="47014"/>
            </a:xfrm>
            <a:custGeom>
              <a:avLst/>
              <a:gdLst/>
              <a:ahLst/>
              <a:cxnLst/>
              <a:rect l="l" t="t" r="r" b="b"/>
              <a:pathLst>
                <a:path w="2644" h="1282" fill="none" extrusionOk="0">
                  <a:moveTo>
                    <a:pt x="2644" y="1"/>
                  </a:moveTo>
                  <a:lnTo>
                    <a:pt x="2644" y="1227"/>
                  </a:lnTo>
                  <a:lnTo>
                    <a:pt x="1" y="1281"/>
                  </a:lnTo>
                  <a:lnTo>
                    <a:pt x="1"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8"/>
            <p:cNvSpPr/>
            <p:nvPr/>
          </p:nvSpPr>
          <p:spPr>
            <a:xfrm>
              <a:off x="2439154" y="1793840"/>
              <a:ext cx="169904" cy="3044"/>
            </a:xfrm>
            <a:custGeom>
              <a:avLst/>
              <a:gdLst/>
              <a:ahLst/>
              <a:cxnLst/>
              <a:rect l="l" t="t" r="r" b="b"/>
              <a:pathLst>
                <a:path w="4633" h="83" fill="none" extrusionOk="0">
                  <a:moveTo>
                    <a:pt x="4633" y="1"/>
                  </a:moveTo>
                  <a:lnTo>
                    <a:pt x="1" y="8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8"/>
            <p:cNvSpPr/>
            <p:nvPr/>
          </p:nvSpPr>
          <p:spPr>
            <a:xfrm>
              <a:off x="2527097" y="1896783"/>
              <a:ext cx="37" cy="169904"/>
            </a:xfrm>
            <a:custGeom>
              <a:avLst/>
              <a:gdLst/>
              <a:ahLst/>
              <a:cxnLst/>
              <a:rect l="l" t="t" r="r" b="b"/>
              <a:pathLst>
                <a:path w="1" h="4633" fill="none" extrusionOk="0">
                  <a:moveTo>
                    <a:pt x="0" y="0"/>
                  </a:moveTo>
                  <a:lnTo>
                    <a:pt x="0" y="463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8"/>
            <p:cNvSpPr/>
            <p:nvPr/>
          </p:nvSpPr>
          <p:spPr>
            <a:xfrm>
              <a:off x="2438164" y="175287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8"/>
            <p:cNvSpPr/>
            <p:nvPr/>
          </p:nvSpPr>
          <p:spPr>
            <a:xfrm>
              <a:off x="2438164" y="1706888"/>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8"/>
            <p:cNvSpPr/>
            <p:nvPr/>
          </p:nvSpPr>
          <p:spPr>
            <a:xfrm>
              <a:off x="2438164" y="1659946"/>
              <a:ext cx="50975" cy="1027"/>
            </a:xfrm>
            <a:custGeom>
              <a:avLst/>
              <a:gdLst/>
              <a:ahLst/>
              <a:cxnLst/>
              <a:rect l="l" t="t" r="r" b="b"/>
              <a:pathLst>
                <a:path w="1390" h="28" fill="none" extrusionOk="0">
                  <a:moveTo>
                    <a:pt x="1390" y="0"/>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8"/>
            <p:cNvSpPr/>
            <p:nvPr/>
          </p:nvSpPr>
          <p:spPr>
            <a:xfrm>
              <a:off x="2438164" y="1613957"/>
              <a:ext cx="50975" cy="1064"/>
            </a:xfrm>
            <a:custGeom>
              <a:avLst/>
              <a:gdLst/>
              <a:ahLst/>
              <a:cxnLst/>
              <a:rect l="l" t="t" r="r" b="b"/>
              <a:pathLst>
                <a:path w="1390" h="29"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8"/>
            <p:cNvSpPr/>
            <p:nvPr/>
          </p:nvSpPr>
          <p:spPr>
            <a:xfrm>
              <a:off x="2438164" y="1568005"/>
              <a:ext cx="50975" cy="1027"/>
            </a:xfrm>
            <a:custGeom>
              <a:avLst/>
              <a:gdLst/>
              <a:ahLst/>
              <a:cxnLst/>
              <a:rect l="l" t="t" r="r" b="b"/>
              <a:pathLst>
                <a:path w="1390" h="28" fill="none" extrusionOk="0">
                  <a:moveTo>
                    <a:pt x="1390" y="1"/>
                  </a:moveTo>
                  <a:lnTo>
                    <a:pt x="0" y="28"/>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8"/>
            <p:cNvSpPr/>
            <p:nvPr/>
          </p:nvSpPr>
          <p:spPr>
            <a:xfrm>
              <a:off x="2438164" y="1522053"/>
              <a:ext cx="50975" cy="1027"/>
            </a:xfrm>
            <a:custGeom>
              <a:avLst/>
              <a:gdLst/>
              <a:ahLst/>
              <a:cxnLst/>
              <a:rect l="l" t="t" r="r" b="b"/>
              <a:pathLst>
                <a:path w="1390" h="28" fill="none" extrusionOk="0">
                  <a:moveTo>
                    <a:pt x="1390" y="0"/>
                  </a:moveTo>
                  <a:lnTo>
                    <a:pt x="0" y="2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8"/>
            <p:cNvSpPr/>
            <p:nvPr/>
          </p:nvSpPr>
          <p:spPr>
            <a:xfrm>
              <a:off x="2438164" y="1476065"/>
              <a:ext cx="50975" cy="37"/>
            </a:xfrm>
            <a:custGeom>
              <a:avLst/>
              <a:gdLst/>
              <a:ahLst/>
              <a:cxnLst/>
              <a:rect l="l" t="t" r="r" b="b"/>
              <a:pathLst>
                <a:path w="1390" h="1" fill="none" extrusionOk="0">
                  <a:moveTo>
                    <a:pt x="1390" y="1"/>
                  </a:moveTo>
                  <a:lnTo>
                    <a:pt x="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8"/>
            <p:cNvSpPr/>
            <p:nvPr/>
          </p:nvSpPr>
          <p:spPr>
            <a:xfrm>
              <a:off x="2438164" y="1430113"/>
              <a:ext cx="50975" cy="37"/>
            </a:xfrm>
            <a:custGeom>
              <a:avLst/>
              <a:gdLst/>
              <a:ahLst/>
              <a:cxnLst/>
              <a:rect l="l" t="t" r="r" b="b"/>
              <a:pathLst>
                <a:path w="1390" h="1" fill="none" extrusionOk="0">
                  <a:moveTo>
                    <a:pt x="1390" y="0"/>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1" name="Google Shape;711;p8"/>
          <p:cNvGrpSpPr/>
          <p:nvPr/>
        </p:nvGrpSpPr>
        <p:grpSpPr>
          <a:xfrm>
            <a:off x="273142" y="4273728"/>
            <a:ext cx="438065" cy="480997"/>
            <a:chOff x="1693693" y="-2602979"/>
            <a:chExt cx="509674" cy="559624"/>
          </a:xfrm>
        </p:grpSpPr>
        <p:sp>
          <p:nvSpPr>
            <p:cNvPr id="712" name="Google Shape;712;p8"/>
            <p:cNvSpPr/>
            <p:nvPr/>
          </p:nvSpPr>
          <p:spPr>
            <a:xfrm>
              <a:off x="1693693" y="-2602979"/>
              <a:ext cx="509674" cy="76976"/>
            </a:xfrm>
            <a:custGeom>
              <a:avLst/>
              <a:gdLst/>
              <a:ahLst/>
              <a:cxnLst/>
              <a:rect l="l" t="t" r="r" b="b"/>
              <a:pathLst>
                <a:path w="13898" h="2099" fill="none" extrusionOk="0">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8"/>
            <p:cNvSpPr/>
            <p:nvPr/>
          </p:nvSpPr>
          <p:spPr>
            <a:xfrm>
              <a:off x="1736674" y="-2526038"/>
              <a:ext cx="422724" cy="482683"/>
            </a:xfrm>
            <a:custGeom>
              <a:avLst/>
              <a:gdLst/>
              <a:ahLst/>
              <a:cxnLst/>
              <a:rect l="l" t="t" r="r" b="b"/>
              <a:pathLst>
                <a:path w="11527" h="13162" fill="none" extrusionOk="0">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8"/>
            <p:cNvSpPr/>
            <p:nvPr/>
          </p:nvSpPr>
          <p:spPr>
            <a:xfrm>
              <a:off x="2055439" y="-2483057"/>
              <a:ext cx="103967" cy="2017"/>
            </a:xfrm>
            <a:custGeom>
              <a:avLst/>
              <a:gdLst/>
              <a:ahLst/>
              <a:cxnLst/>
              <a:rect l="l" t="t" r="r" b="b"/>
              <a:pathLst>
                <a:path w="2835" h="55" fill="none" extrusionOk="0">
                  <a:moveTo>
                    <a:pt x="0" y="55"/>
                  </a:moveTo>
                  <a:lnTo>
                    <a:pt x="283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8"/>
            <p:cNvSpPr/>
            <p:nvPr/>
          </p:nvSpPr>
          <p:spPr>
            <a:xfrm>
              <a:off x="2055439" y="-2428120"/>
              <a:ext cx="103967" cy="2054"/>
            </a:xfrm>
            <a:custGeom>
              <a:avLst/>
              <a:gdLst/>
              <a:ahLst/>
              <a:cxnLst/>
              <a:rect l="l" t="t" r="r" b="b"/>
              <a:pathLst>
                <a:path w="2835" h="56" fill="none" extrusionOk="0">
                  <a:moveTo>
                    <a:pt x="0" y="55"/>
                  </a:moveTo>
                  <a:lnTo>
                    <a:pt x="283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8"/>
            <p:cNvSpPr/>
            <p:nvPr/>
          </p:nvSpPr>
          <p:spPr>
            <a:xfrm>
              <a:off x="2055439" y="-2373146"/>
              <a:ext cx="103967" cy="2017"/>
            </a:xfrm>
            <a:custGeom>
              <a:avLst/>
              <a:gdLst/>
              <a:ahLst/>
              <a:cxnLst/>
              <a:rect l="l" t="t" r="r" b="b"/>
              <a:pathLst>
                <a:path w="2835" h="55" fill="none" extrusionOk="0">
                  <a:moveTo>
                    <a:pt x="0" y="55"/>
                  </a:moveTo>
                  <a:lnTo>
                    <a:pt x="283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8"/>
            <p:cNvSpPr/>
            <p:nvPr/>
          </p:nvSpPr>
          <p:spPr>
            <a:xfrm>
              <a:off x="2055439" y="-2318209"/>
              <a:ext cx="103967" cy="2054"/>
            </a:xfrm>
            <a:custGeom>
              <a:avLst/>
              <a:gdLst/>
              <a:ahLst/>
              <a:cxnLst/>
              <a:rect l="l" t="t" r="r" b="b"/>
              <a:pathLst>
                <a:path w="2835" h="56" fill="none" extrusionOk="0">
                  <a:moveTo>
                    <a:pt x="0" y="55"/>
                  </a:moveTo>
                  <a:lnTo>
                    <a:pt x="283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8"/>
            <p:cNvSpPr/>
            <p:nvPr/>
          </p:nvSpPr>
          <p:spPr>
            <a:xfrm>
              <a:off x="2055439" y="-2263236"/>
              <a:ext cx="103967" cy="2054"/>
            </a:xfrm>
            <a:custGeom>
              <a:avLst/>
              <a:gdLst/>
              <a:ahLst/>
              <a:cxnLst/>
              <a:rect l="l" t="t" r="r" b="b"/>
              <a:pathLst>
                <a:path w="2835" h="56" fill="none" extrusionOk="0">
                  <a:moveTo>
                    <a:pt x="0" y="55"/>
                  </a:moveTo>
                  <a:lnTo>
                    <a:pt x="283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8"/>
            <p:cNvSpPr/>
            <p:nvPr/>
          </p:nvSpPr>
          <p:spPr>
            <a:xfrm>
              <a:off x="2055439" y="-2208262"/>
              <a:ext cx="103967" cy="2017"/>
            </a:xfrm>
            <a:custGeom>
              <a:avLst/>
              <a:gdLst/>
              <a:ahLst/>
              <a:cxnLst/>
              <a:rect l="l" t="t" r="r" b="b"/>
              <a:pathLst>
                <a:path w="2835" h="55" fill="none" extrusionOk="0">
                  <a:moveTo>
                    <a:pt x="0" y="55"/>
                  </a:moveTo>
                  <a:lnTo>
                    <a:pt x="283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8"/>
            <p:cNvSpPr/>
            <p:nvPr/>
          </p:nvSpPr>
          <p:spPr>
            <a:xfrm>
              <a:off x="2055439" y="-2153326"/>
              <a:ext cx="103967" cy="2054"/>
            </a:xfrm>
            <a:custGeom>
              <a:avLst/>
              <a:gdLst/>
              <a:ahLst/>
              <a:cxnLst/>
              <a:rect l="l" t="t" r="r" b="b"/>
              <a:pathLst>
                <a:path w="2835" h="56" fill="none" extrusionOk="0">
                  <a:moveTo>
                    <a:pt x="0" y="55"/>
                  </a:moveTo>
                  <a:lnTo>
                    <a:pt x="283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21" name="Google Shape;721;p8"/>
          <p:cNvSpPr/>
          <p:nvPr/>
        </p:nvSpPr>
        <p:spPr>
          <a:xfrm>
            <a:off x="453220" y="3772080"/>
            <a:ext cx="78176" cy="79058"/>
          </a:xfrm>
          <a:custGeom>
            <a:avLst/>
            <a:gdLst/>
            <a:ahLst/>
            <a:cxnLst/>
            <a:rect l="l" t="t" r="r" b="b"/>
            <a:pathLst>
              <a:path w="2480" h="2508" fill="none" extrusionOk="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2" name="Google Shape;722;p8"/>
          <p:cNvGrpSpPr/>
          <p:nvPr/>
        </p:nvGrpSpPr>
        <p:grpSpPr>
          <a:xfrm>
            <a:off x="559039" y="385746"/>
            <a:ext cx="308365" cy="307514"/>
            <a:chOff x="2601030" y="2721166"/>
            <a:chExt cx="358773" cy="357783"/>
          </a:xfrm>
        </p:grpSpPr>
        <p:sp>
          <p:nvSpPr>
            <p:cNvPr id="723" name="Google Shape;723;p8"/>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8"/>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8"/>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8"/>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8"/>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8"/>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8"/>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8"/>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1" name="Google Shape;731;p8"/>
          <p:cNvGrpSpPr/>
          <p:nvPr/>
        </p:nvGrpSpPr>
        <p:grpSpPr>
          <a:xfrm>
            <a:off x="8276594" y="4454822"/>
            <a:ext cx="308365" cy="307514"/>
            <a:chOff x="2601030" y="2721166"/>
            <a:chExt cx="358773" cy="357783"/>
          </a:xfrm>
        </p:grpSpPr>
        <p:sp>
          <p:nvSpPr>
            <p:cNvPr id="732" name="Google Shape;732;p8"/>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8"/>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8"/>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8"/>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8"/>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8"/>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8"/>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8"/>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40" name="Shape 740"/>
        <p:cNvGrpSpPr/>
        <p:nvPr/>
      </p:nvGrpSpPr>
      <p:grpSpPr>
        <a:xfrm>
          <a:off x="0" y="0"/>
          <a:ext cx="0" cy="0"/>
          <a:chOff x="0" y="0"/>
          <a:chExt cx="0" cy="0"/>
        </a:xfrm>
      </p:grpSpPr>
      <p:sp>
        <p:nvSpPr>
          <p:cNvPr id="741" name="Google Shape;741;p9"/>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9"/>
          <p:cNvSpPr txBox="1"/>
          <p:nvPr>
            <p:ph type="title"/>
          </p:nvPr>
        </p:nvSpPr>
        <p:spPr>
          <a:xfrm>
            <a:off x="1883250" y="539500"/>
            <a:ext cx="5377500" cy="50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2pPr>
            <a:lvl3pPr lvl="2"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3pPr>
            <a:lvl4pPr lvl="3"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4pPr>
            <a:lvl5pPr lvl="4"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5pPr>
            <a:lvl6pPr lvl="5"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6pPr>
            <a:lvl7pPr lvl="6"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7pPr>
            <a:lvl8pPr lvl="7"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8pPr>
            <a:lvl9pPr lvl="8" algn="ctr">
              <a:spcBef>
                <a:spcPts val="0"/>
              </a:spcBef>
              <a:spcAft>
                <a:spcPts val="0"/>
              </a:spcAft>
              <a:buClr>
                <a:schemeClr val="accent3"/>
              </a:buClr>
              <a:buSzPts val="4000"/>
              <a:buFont typeface="Montserrat ExtraBold" panose="00000800000000000000"/>
              <a:buNone/>
              <a:defRPr sz="40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9pPr>
          </a:lstStyle>
          <a:p/>
        </p:txBody>
      </p:sp>
      <p:grpSp>
        <p:nvGrpSpPr>
          <p:cNvPr id="743" name="Google Shape;743;p9"/>
          <p:cNvGrpSpPr/>
          <p:nvPr/>
        </p:nvGrpSpPr>
        <p:grpSpPr>
          <a:xfrm>
            <a:off x="1043280" y="250052"/>
            <a:ext cx="166649" cy="167500"/>
            <a:chOff x="3407917" y="-1400250"/>
            <a:chExt cx="193891" cy="194881"/>
          </a:xfrm>
        </p:grpSpPr>
        <p:sp>
          <p:nvSpPr>
            <p:cNvPr id="744" name="Google Shape;744;p9"/>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9"/>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9"/>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9"/>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9"/>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9"/>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9"/>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9"/>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2" name="Google Shape;752;p9"/>
          <p:cNvGrpSpPr/>
          <p:nvPr/>
        </p:nvGrpSpPr>
        <p:grpSpPr>
          <a:xfrm>
            <a:off x="462246" y="274832"/>
            <a:ext cx="576312" cy="578897"/>
            <a:chOff x="1889565" y="-3382437"/>
            <a:chExt cx="670520" cy="673527"/>
          </a:xfrm>
        </p:grpSpPr>
        <p:sp>
          <p:nvSpPr>
            <p:cNvPr id="753" name="Google Shape;753;p9"/>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9"/>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9"/>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9"/>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9"/>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8" name="Google Shape;758;p9"/>
          <p:cNvGrpSpPr/>
          <p:nvPr/>
        </p:nvGrpSpPr>
        <p:grpSpPr>
          <a:xfrm>
            <a:off x="332855" y="892720"/>
            <a:ext cx="196716" cy="249985"/>
            <a:chOff x="2079424" y="521748"/>
            <a:chExt cx="228873" cy="290850"/>
          </a:xfrm>
        </p:grpSpPr>
        <p:sp>
          <p:nvSpPr>
            <p:cNvPr id="759" name="Google Shape;759;p9"/>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9"/>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9"/>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2" name="Google Shape;762;p9"/>
          <p:cNvGrpSpPr/>
          <p:nvPr/>
        </p:nvGrpSpPr>
        <p:grpSpPr>
          <a:xfrm>
            <a:off x="273209" y="511759"/>
            <a:ext cx="110824" cy="110824"/>
            <a:chOff x="794923" y="2795124"/>
            <a:chExt cx="128941" cy="128941"/>
          </a:xfrm>
        </p:grpSpPr>
        <p:sp>
          <p:nvSpPr>
            <p:cNvPr id="763" name="Google Shape;763;p9"/>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9"/>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5" name="Google Shape;765;p9"/>
          <p:cNvGrpSpPr/>
          <p:nvPr/>
        </p:nvGrpSpPr>
        <p:grpSpPr>
          <a:xfrm>
            <a:off x="506048" y="4508238"/>
            <a:ext cx="200704" cy="200674"/>
            <a:chOff x="6886110" y="773687"/>
            <a:chExt cx="249074" cy="249037"/>
          </a:xfrm>
        </p:grpSpPr>
        <p:sp>
          <p:nvSpPr>
            <p:cNvPr id="766" name="Google Shape;766;p9"/>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9"/>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9"/>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9"/>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9"/>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9"/>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9"/>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9"/>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4" name="Google Shape;774;p9"/>
          <p:cNvGrpSpPr/>
          <p:nvPr/>
        </p:nvGrpSpPr>
        <p:grpSpPr>
          <a:xfrm>
            <a:off x="8276589" y="385746"/>
            <a:ext cx="308365" cy="307514"/>
            <a:chOff x="2601030" y="2721166"/>
            <a:chExt cx="358773" cy="357783"/>
          </a:xfrm>
        </p:grpSpPr>
        <p:sp>
          <p:nvSpPr>
            <p:cNvPr id="775" name="Google Shape;775;p9"/>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9"/>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9"/>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9"/>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9"/>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9"/>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9"/>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9"/>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3" name="Shape 783"/>
        <p:cNvGrpSpPr/>
        <p:nvPr/>
      </p:nvGrpSpPr>
      <p:grpSpPr>
        <a:xfrm>
          <a:off x="0" y="0"/>
          <a:ext cx="0" cy="0"/>
          <a:chOff x="0" y="0"/>
          <a:chExt cx="0" cy="0"/>
        </a:xfrm>
      </p:grpSpPr>
      <p:sp>
        <p:nvSpPr>
          <p:cNvPr id="784" name="Google Shape;784;p10"/>
          <p:cNvSpPr/>
          <p:nvPr/>
        </p:nvSpPr>
        <p:spPr>
          <a:xfrm>
            <a:off x="191748" y="173321"/>
            <a:ext cx="8760505" cy="4796858"/>
          </a:xfrm>
          <a:custGeom>
            <a:avLst/>
            <a:gdLst/>
            <a:ahLst/>
            <a:cxnLst/>
            <a:rect l="l" t="t" r="r" b="b"/>
            <a:pathLst>
              <a:path w="285312" h="156224" extrusionOk="0">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0"/>
          <p:cNvSpPr txBox="1"/>
          <p:nvPr>
            <p:ph type="title"/>
          </p:nvPr>
        </p:nvSpPr>
        <p:spPr>
          <a:xfrm>
            <a:off x="1592450" y="806075"/>
            <a:ext cx="3129600" cy="16245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accent3"/>
              </a:buClr>
              <a:buSzPts val="2400"/>
              <a:buNone/>
              <a:defRPr sz="4300">
                <a:solidFill>
                  <a:schemeClr val="accent3"/>
                </a:solidFill>
                <a:latin typeface="Montserrat ExtraBold" panose="00000800000000000000"/>
                <a:ea typeface="Montserrat ExtraBold" panose="00000800000000000000"/>
                <a:cs typeface="Montserrat ExtraBold" panose="00000800000000000000"/>
                <a:sym typeface="Montserrat ExtraBold" panose="00000800000000000000"/>
              </a:defRPr>
            </a:lvl1pPr>
            <a:lvl2pPr lvl="1">
              <a:spcBef>
                <a:spcPts val="0"/>
              </a:spcBef>
              <a:spcAft>
                <a:spcPts val="0"/>
              </a:spcAft>
              <a:buClr>
                <a:schemeClr val="accent3"/>
              </a:buClr>
              <a:buSzPts val="2400"/>
              <a:buNone/>
              <a:defRPr sz="2400">
                <a:solidFill>
                  <a:schemeClr val="accent3"/>
                </a:solidFill>
              </a:defRPr>
            </a:lvl2pPr>
            <a:lvl3pPr lvl="2">
              <a:spcBef>
                <a:spcPts val="0"/>
              </a:spcBef>
              <a:spcAft>
                <a:spcPts val="0"/>
              </a:spcAft>
              <a:buClr>
                <a:schemeClr val="accent3"/>
              </a:buClr>
              <a:buSzPts val="2400"/>
              <a:buNone/>
              <a:defRPr sz="2400">
                <a:solidFill>
                  <a:schemeClr val="accent3"/>
                </a:solidFill>
              </a:defRPr>
            </a:lvl3pPr>
            <a:lvl4pPr lvl="3">
              <a:spcBef>
                <a:spcPts val="0"/>
              </a:spcBef>
              <a:spcAft>
                <a:spcPts val="0"/>
              </a:spcAft>
              <a:buClr>
                <a:schemeClr val="accent3"/>
              </a:buClr>
              <a:buSzPts val="2400"/>
              <a:buNone/>
              <a:defRPr sz="2400">
                <a:solidFill>
                  <a:schemeClr val="accent3"/>
                </a:solidFill>
              </a:defRPr>
            </a:lvl4pPr>
            <a:lvl5pPr lvl="4">
              <a:spcBef>
                <a:spcPts val="0"/>
              </a:spcBef>
              <a:spcAft>
                <a:spcPts val="0"/>
              </a:spcAft>
              <a:buClr>
                <a:schemeClr val="accent3"/>
              </a:buClr>
              <a:buSzPts val="2400"/>
              <a:buNone/>
              <a:defRPr sz="2400">
                <a:solidFill>
                  <a:schemeClr val="accent3"/>
                </a:solidFill>
              </a:defRPr>
            </a:lvl5pPr>
            <a:lvl6pPr lvl="5">
              <a:spcBef>
                <a:spcPts val="0"/>
              </a:spcBef>
              <a:spcAft>
                <a:spcPts val="0"/>
              </a:spcAft>
              <a:buClr>
                <a:schemeClr val="accent3"/>
              </a:buClr>
              <a:buSzPts val="2400"/>
              <a:buNone/>
              <a:defRPr sz="2400">
                <a:solidFill>
                  <a:schemeClr val="accent3"/>
                </a:solidFill>
              </a:defRPr>
            </a:lvl6pPr>
            <a:lvl7pPr lvl="6">
              <a:spcBef>
                <a:spcPts val="0"/>
              </a:spcBef>
              <a:spcAft>
                <a:spcPts val="0"/>
              </a:spcAft>
              <a:buClr>
                <a:schemeClr val="accent3"/>
              </a:buClr>
              <a:buSzPts val="2400"/>
              <a:buNone/>
              <a:defRPr sz="2400">
                <a:solidFill>
                  <a:schemeClr val="accent3"/>
                </a:solidFill>
              </a:defRPr>
            </a:lvl7pPr>
            <a:lvl8pPr lvl="7">
              <a:spcBef>
                <a:spcPts val="0"/>
              </a:spcBef>
              <a:spcAft>
                <a:spcPts val="0"/>
              </a:spcAft>
              <a:buClr>
                <a:schemeClr val="accent3"/>
              </a:buClr>
              <a:buSzPts val="2400"/>
              <a:buNone/>
              <a:defRPr sz="2400">
                <a:solidFill>
                  <a:schemeClr val="accent3"/>
                </a:solidFill>
              </a:defRPr>
            </a:lvl8pPr>
            <a:lvl9pPr lvl="8">
              <a:spcBef>
                <a:spcPts val="0"/>
              </a:spcBef>
              <a:spcAft>
                <a:spcPts val="0"/>
              </a:spcAft>
              <a:buClr>
                <a:schemeClr val="accent3"/>
              </a:buClr>
              <a:buSzPts val="2400"/>
              <a:buNone/>
              <a:defRPr sz="2400">
                <a:solidFill>
                  <a:schemeClr val="accent3"/>
                </a:solidFill>
              </a:defRPr>
            </a:lvl9pPr>
          </a:lstStyle>
          <a:p/>
        </p:txBody>
      </p:sp>
      <p:sp>
        <p:nvSpPr>
          <p:cNvPr id="786" name="Google Shape;786;p10"/>
          <p:cNvSpPr txBox="1"/>
          <p:nvPr>
            <p:ph type="subTitle" idx="1"/>
          </p:nvPr>
        </p:nvSpPr>
        <p:spPr>
          <a:xfrm>
            <a:off x="1592450" y="2712925"/>
            <a:ext cx="2891400" cy="1624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Font typeface="Nunito"/>
              <a:buNone/>
              <a:defRPr sz="1600">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grpSp>
        <p:nvGrpSpPr>
          <p:cNvPr id="787" name="Google Shape;787;p10"/>
          <p:cNvGrpSpPr/>
          <p:nvPr/>
        </p:nvGrpSpPr>
        <p:grpSpPr>
          <a:xfrm rot="1800071" flipH="1">
            <a:off x="362740" y="4002241"/>
            <a:ext cx="717247" cy="750757"/>
            <a:chOff x="3153626" y="-2653955"/>
            <a:chExt cx="834426" cy="873411"/>
          </a:xfrm>
        </p:grpSpPr>
        <p:sp>
          <p:nvSpPr>
            <p:cNvPr id="788" name="Google Shape;788;p10"/>
            <p:cNvSpPr/>
            <p:nvPr/>
          </p:nvSpPr>
          <p:spPr>
            <a:xfrm>
              <a:off x="3416465" y="-2283223"/>
              <a:ext cx="283808" cy="285825"/>
            </a:xfrm>
            <a:custGeom>
              <a:avLst/>
              <a:gdLst/>
              <a:ahLst/>
              <a:cxnLst/>
              <a:rect l="l" t="t" r="r" b="b"/>
              <a:pathLst>
                <a:path w="7739" h="7794" fill="none" extrusionOk="0">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0"/>
            <p:cNvSpPr/>
            <p:nvPr/>
          </p:nvSpPr>
          <p:spPr>
            <a:xfrm>
              <a:off x="3312532" y="-2053390"/>
              <a:ext cx="132938" cy="118966"/>
            </a:xfrm>
            <a:custGeom>
              <a:avLst/>
              <a:gdLst/>
              <a:ahLst/>
              <a:cxnLst/>
              <a:rect l="l" t="t" r="r" b="b"/>
              <a:pathLst>
                <a:path w="3625" h="3244" fill="none" extrusionOk="0">
                  <a:moveTo>
                    <a:pt x="3624" y="1"/>
                  </a:moveTo>
                  <a:lnTo>
                    <a:pt x="0" y="3243"/>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10"/>
            <p:cNvSpPr/>
            <p:nvPr/>
          </p:nvSpPr>
          <p:spPr>
            <a:xfrm>
              <a:off x="3153626" y="-1957452"/>
              <a:ext cx="174928" cy="176908"/>
            </a:xfrm>
            <a:custGeom>
              <a:avLst/>
              <a:gdLst/>
              <a:ahLst/>
              <a:cxnLst/>
              <a:rect l="l" t="t" r="r" b="b"/>
              <a:pathLst>
                <a:path w="4770" h="4824" fill="none" extrusionOk="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10"/>
            <p:cNvSpPr/>
            <p:nvPr/>
          </p:nvSpPr>
          <p:spPr>
            <a:xfrm>
              <a:off x="3554357" y="-2461089"/>
              <a:ext cx="2017" cy="175918"/>
            </a:xfrm>
            <a:custGeom>
              <a:avLst/>
              <a:gdLst/>
              <a:ahLst/>
              <a:cxnLst/>
              <a:rect l="l" t="t" r="r" b="b"/>
              <a:pathLst>
                <a:path w="55" h="4797" fill="none" extrusionOk="0">
                  <a:moveTo>
                    <a:pt x="55" y="4796"/>
                  </a:moveTo>
                  <a:lnTo>
                    <a:pt x="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0"/>
            <p:cNvSpPr/>
            <p:nvPr/>
          </p:nvSpPr>
          <p:spPr>
            <a:xfrm>
              <a:off x="3432454" y="-2653955"/>
              <a:ext cx="235841" cy="195904"/>
            </a:xfrm>
            <a:custGeom>
              <a:avLst/>
              <a:gdLst/>
              <a:ahLst/>
              <a:cxnLst/>
              <a:rect l="l" t="t" r="r" b="b"/>
              <a:pathLst>
                <a:path w="6431" h="5342" fill="none" extrusionOk="0">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0"/>
            <p:cNvSpPr/>
            <p:nvPr/>
          </p:nvSpPr>
          <p:spPr>
            <a:xfrm>
              <a:off x="3676259" y="-2054380"/>
              <a:ext cx="139942" cy="105947"/>
            </a:xfrm>
            <a:custGeom>
              <a:avLst/>
              <a:gdLst/>
              <a:ahLst/>
              <a:cxnLst/>
              <a:rect l="l" t="t" r="r" b="b"/>
              <a:pathLst>
                <a:path w="3816" h="2889" fill="none" extrusionOk="0">
                  <a:moveTo>
                    <a:pt x="1" y="0"/>
                  </a:moveTo>
                  <a:lnTo>
                    <a:pt x="3815" y="28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0"/>
            <p:cNvSpPr/>
            <p:nvPr/>
          </p:nvSpPr>
          <p:spPr>
            <a:xfrm>
              <a:off x="3797172" y="-1988442"/>
              <a:ext cx="190880" cy="192897"/>
            </a:xfrm>
            <a:custGeom>
              <a:avLst/>
              <a:gdLst/>
              <a:ahLst/>
              <a:cxnLst/>
              <a:rect l="l" t="t" r="r" b="b"/>
              <a:pathLst>
                <a:path w="5205" h="5260" fill="none" extrusionOk="0">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5" name="Google Shape;795;p10"/>
          <p:cNvGrpSpPr/>
          <p:nvPr/>
        </p:nvGrpSpPr>
        <p:grpSpPr>
          <a:xfrm flipH="1">
            <a:off x="329161" y="3231848"/>
            <a:ext cx="166649" cy="167500"/>
            <a:chOff x="3407917" y="-1400250"/>
            <a:chExt cx="193891" cy="194881"/>
          </a:xfrm>
        </p:grpSpPr>
        <p:sp>
          <p:nvSpPr>
            <p:cNvPr id="796" name="Google Shape;796;p10"/>
            <p:cNvSpPr/>
            <p:nvPr/>
          </p:nvSpPr>
          <p:spPr>
            <a:xfrm>
              <a:off x="3504845" y="-1400250"/>
              <a:ext cx="37" cy="73968"/>
            </a:xfrm>
            <a:custGeom>
              <a:avLst/>
              <a:gdLst/>
              <a:ahLst/>
              <a:cxnLst/>
              <a:rect l="l" t="t" r="r" b="b"/>
              <a:pathLst>
                <a:path w="1" h="2017" fill="none" extrusionOk="0">
                  <a:moveTo>
                    <a:pt x="1" y="0"/>
                  </a:moveTo>
                  <a:lnTo>
                    <a:pt x="1" y="201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0"/>
            <p:cNvSpPr/>
            <p:nvPr/>
          </p:nvSpPr>
          <p:spPr>
            <a:xfrm>
              <a:off x="3504845" y="-1279337"/>
              <a:ext cx="37" cy="73968"/>
            </a:xfrm>
            <a:custGeom>
              <a:avLst/>
              <a:gdLst/>
              <a:ahLst/>
              <a:cxnLst/>
              <a:rect l="l" t="t" r="r" b="b"/>
              <a:pathLst>
                <a:path w="1" h="2017" fill="none" extrusionOk="0">
                  <a:moveTo>
                    <a:pt x="1" y="0"/>
                  </a:moveTo>
                  <a:lnTo>
                    <a:pt x="1" y="2017"/>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0"/>
            <p:cNvSpPr/>
            <p:nvPr/>
          </p:nvSpPr>
          <p:spPr>
            <a:xfrm>
              <a:off x="3407917" y="-1302331"/>
              <a:ext cx="72978" cy="1027"/>
            </a:xfrm>
            <a:custGeom>
              <a:avLst/>
              <a:gdLst/>
              <a:ahLst/>
              <a:cxnLst/>
              <a:rect l="l" t="t" r="r" b="b"/>
              <a:pathLst>
                <a:path w="1990" h="28" fill="none" extrusionOk="0">
                  <a:moveTo>
                    <a:pt x="1" y="28"/>
                  </a:moveTo>
                  <a:lnTo>
                    <a:pt x="1990"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0"/>
            <p:cNvSpPr/>
            <p:nvPr/>
          </p:nvSpPr>
          <p:spPr>
            <a:xfrm>
              <a:off x="3528830" y="-1304312"/>
              <a:ext cx="72978" cy="1027"/>
            </a:xfrm>
            <a:custGeom>
              <a:avLst/>
              <a:gdLst/>
              <a:ahLst/>
              <a:cxnLst/>
              <a:rect l="l" t="t" r="r" b="b"/>
              <a:pathLst>
                <a:path w="1990" h="28" fill="none" extrusionOk="0">
                  <a:moveTo>
                    <a:pt x="1" y="27"/>
                  </a:moveTo>
                  <a:lnTo>
                    <a:pt x="1990"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0"/>
            <p:cNvSpPr/>
            <p:nvPr/>
          </p:nvSpPr>
          <p:spPr>
            <a:xfrm>
              <a:off x="3436889" y="-1370287"/>
              <a:ext cx="51011" cy="51011"/>
            </a:xfrm>
            <a:custGeom>
              <a:avLst/>
              <a:gdLst/>
              <a:ahLst/>
              <a:cxnLst/>
              <a:rect l="l" t="t" r="r" b="b"/>
              <a:pathLst>
                <a:path w="1391" h="1391" fill="none" extrusionOk="0">
                  <a:moveTo>
                    <a:pt x="1" y="1"/>
                  </a:moveTo>
                  <a:lnTo>
                    <a:pt x="1391" y="139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0"/>
            <p:cNvSpPr/>
            <p:nvPr/>
          </p:nvSpPr>
          <p:spPr>
            <a:xfrm>
              <a:off x="3521825" y="-1286342"/>
              <a:ext cx="52002" cy="51011"/>
            </a:xfrm>
            <a:custGeom>
              <a:avLst/>
              <a:gdLst/>
              <a:ahLst/>
              <a:cxnLst/>
              <a:rect l="l" t="t" r="r" b="b"/>
              <a:pathLst>
                <a:path w="1418" h="1391" fill="none" extrusionOk="0">
                  <a:moveTo>
                    <a:pt x="1" y="1"/>
                  </a:moveTo>
                  <a:lnTo>
                    <a:pt x="1418" y="139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10"/>
            <p:cNvSpPr/>
            <p:nvPr/>
          </p:nvSpPr>
          <p:spPr>
            <a:xfrm>
              <a:off x="3436889" y="-1285352"/>
              <a:ext cx="51011" cy="52992"/>
            </a:xfrm>
            <a:custGeom>
              <a:avLst/>
              <a:gdLst/>
              <a:ahLst/>
              <a:cxnLst/>
              <a:rect l="l" t="t" r="r" b="b"/>
              <a:pathLst>
                <a:path w="1391" h="1445" fill="none" extrusionOk="0">
                  <a:moveTo>
                    <a:pt x="1" y="1445"/>
                  </a:moveTo>
                  <a:lnTo>
                    <a:pt x="1391"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10"/>
            <p:cNvSpPr/>
            <p:nvPr/>
          </p:nvSpPr>
          <p:spPr>
            <a:xfrm>
              <a:off x="3521825" y="-1372268"/>
              <a:ext cx="52002" cy="52002"/>
            </a:xfrm>
            <a:custGeom>
              <a:avLst/>
              <a:gdLst/>
              <a:ahLst/>
              <a:cxnLst/>
              <a:rect l="l" t="t" r="r" b="b"/>
              <a:pathLst>
                <a:path w="1418" h="1418" fill="none" extrusionOk="0">
                  <a:moveTo>
                    <a:pt x="1" y="1417"/>
                  </a:moveTo>
                  <a:lnTo>
                    <a:pt x="1418"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4" name="Google Shape;804;p10"/>
          <p:cNvGrpSpPr/>
          <p:nvPr/>
        </p:nvGrpSpPr>
        <p:grpSpPr>
          <a:xfrm rot="5400000" flipH="1">
            <a:off x="1103399" y="4428830"/>
            <a:ext cx="479293" cy="479293"/>
            <a:chOff x="3560335" y="-646412"/>
            <a:chExt cx="557642" cy="557642"/>
          </a:xfrm>
        </p:grpSpPr>
        <p:sp>
          <p:nvSpPr>
            <p:cNvPr id="805" name="Google Shape;805;p10"/>
            <p:cNvSpPr/>
            <p:nvPr/>
          </p:nvSpPr>
          <p:spPr>
            <a:xfrm>
              <a:off x="3560335" y="-646412"/>
              <a:ext cx="557642" cy="557642"/>
            </a:xfrm>
            <a:custGeom>
              <a:avLst/>
              <a:gdLst/>
              <a:ahLst/>
              <a:cxnLst/>
              <a:rect l="l" t="t" r="r" b="b"/>
              <a:pathLst>
                <a:path w="15206" h="15206" fill="none" extrusionOk="0">
                  <a:moveTo>
                    <a:pt x="15205" y="14933"/>
                  </a:moveTo>
                  <a:lnTo>
                    <a:pt x="1" y="15205"/>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10"/>
            <p:cNvSpPr/>
            <p:nvPr/>
          </p:nvSpPr>
          <p:spPr>
            <a:xfrm>
              <a:off x="3652275" y="-433560"/>
              <a:ext cx="268846" cy="268846"/>
            </a:xfrm>
            <a:custGeom>
              <a:avLst/>
              <a:gdLst/>
              <a:ahLst/>
              <a:cxnLst/>
              <a:rect l="l" t="t" r="r" b="b"/>
              <a:pathLst>
                <a:path w="7331" h="7331" fill="none" extrusionOk="0">
                  <a:moveTo>
                    <a:pt x="7330" y="7194"/>
                  </a:moveTo>
                  <a:lnTo>
                    <a:pt x="1" y="7330"/>
                  </a:lnTo>
                  <a:lnTo>
                    <a:pt x="1" y="1"/>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10"/>
            <p:cNvSpPr/>
            <p:nvPr/>
          </p:nvSpPr>
          <p:spPr>
            <a:xfrm>
              <a:off x="3563342" y="-524473"/>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10"/>
            <p:cNvSpPr/>
            <p:nvPr/>
          </p:nvSpPr>
          <p:spPr>
            <a:xfrm>
              <a:off x="3563342" y="-462532"/>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10"/>
            <p:cNvSpPr/>
            <p:nvPr/>
          </p:nvSpPr>
          <p:spPr>
            <a:xfrm>
              <a:off x="3563342" y="-400590"/>
              <a:ext cx="44007" cy="1064"/>
            </a:xfrm>
            <a:custGeom>
              <a:avLst/>
              <a:gdLst/>
              <a:ahLst/>
              <a:cxnLst/>
              <a:rect l="l" t="t" r="r" b="b"/>
              <a:pathLst>
                <a:path w="1200" h="29"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10"/>
            <p:cNvSpPr/>
            <p:nvPr/>
          </p:nvSpPr>
          <p:spPr>
            <a:xfrm>
              <a:off x="3563342" y="-338612"/>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10"/>
            <p:cNvSpPr/>
            <p:nvPr/>
          </p:nvSpPr>
          <p:spPr>
            <a:xfrm>
              <a:off x="3563342" y="-276671"/>
              <a:ext cx="44007" cy="1027"/>
            </a:xfrm>
            <a:custGeom>
              <a:avLst/>
              <a:gdLst/>
              <a:ahLst/>
              <a:cxnLst/>
              <a:rect l="l" t="t" r="r" b="b"/>
              <a:pathLst>
                <a:path w="1200" h="28" fill="none" extrusionOk="0">
                  <a:moveTo>
                    <a:pt x="1" y="28"/>
                  </a:moveTo>
                  <a:lnTo>
                    <a:pt x="1199"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10"/>
            <p:cNvSpPr/>
            <p:nvPr/>
          </p:nvSpPr>
          <p:spPr>
            <a:xfrm>
              <a:off x="3563342" y="-214692"/>
              <a:ext cx="44007" cy="1027"/>
            </a:xfrm>
            <a:custGeom>
              <a:avLst/>
              <a:gdLst/>
              <a:ahLst/>
              <a:cxnLst/>
              <a:rect l="l" t="t" r="r" b="b"/>
              <a:pathLst>
                <a:path w="1200" h="28" fill="none" extrusionOk="0">
                  <a:moveTo>
                    <a:pt x="1" y="27"/>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10"/>
            <p:cNvSpPr/>
            <p:nvPr/>
          </p:nvSpPr>
          <p:spPr>
            <a:xfrm>
              <a:off x="3563342" y="-152751"/>
              <a:ext cx="44007" cy="1027"/>
            </a:xfrm>
            <a:custGeom>
              <a:avLst/>
              <a:gdLst/>
              <a:ahLst/>
              <a:cxnLst/>
              <a:rect l="l" t="t" r="r" b="b"/>
              <a:pathLst>
                <a:path w="1200" h="28" fill="none" extrusionOk="0">
                  <a:moveTo>
                    <a:pt x="1" y="28"/>
                  </a:moveTo>
                  <a:lnTo>
                    <a:pt x="1199"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4" name="Google Shape;814;p10"/>
          <p:cNvGrpSpPr/>
          <p:nvPr/>
        </p:nvGrpSpPr>
        <p:grpSpPr>
          <a:xfrm rot="5400000" flipH="1">
            <a:off x="908115" y="4362755"/>
            <a:ext cx="110824" cy="110824"/>
            <a:chOff x="794923" y="2795124"/>
            <a:chExt cx="128941" cy="128941"/>
          </a:xfrm>
        </p:grpSpPr>
        <p:sp>
          <p:nvSpPr>
            <p:cNvPr id="815" name="Google Shape;815;p10"/>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10"/>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7" name="Google Shape;817;p10"/>
          <p:cNvGrpSpPr/>
          <p:nvPr/>
        </p:nvGrpSpPr>
        <p:grpSpPr>
          <a:xfrm flipH="1">
            <a:off x="420134" y="3697300"/>
            <a:ext cx="202705" cy="497323"/>
            <a:chOff x="6219428" y="3871144"/>
            <a:chExt cx="235841" cy="578619"/>
          </a:xfrm>
        </p:grpSpPr>
        <p:sp>
          <p:nvSpPr>
            <p:cNvPr id="818" name="Google Shape;818;p10"/>
            <p:cNvSpPr/>
            <p:nvPr/>
          </p:nvSpPr>
          <p:spPr>
            <a:xfrm>
              <a:off x="6219428" y="3871144"/>
              <a:ext cx="235841" cy="578619"/>
            </a:xfrm>
            <a:custGeom>
              <a:avLst/>
              <a:gdLst/>
              <a:ahLst/>
              <a:cxnLst/>
              <a:rect l="l" t="t" r="r" b="b"/>
              <a:pathLst>
                <a:path w="6431" h="15778" fill="none" extrusionOk="0">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0"/>
            <p:cNvSpPr/>
            <p:nvPr/>
          </p:nvSpPr>
          <p:spPr>
            <a:xfrm>
              <a:off x="6223426" y="4138971"/>
              <a:ext cx="226856" cy="3007"/>
            </a:xfrm>
            <a:custGeom>
              <a:avLst/>
              <a:gdLst/>
              <a:ahLst/>
              <a:cxnLst/>
              <a:rect l="l" t="t" r="r" b="b"/>
              <a:pathLst>
                <a:path w="6186" h="82" fill="none" extrusionOk="0">
                  <a:moveTo>
                    <a:pt x="0" y="82"/>
                  </a:moveTo>
                  <a:lnTo>
                    <a:pt x="6185"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0"/>
            <p:cNvSpPr/>
            <p:nvPr/>
          </p:nvSpPr>
          <p:spPr>
            <a:xfrm>
              <a:off x="6266370" y="4334807"/>
              <a:ext cx="70998" cy="70008"/>
            </a:xfrm>
            <a:custGeom>
              <a:avLst/>
              <a:gdLst/>
              <a:ahLst/>
              <a:cxnLst/>
              <a:rect l="l" t="t" r="r" b="b"/>
              <a:pathLst>
                <a:path w="1936" h="1909" fill="none" extrusionOk="0">
                  <a:moveTo>
                    <a:pt x="1935" y="1881"/>
                  </a:moveTo>
                  <a:cubicBezTo>
                    <a:pt x="873" y="1908"/>
                    <a:pt x="1" y="1063"/>
                    <a:pt x="28"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1" name="Google Shape;821;p10"/>
          <p:cNvGrpSpPr/>
          <p:nvPr/>
        </p:nvGrpSpPr>
        <p:grpSpPr>
          <a:xfrm flipH="1">
            <a:off x="621184" y="3465249"/>
            <a:ext cx="196716" cy="249985"/>
            <a:chOff x="2079424" y="521748"/>
            <a:chExt cx="228873" cy="290850"/>
          </a:xfrm>
        </p:grpSpPr>
        <p:sp>
          <p:nvSpPr>
            <p:cNvPr id="822" name="Google Shape;822;p10"/>
            <p:cNvSpPr/>
            <p:nvPr/>
          </p:nvSpPr>
          <p:spPr>
            <a:xfrm>
              <a:off x="2079424" y="521748"/>
              <a:ext cx="228873" cy="290850"/>
            </a:xfrm>
            <a:custGeom>
              <a:avLst/>
              <a:gdLst/>
              <a:ahLst/>
              <a:cxnLst/>
              <a:rect l="l" t="t" r="r" b="b"/>
              <a:pathLst>
                <a:path w="6241" h="7931" fill="none" extrusionOk="0">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0"/>
            <p:cNvSpPr/>
            <p:nvPr/>
          </p:nvSpPr>
          <p:spPr>
            <a:xfrm>
              <a:off x="2090389" y="622673"/>
              <a:ext cx="78993" cy="79983"/>
            </a:xfrm>
            <a:custGeom>
              <a:avLst/>
              <a:gdLst/>
              <a:ahLst/>
              <a:cxnLst/>
              <a:rect l="l" t="t" r="r" b="b"/>
              <a:pathLst>
                <a:path w="2154" h="2181" fill="none" extrusionOk="0">
                  <a:moveTo>
                    <a:pt x="1" y="2181"/>
                  </a:moveTo>
                  <a:lnTo>
                    <a:pt x="2154"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0"/>
            <p:cNvSpPr/>
            <p:nvPr/>
          </p:nvSpPr>
          <p:spPr>
            <a:xfrm>
              <a:off x="2192341" y="626670"/>
              <a:ext cx="96962" cy="98979"/>
            </a:xfrm>
            <a:custGeom>
              <a:avLst/>
              <a:gdLst/>
              <a:ahLst/>
              <a:cxnLst/>
              <a:rect l="l" t="t" r="r" b="b"/>
              <a:pathLst>
                <a:path w="2644" h="2699" fill="none" extrusionOk="0">
                  <a:moveTo>
                    <a:pt x="2643" y="1"/>
                  </a:moveTo>
                  <a:lnTo>
                    <a:pt x="0" y="269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5" name="Google Shape;825;p10"/>
          <p:cNvGrpSpPr/>
          <p:nvPr/>
        </p:nvGrpSpPr>
        <p:grpSpPr>
          <a:xfrm flipH="1">
            <a:off x="8337836" y="793318"/>
            <a:ext cx="545422" cy="666492"/>
            <a:chOff x="2859835" y="2776139"/>
            <a:chExt cx="634581" cy="775442"/>
          </a:xfrm>
        </p:grpSpPr>
        <p:sp>
          <p:nvSpPr>
            <p:cNvPr id="826" name="Google Shape;826;p10"/>
            <p:cNvSpPr/>
            <p:nvPr/>
          </p:nvSpPr>
          <p:spPr>
            <a:xfrm>
              <a:off x="2859835" y="2847066"/>
              <a:ext cx="634581" cy="704515"/>
            </a:xfrm>
            <a:custGeom>
              <a:avLst/>
              <a:gdLst/>
              <a:ahLst/>
              <a:cxnLst/>
              <a:rect l="l" t="t" r="r" b="b"/>
              <a:pathLst>
                <a:path w="17304" h="19211" fill="none" extrusionOk="0">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0"/>
            <p:cNvSpPr/>
            <p:nvPr/>
          </p:nvSpPr>
          <p:spPr>
            <a:xfrm>
              <a:off x="3005759" y="3252785"/>
              <a:ext cx="342778" cy="6051"/>
            </a:xfrm>
            <a:custGeom>
              <a:avLst/>
              <a:gdLst/>
              <a:ahLst/>
              <a:cxnLst/>
              <a:rect l="l" t="t" r="r" b="b"/>
              <a:pathLst>
                <a:path w="9347" h="165" fill="none" extrusionOk="0">
                  <a:moveTo>
                    <a:pt x="0" y="164"/>
                  </a:moveTo>
                  <a:lnTo>
                    <a:pt x="9346"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0"/>
            <p:cNvSpPr/>
            <p:nvPr/>
          </p:nvSpPr>
          <p:spPr>
            <a:xfrm>
              <a:off x="3062712" y="2776139"/>
              <a:ext cx="229863" cy="64984"/>
            </a:xfrm>
            <a:custGeom>
              <a:avLst/>
              <a:gdLst/>
              <a:ahLst/>
              <a:cxnLst/>
              <a:rect l="l" t="t" r="r" b="b"/>
              <a:pathLst>
                <a:path w="6268" h="1772" fill="none" extrusionOk="0">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9" name="Google Shape;829;p10"/>
          <p:cNvGrpSpPr/>
          <p:nvPr/>
        </p:nvGrpSpPr>
        <p:grpSpPr>
          <a:xfrm flipH="1">
            <a:off x="8216745" y="285697"/>
            <a:ext cx="330676" cy="507632"/>
            <a:chOff x="1603769" y="107044"/>
            <a:chExt cx="384731" cy="590613"/>
          </a:xfrm>
        </p:grpSpPr>
        <p:sp>
          <p:nvSpPr>
            <p:cNvPr id="830" name="Google Shape;830;p10"/>
            <p:cNvSpPr/>
            <p:nvPr/>
          </p:nvSpPr>
          <p:spPr>
            <a:xfrm>
              <a:off x="1603769" y="197004"/>
              <a:ext cx="384731" cy="500653"/>
            </a:xfrm>
            <a:custGeom>
              <a:avLst/>
              <a:gdLst/>
              <a:ahLst/>
              <a:cxnLst/>
              <a:rect l="l" t="t" r="r" b="b"/>
              <a:pathLst>
                <a:path w="10491" h="13652" fill="none" extrusionOk="0">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0"/>
            <p:cNvSpPr/>
            <p:nvPr/>
          </p:nvSpPr>
          <p:spPr>
            <a:xfrm>
              <a:off x="1607767" y="107044"/>
              <a:ext cx="376737" cy="92965"/>
            </a:xfrm>
            <a:custGeom>
              <a:avLst/>
              <a:gdLst/>
              <a:ahLst/>
              <a:cxnLst/>
              <a:rect l="l" t="t" r="r" b="b"/>
              <a:pathLst>
                <a:path w="10273" h="2535" fill="none" extrusionOk="0">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10"/>
            <p:cNvSpPr/>
            <p:nvPr/>
          </p:nvSpPr>
          <p:spPr>
            <a:xfrm>
              <a:off x="1609747" y="301927"/>
              <a:ext cx="372776" cy="6014"/>
            </a:xfrm>
            <a:custGeom>
              <a:avLst/>
              <a:gdLst/>
              <a:ahLst/>
              <a:cxnLst/>
              <a:rect l="l" t="t" r="r" b="b"/>
              <a:pathLst>
                <a:path w="10165" h="164" fill="none" extrusionOk="0">
                  <a:moveTo>
                    <a:pt x="1" y="164"/>
                  </a:moveTo>
                  <a:lnTo>
                    <a:pt x="10164"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10"/>
            <p:cNvSpPr/>
            <p:nvPr/>
          </p:nvSpPr>
          <p:spPr>
            <a:xfrm>
              <a:off x="1606740" y="569717"/>
              <a:ext cx="378754" cy="7041"/>
            </a:xfrm>
            <a:custGeom>
              <a:avLst/>
              <a:gdLst/>
              <a:ahLst/>
              <a:cxnLst/>
              <a:rect l="l" t="t" r="r" b="b"/>
              <a:pathLst>
                <a:path w="10328" h="192" fill="none" extrusionOk="0">
                  <a:moveTo>
                    <a:pt x="10328" y="1"/>
                  </a:moveTo>
                  <a:lnTo>
                    <a:pt x="1" y="19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0"/>
            <p:cNvSpPr/>
            <p:nvPr/>
          </p:nvSpPr>
          <p:spPr>
            <a:xfrm>
              <a:off x="1725672" y="378868"/>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0"/>
            <p:cNvSpPr/>
            <p:nvPr/>
          </p:nvSpPr>
          <p:spPr>
            <a:xfrm>
              <a:off x="1725672" y="437839"/>
              <a:ext cx="140932" cy="2017"/>
            </a:xfrm>
            <a:custGeom>
              <a:avLst/>
              <a:gdLst/>
              <a:ahLst/>
              <a:cxnLst/>
              <a:rect l="l" t="t" r="r" b="b"/>
              <a:pathLst>
                <a:path w="3843" h="55" fill="none" extrusionOk="0">
                  <a:moveTo>
                    <a:pt x="0" y="55"/>
                  </a:moveTo>
                  <a:lnTo>
                    <a:pt x="3842"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0"/>
            <p:cNvSpPr/>
            <p:nvPr/>
          </p:nvSpPr>
          <p:spPr>
            <a:xfrm>
              <a:off x="1725672" y="496773"/>
              <a:ext cx="140932" cy="3044"/>
            </a:xfrm>
            <a:custGeom>
              <a:avLst/>
              <a:gdLst/>
              <a:ahLst/>
              <a:cxnLst/>
              <a:rect l="l" t="t" r="r" b="b"/>
              <a:pathLst>
                <a:path w="3843" h="83" fill="none" extrusionOk="0">
                  <a:moveTo>
                    <a:pt x="0" y="82"/>
                  </a:moveTo>
                  <a:lnTo>
                    <a:pt x="3842"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7" name="Google Shape;837;p10"/>
          <p:cNvGrpSpPr/>
          <p:nvPr/>
        </p:nvGrpSpPr>
        <p:grpSpPr>
          <a:xfrm flipH="1">
            <a:off x="8613523" y="1661529"/>
            <a:ext cx="158924" cy="202737"/>
            <a:chOff x="2947570" y="-1075969"/>
            <a:chExt cx="184903" cy="235878"/>
          </a:xfrm>
        </p:grpSpPr>
        <p:sp>
          <p:nvSpPr>
            <p:cNvPr id="838" name="Google Shape;838;p10"/>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0"/>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10"/>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1" name="Google Shape;841;p10"/>
          <p:cNvGrpSpPr/>
          <p:nvPr/>
        </p:nvGrpSpPr>
        <p:grpSpPr>
          <a:xfrm flipH="1">
            <a:off x="7951597" y="910536"/>
            <a:ext cx="158924" cy="202737"/>
            <a:chOff x="2947570" y="-1075969"/>
            <a:chExt cx="184903" cy="235878"/>
          </a:xfrm>
        </p:grpSpPr>
        <p:sp>
          <p:nvSpPr>
            <p:cNvPr id="842" name="Google Shape;842;p10"/>
            <p:cNvSpPr/>
            <p:nvPr/>
          </p:nvSpPr>
          <p:spPr>
            <a:xfrm>
              <a:off x="2947570" y="-1075969"/>
              <a:ext cx="184903" cy="235878"/>
            </a:xfrm>
            <a:custGeom>
              <a:avLst/>
              <a:gdLst/>
              <a:ahLst/>
              <a:cxnLst/>
              <a:rect l="l" t="t" r="r" b="b"/>
              <a:pathLst>
                <a:path w="5042" h="6432" fill="none" extrusionOk="0">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10"/>
            <p:cNvSpPr/>
            <p:nvPr/>
          </p:nvSpPr>
          <p:spPr>
            <a:xfrm>
              <a:off x="2956555" y="-994040"/>
              <a:ext cx="63003" cy="65020"/>
            </a:xfrm>
            <a:custGeom>
              <a:avLst/>
              <a:gdLst/>
              <a:ahLst/>
              <a:cxnLst/>
              <a:rect l="l" t="t" r="r" b="b"/>
              <a:pathLst>
                <a:path w="1718" h="1773" fill="none" extrusionOk="0">
                  <a:moveTo>
                    <a:pt x="1" y="1772"/>
                  </a:moveTo>
                  <a:lnTo>
                    <a:pt x="1717"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10"/>
            <p:cNvSpPr/>
            <p:nvPr/>
          </p:nvSpPr>
          <p:spPr>
            <a:xfrm>
              <a:off x="3038520" y="-991033"/>
              <a:ext cx="78956" cy="79983"/>
            </a:xfrm>
            <a:custGeom>
              <a:avLst/>
              <a:gdLst/>
              <a:ahLst/>
              <a:cxnLst/>
              <a:rect l="l" t="t" r="r" b="b"/>
              <a:pathLst>
                <a:path w="2153" h="2181" fill="none" extrusionOk="0">
                  <a:moveTo>
                    <a:pt x="2153" y="1"/>
                  </a:moveTo>
                  <a:lnTo>
                    <a:pt x="0" y="218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5" name="Google Shape;845;p10"/>
          <p:cNvGrpSpPr/>
          <p:nvPr/>
        </p:nvGrpSpPr>
        <p:grpSpPr>
          <a:xfrm flipH="1">
            <a:off x="8772431" y="550777"/>
            <a:ext cx="110824" cy="110824"/>
            <a:chOff x="794923" y="2795124"/>
            <a:chExt cx="128941" cy="128941"/>
          </a:xfrm>
        </p:grpSpPr>
        <p:sp>
          <p:nvSpPr>
            <p:cNvPr id="846" name="Google Shape;846;p10"/>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10"/>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8" name="Google Shape;848;p10"/>
          <p:cNvGrpSpPr/>
          <p:nvPr/>
        </p:nvGrpSpPr>
        <p:grpSpPr>
          <a:xfrm flipH="1">
            <a:off x="7564858" y="214412"/>
            <a:ext cx="576312" cy="578897"/>
            <a:chOff x="1889565" y="-3382437"/>
            <a:chExt cx="670520" cy="673527"/>
          </a:xfrm>
        </p:grpSpPr>
        <p:sp>
          <p:nvSpPr>
            <p:cNvPr id="849" name="Google Shape;849;p10"/>
            <p:cNvSpPr/>
            <p:nvPr/>
          </p:nvSpPr>
          <p:spPr>
            <a:xfrm>
              <a:off x="1889565" y="-3382437"/>
              <a:ext cx="670520" cy="673527"/>
            </a:xfrm>
            <a:custGeom>
              <a:avLst/>
              <a:gdLst/>
              <a:ahLst/>
              <a:cxnLst/>
              <a:rect l="l" t="t" r="r" b="b"/>
              <a:pathLst>
                <a:path w="18284" h="18366" fill="none" extrusionOk="0">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0"/>
            <p:cNvSpPr/>
            <p:nvPr/>
          </p:nvSpPr>
          <p:spPr>
            <a:xfrm>
              <a:off x="2179359" y="-3091653"/>
              <a:ext cx="90948" cy="93001"/>
            </a:xfrm>
            <a:custGeom>
              <a:avLst/>
              <a:gdLst/>
              <a:ahLst/>
              <a:cxnLst/>
              <a:rect l="l" t="t" r="r" b="b"/>
              <a:pathLst>
                <a:path w="2480" h="2536" fill="none" extrusionOk="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10"/>
            <p:cNvSpPr/>
            <p:nvPr/>
          </p:nvSpPr>
          <p:spPr>
            <a:xfrm>
              <a:off x="2109386" y="-3278504"/>
              <a:ext cx="230853" cy="155931"/>
            </a:xfrm>
            <a:custGeom>
              <a:avLst/>
              <a:gdLst/>
              <a:ahLst/>
              <a:cxnLst/>
              <a:rect l="l" t="t" r="r" b="b"/>
              <a:pathLst>
                <a:path w="6295" h="4252" fill="none" extrusionOk="0">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10"/>
            <p:cNvSpPr/>
            <p:nvPr/>
          </p:nvSpPr>
          <p:spPr>
            <a:xfrm>
              <a:off x="1992471" y="-3042657"/>
              <a:ext cx="186920" cy="199865"/>
            </a:xfrm>
            <a:custGeom>
              <a:avLst/>
              <a:gdLst/>
              <a:ahLst/>
              <a:cxnLst/>
              <a:rect l="l" t="t" r="r" b="b"/>
              <a:pathLst>
                <a:path w="5097" h="5450" fill="none" extrusionOk="0">
                  <a:moveTo>
                    <a:pt x="3897" y="0"/>
                  </a:moveTo>
                  <a:lnTo>
                    <a:pt x="1" y="82"/>
                  </a:lnTo>
                  <a:cubicBezTo>
                    <a:pt x="1" y="2289"/>
                    <a:pt x="1200" y="4333"/>
                    <a:pt x="3107" y="5450"/>
                  </a:cubicBezTo>
                  <a:lnTo>
                    <a:pt x="5096" y="2071"/>
                  </a:lnTo>
                  <a:cubicBezTo>
                    <a:pt x="4360" y="1635"/>
                    <a:pt x="3897" y="872"/>
                    <a:pt x="3897"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0"/>
            <p:cNvSpPr/>
            <p:nvPr/>
          </p:nvSpPr>
          <p:spPr>
            <a:xfrm>
              <a:off x="2270273" y="-3048672"/>
              <a:ext cx="186920" cy="200892"/>
            </a:xfrm>
            <a:custGeom>
              <a:avLst/>
              <a:gdLst/>
              <a:ahLst/>
              <a:cxnLst/>
              <a:rect l="l" t="t" r="r" b="b"/>
              <a:pathLst>
                <a:path w="5097" h="5478" fill="none" extrusionOk="0">
                  <a:moveTo>
                    <a:pt x="5096" y="1"/>
                  </a:moveTo>
                  <a:lnTo>
                    <a:pt x="1227" y="82"/>
                  </a:lnTo>
                  <a:cubicBezTo>
                    <a:pt x="1200" y="954"/>
                    <a:pt x="736" y="1745"/>
                    <a:pt x="1" y="2181"/>
                  </a:cubicBezTo>
                  <a:lnTo>
                    <a:pt x="1990" y="5478"/>
                  </a:lnTo>
                  <a:cubicBezTo>
                    <a:pt x="3897" y="4333"/>
                    <a:pt x="5069" y="2262"/>
                    <a:pt x="5096"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4" name="Google Shape;854;p10"/>
          <p:cNvGrpSpPr/>
          <p:nvPr/>
        </p:nvGrpSpPr>
        <p:grpSpPr>
          <a:xfrm flipH="1">
            <a:off x="7353657" y="290627"/>
            <a:ext cx="110824" cy="110824"/>
            <a:chOff x="794923" y="2795124"/>
            <a:chExt cx="128941" cy="128941"/>
          </a:xfrm>
        </p:grpSpPr>
        <p:sp>
          <p:nvSpPr>
            <p:cNvPr id="855" name="Google Shape;855;p10"/>
            <p:cNvSpPr/>
            <p:nvPr/>
          </p:nvSpPr>
          <p:spPr>
            <a:xfrm>
              <a:off x="859871" y="2795124"/>
              <a:ext cx="37" cy="128941"/>
            </a:xfrm>
            <a:custGeom>
              <a:avLst/>
              <a:gdLst/>
              <a:ahLst/>
              <a:cxnLst/>
              <a:rect l="l" t="t" r="r" b="b"/>
              <a:pathLst>
                <a:path w="1" h="3516" fill="none" extrusionOk="0">
                  <a:moveTo>
                    <a:pt x="0" y="0"/>
                  </a:moveTo>
                  <a:lnTo>
                    <a:pt x="0" y="3515"/>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0"/>
            <p:cNvSpPr/>
            <p:nvPr/>
          </p:nvSpPr>
          <p:spPr>
            <a:xfrm>
              <a:off x="794923" y="2858056"/>
              <a:ext cx="128941" cy="2054"/>
            </a:xfrm>
            <a:custGeom>
              <a:avLst/>
              <a:gdLst/>
              <a:ahLst/>
              <a:cxnLst/>
              <a:rect l="l" t="t" r="r" b="b"/>
              <a:pathLst>
                <a:path w="3516" h="56" fill="none" extrusionOk="0">
                  <a:moveTo>
                    <a:pt x="0" y="55"/>
                  </a:moveTo>
                  <a:lnTo>
                    <a:pt x="3515" y="1"/>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7" name="Google Shape;857;p10"/>
          <p:cNvGrpSpPr/>
          <p:nvPr/>
        </p:nvGrpSpPr>
        <p:grpSpPr>
          <a:xfrm>
            <a:off x="8276594" y="4454822"/>
            <a:ext cx="308365" cy="307514"/>
            <a:chOff x="2601030" y="2721166"/>
            <a:chExt cx="358773" cy="357783"/>
          </a:xfrm>
        </p:grpSpPr>
        <p:sp>
          <p:nvSpPr>
            <p:cNvPr id="858" name="Google Shape;858;p10"/>
            <p:cNvSpPr/>
            <p:nvPr/>
          </p:nvSpPr>
          <p:spPr>
            <a:xfrm>
              <a:off x="2780914" y="2721166"/>
              <a:ext cx="37" cy="134955"/>
            </a:xfrm>
            <a:custGeom>
              <a:avLst/>
              <a:gdLst/>
              <a:ahLst/>
              <a:cxnLst/>
              <a:rect l="l" t="t" r="r" b="b"/>
              <a:pathLst>
                <a:path w="1" h="3680" fill="none" extrusionOk="0">
                  <a:moveTo>
                    <a:pt x="0" y="1"/>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10"/>
            <p:cNvSpPr/>
            <p:nvPr/>
          </p:nvSpPr>
          <p:spPr>
            <a:xfrm>
              <a:off x="2780914" y="2944031"/>
              <a:ext cx="37" cy="134918"/>
            </a:xfrm>
            <a:custGeom>
              <a:avLst/>
              <a:gdLst/>
              <a:ahLst/>
              <a:cxnLst/>
              <a:rect l="l" t="t" r="r" b="b"/>
              <a:pathLst>
                <a:path w="1" h="3679" fill="none" extrusionOk="0">
                  <a:moveTo>
                    <a:pt x="0" y="0"/>
                  </a:moveTo>
                  <a:lnTo>
                    <a:pt x="0" y="367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10"/>
            <p:cNvSpPr/>
            <p:nvPr/>
          </p:nvSpPr>
          <p:spPr>
            <a:xfrm>
              <a:off x="2601030" y="2901049"/>
              <a:ext cx="135945" cy="2017"/>
            </a:xfrm>
            <a:custGeom>
              <a:avLst/>
              <a:gdLst/>
              <a:ahLst/>
              <a:cxnLst/>
              <a:rect l="l" t="t" r="r" b="b"/>
              <a:pathLst>
                <a:path w="3707" h="55" fill="none" extrusionOk="0">
                  <a:moveTo>
                    <a:pt x="1" y="55"/>
                  </a:moveTo>
                  <a:lnTo>
                    <a:pt x="370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0"/>
            <p:cNvSpPr/>
            <p:nvPr/>
          </p:nvSpPr>
          <p:spPr>
            <a:xfrm>
              <a:off x="2824885" y="2897052"/>
              <a:ext cx="134918" cy="2017"/>
            </a:xfrm>
            <a:custGeom>
              <a:avLst/>
              <a:gdLst/>
              <a:ahLst/>
              <a:cxnLst/>
              <a:rect l="l" t="t" r="r" b="b"/>
              <a:pathLst>
                <a:path w="3679" h="55" fill="none" extrusionOk="0">
                  <a:moveTo>
                    <a:pt x="0" y="55"/>
                  </a:moveTo>
                  <a:lnTo>
                    <a:pt x="3679"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10"/>
            <p:cNvSpPr/>
            <p:nvPr/>
          </p:nvSpPr>
          <p:spPr>
            <a:xfrm>
              <a:off x="2653987" y="2775149"/>
              <a:ext cx="95972" cy="94945"/>
            </a:xfrm>
            <a:custGeom>
              <a:avLst/>
              <a:gdLst/>
              <a:ahLst/>
              <a:cxnLst/>
              <a:rect l="l" t="t" r="r" b="b"/>
              <a:pathLst>
                <a:path w="2617" h="2589" fill="none" extrusionOk="0">
                  <a:moveTo>
                    <a:pt x="1" y="0"/>
                  </a:moveTo>
                  <a:lnTo>
                    <a:pt x="2617" y="2589"/>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10"/>
            <p:cNvSpPr/>
            <p:nvPr/>
          </p:nvSpPr>
          <p:spPr>
            <a:xfrm>
              <a:off x="2811903" y="2931011"/>
              <a:ext cx="95935" cy="93992"/>
            </a:xfrm>
            <a:custGeom>
              <a:avLst/>
              <a:gdLst/>
              <a:ahLst/>
              <a:cxnLst/>
              <a:rect l="l" t="t" r="r" b="b"/>
              <a:pathLst>
                <a:path w="2616" h="2563" fill="none" extrusionOk="0">
                  <a:moveTo>
                    <a:pt x="0" y="1"/>
                  </a:moveTo>
                  <a:lnTo>
                    <a:pt x="2616" y="2562"/>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10"/>
            <p:cNvSpPr/>
            <p:nvPr/>
          </p:nvSpPr>
          <p:spPr>
            <a:xfrm>
              <a:off x="2653987" y="2932038"/>
              <a:ext cx="95972" cy="96962"/>
            </a:xfrm>
            <a:custGeom>
              <a:avLst/>
              <a:gdLst/>
              <a:ahLst/>
              <a:cxnLst/>
              <a:rect l="l" t="t" r="r" b="b"/>
              <a:pathLst>
                <a:path w="2617" h="2644" fill="none" extrusionOk="0">
                  <a:moveTo>
                    <a:pt x="1" y="2643"/>
                  </a:moveTo>
                  <a:lnTo>
                    <a:pt x="2617"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0"/>
            <p:cNvSpPr/>
            <p:nvPr/>
          </p:nvSpPr>
          <p:spPr>
            <a:xfrm>
              <a:off x="2811903" y="2771152"/>
              <a:ext cx="95935" cy="96962"/>
            </a:xfrm>
            <a:custGeom>
              <a:avLst/>
              <a:gdLst/>
              <a:ahLst/>
              <a:cxnLst/>
              <a:rect l="l" t="t" r="r" b="b"/>
              <a:pathLst>
                <a:path w="2616" h="2644" fill="none" extrusionOk="0">
                  <a:moveTo>
                    <a:pt x="0" y="2643"/>
                  </a:moveTo>
                  <a:lnTo>
                    <a:pt x="2616" y="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6" name="Google Shape;866;p10"/>
          <p:cNvGrpSpPr/>
          <p:nvPr/>
        </p:nvGrpSpPr>
        <p:grpSpPr>
          <a:xfrm>
            <a:off x="621012" y="439163"/>
            <a:ext cx="200704" cy="200674"/>
            <a:chOff x="6886110" y="773687"/>
            <a:chExt cx="249074" cy="249037"/>
          </a:xfrm>
        </p:grpSpPr>
        <p:sp>
          <p:nvSpPr>
            <p:cNvPr id="867" name="Google Shape;867;p10"/>
            <p:cNvSpPr/>
            <p:nvPr/>
          </p:nvSpPr>
          <p:spPr>
            <a:xfrm>
              <a:off x="7010631" y="773687"/>
              <a:ext cx="37" cy="94410"/>
            </a:xfrm>
            <a:custGeom>
              <a:avLst/>
              <a:gdLst/>
              <a:ahLst/>
              <a:cxnLst/>
              <a:rect l="l" t="t" r="r" b="b"/>
              <a:pathLst>
                <a:path w="1" h="2562" fill="none" extrusionOk="0">
                  <a:moveTo>
                    <a:pt x="1" y="0"/>
                  </a:moveTo>
                  <a:lnTo>
                    <a:pt x="1" y="256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0"/>
            <p:cNvSpPr/>
            <p:nvPr/>
          </p:nvSpPr>
          <p:spPr>
            <a:xfrm>
              <a:off x="7010631" y="928315"/>
              <a:ext cx="37" cy="94410"/>
            </a:xfrm>
            <a:custGeom>
              <a:avLst/>
              <a:gdLst/>
              <a:ahLst/>
              <a:cxnLst/>
              <a:rect l="l" t="t" r="r" b="b"/>
              <a:pathLst>
                <a:path w="1" h="2562" fill="none" extrusionOk="0">
                  <a:moveTo>
                    <a:pt x="1" y="0"/>
                  </a:moveTo>
                  <a:lnTo>
                    <a:pt x="1" y="2562"/>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0"/>
            <p:cNvSpPr/>
            <p:nvPr/>
          </p:nvSpPr>
          <p:spPr>
            <a:xfrm>
              <a:off x="6886110" y="899203"/>
              <a:ext cx="94447" cy="1032"/>
            </a:xfrm>
            <a:custGeom>
              <a:avLst/>
              <a:gdLst/>
              <a:ahLst/>
              <a:cxnLst/>
              <a:rect l="l" t="t" r="r" b="b"/>
              <a:pathLst>
                <a:path w="2563" h="28" fill="none" extrusionOk="0">
                  <a:moveTo>
                    <a:pt x="1" y="27"/>
                  </a:moveTo>
                  <a:lnTo>
                    <a:pt x="2562"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10"/>
            <p:cNvSpPr/>
            <p:nvPr/>
          </p:nvSpPr>
          <p:spPr>
            <a:xfrm>
              <a:off x="7041770" y="896181"/>
              <a:ext cx="93415" cy="1032"/>
            </a:xfrm>
            <a:custGeom>
              <a:avLst/>
              <a:gdLst/>
              <a:ahLst/>
              <a:cxnLst/>
              <a:rect l="l" t="t" r="r" b="b"/>
              <a:pathLst>
                <a:path w="2535" h="28" fill="none" extrusionOk="0">
                  <a:moveTo>
                    <a:pt x="0" y="28"/>
                  </a:moveTo>
                  <a:lnTo>
                    <a:pt x="2534"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10"/>
            <p:cNvSpPr/>
            <p:nvPr/>
          </p:nvSpPr>
          <p:spPr>
            <a:xfrm>
              <a:off x="6923293" y="811828"/>
              <a:ext cx="66293" cy="65298"/>
            </a:xfrm>
            <a:custGeom>
              <a:avLst/>
              <a:gdLst/>
              <a:ahLst/>
              <a:cxnLst/>
              <a:rect l="l" t="t" r="r" b="b"/>
              <a:pathLst>
                <a:path w="1799" h="1772" fill="none" extrusionOk="0">
                  <a:moveTo>
                    <a:pt x="0" y="1"/>
                  </a:moveTo>
                  <a:lnTo>
                    <a:pt x="1798" y="1772"/>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0"/>
            <p:cNvSpPr/>
            <p:nvPr/>
          </p:nvSpPr>
          <p:spPr>
            <a:xfrm>
              <a:off x="7032741" y="919286"/>
              <a:ext cx="66293" cy="65298"/>
            </a:xfrm>
            <a:custGeom>
              <a:avLst/>
              <a:gdLst/>
              <a:ahLst/>
              <a:cxnLst/>
              <a:rect l="l" t="t" r="r" b="b"/>
              <a:pathLst>
                <a:path w="1799" h="1772" fill="none" extrusionOk="0">
                  <a:moveTo>
                    <a:pt x="0" y="0"/>
                  </a:moveTo>
                  <a:lnTo>
                    <a:pt x="1798" y="177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0"/>
            <p:cNvSpPr/>
            <p:nvPr/>
          </p:nvSpPr>
          <p:spPr>
            <a:xfrm>
              <a:off x="6923293" y="920281"/>
              <a:ext cx="66293" cy="67288"/>
            </a:xfrm>
            <a:custGeom>
              <a:avLst/>
              <a:gdLst/>
              <a:ahLst/>
              <a:cxnLst/>
              <a:rect l="l" t="t" r="r" b="b"/>
              <a:pathLst>
                <a:path w="1799" h="1826" fill="none" extrusionOk="0">
                  <a:moveTo>
                    <a:pt x="0" y="1826"/>
                  </a:moveTo>
                  <a:lnTo>
                    <a:pt x="1798"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0"/>
            <p:cNvSpPr/>
            <p:nvPr/>
          </p:nvSpPr>
          <p:spPr>
            <a:xfrm>
              <a:off x="7032741" y="808806"/>
              <a:ext cx="66293" cy="67325"/>
            </a:xfrm>
            <a:custGeom>
              <a:avLst/>
              <a:gdLst/>
              <a:ahLst/>
              <a:cxnLst/>
              <a:rect l="l" t="t" r="r" b="b"/>
              <a:pathLst>
                <a:path w="1799" h="1827" fill="none" extrusionOk="0">
                  <a:moveTo>
                    <a:pt x="0" y="1826"/>
                  </a:moveTo>
                  <a:lnTo>
                    <a:pt x="179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Black" panose="00000800000000000000"/>
              <a:buNone/>
              <a:defRPr sz="2800">
                <a:solidFill>
                  <a:schemeClr val="dk1"/>
                </a:solidFill>
                <a:latin typeface="Montserrat Black" panose="00000800000000000000"/>
                <a:ea typeface="Montserrat Black" panose="00000800000000000000"/>
                <a:cs typeface="Montserrat Black" panose="00000800000000000000"/>
                <a:sym typeface="Montserrat Black" panose="00000800000000000000"/>
              </a:defRPr>
            </a:lvl1pPr>
            <a:lvl2pPr lvl="1">
              <a:spcBef>
                <a:spcPts val="0"/>
              </a:spcBef>
              <a:spcAft>
                <a:spcPts val="0"/>
              </a:spcAft>
              <a:buClr>
                <a:schemeClr val="dk1"/>
              </a:buClr>
              <a:buSzPts val="2800"/>
              <a:buFont typeface="Montserrat Black" panose="00000800000000000000"/>
              <a:buNone/>
              <a:defRPr sz="2800">
                <a:solidFill>
                  <a:schemeClr val="dk1"/>
                </a:solidFill>
                <a:latin typeface="Montserrat Black" panose="00000800000000000000"/>
                <a:ea typeface="Montserrat Black" panose="00000800000000000000"/>
                <a:cs typeface="Montserrat Black" panose="00000800000000000000"/>
                <a:sym typeface="Montserrat Black" panose="00000800000000000000"/>
              </a:defRPr>
            </a:lvl2pPr>
            <a:lvl3pPr lvl="2">
              <a:spcBef>
                <a:spcPts val="0"/>
              </a:spcBef>
              <a:spcAft>
                <a:spcPts val="0"/>
              </a:spcAft>
              <a:buClr>
                <a:schemeClr val="dk1"/>
              </a:buClr>
              <a:buSzPts val="2800"/>
              <a:buFont typeface="Montserrat Black" panose="00000800000000000000"/>
              <a:buNone/>
              <a:defRPr sz="2800">
                <a:solidFill>
                  <a:schemeClr val="dk1"/>
                </a:solidFill>
                <a:latin typeface="Montserrat Black" panose="00000800000000000000"/>
                <a:ea typeface="Montserrat Black" panose="00000800000000000000"/>
                <a:cs typeface="Montserrat Black" panose="00000800000000000000"/>
                <a:sym typeface="Montserrat Black" panose="00000800000000000000"/>
              </a:defRPr>
            </a:lvl3pPr>
            <a:lvl4pPr lvl="3">
              <a:spcBef>
                <a:spcPts val="0"/>
              </a:spcBef>
              <a:spcAft>
                <a:spcPts val="0"/>
              </a:spcAft>
              <a:buClr>
                <a:schemeClr val="dk1"/>
              </a:buClr>
              <a:buSzPts val="2800"/>
              <a:buFont typeface="Montserrat Black" panose="00000800000000000000"/>
              <a:buNone/>
              <a:defRPr sz="2800">
                <a:solidFill>
                  <a:schemeClr val="dk1"/>
                </a:solidFill>
                <a:latin typeface="Montserrat Black" panose="00000800000000000000"/>
                <a:ea typeface="Montserrat Black" panose="00000800000000000000"/>
                <a:cs typeface="Montserrat Black" panose="00000800000000000000"/>
                <a:sym typeface="Montserrat Black" panose="00000800000000000000"/>
              </a:defRPr>
            </a:lvl4pPr>
            <a:lvl5pPr lvl="4">
              <a:spcBef>
                <a:spcPts val="0"/>
              </a:spcBef>
              <a:spcAft>
                <a:spcPts val="0"/>
              </a:spcAft>
              <a:buClr>
                <a:schemeClr val="dk1"/>
              </a:buClr>
              <a:buSzPts val="2800"/>
              <a:buFont typeface="Montserrat Black" panose="00000800000000000000"/>
              <a:buNone/>
              <a:defRPr sz="2800">
                <a:solidFill>
                  <a:schemeClr val="dk1"/>
                </a:solidFill>
                <a:latin typeface="Montserrat Black" panose="00000800000000000000"/>
                <a:ea typeface="Montserrat Black" panose="00000800000000000000"/>
                <a:cs typeface="Montserrat Black" panose="00000800000000000000"/>
                <a:sym typeface="Montserrat Black" panose="00000800000000000000"/>
              </a:defRPr>
            </a:lvl5pPr>
            <a:lvl6pPr lvl="5">
              <a:spcBef>
                <a:spcPts val="0"/>
              </a:spcBef>
              <a:spcAft>
                <a:spcPts val="0"/>
              </a:spcAft>
              <a:buClr>
                <a:schemeClr val="dk1"/>
              </a:buClr>
              <a:buSzPts val="2800"/>
              <a:buFont typeface="Montserrat Black" panose="00000800000000000000"/>
              <a:buNone/>
              <a:defRPr sz="2800">
                <a:solidFill>
                  <a:schemeClr val="dk1"/>
                </a:solidFill>
                <a:latin typeface="Montserrat Black" panose="00000800000000000000"/>
                <a:ea typeface="Montserrat Black" panose="00000800000000000000"/>
                <a:cs typeface="Montserrat Black" panose="00000800000000000000"/>
                <a:sym typeface="Montserrat Black" panose="00000800000000000000"/>
              </a:defRPr>
            </a:lvl6pPr>
            <a:lvl7pPr lvl="6">
              <a:spcBef>
                <a:spcPts val="0"/>
              </a:spcBef>
              <a:spcAft>
                <a:spcPts val="0"/>
              </a:spcAft>
              <a:buClr>
                <a:schemeClr val="dk1"/>
              </a:buClr>
              <a:buSzPts val="2800"/>
              <a:buFont typeface="Montserrat Black" panose="00000800000000000000"/>
              <a:buNone/>
              <a:defRPr sz="2800">
                <a:solidFill>
                  <a:schemeClr val="dk1"/>
                </a:solidFill>
                <a:latin typeface="Montserrat Black" panose="00000800000000000000"/>
                <a:ea typeface="Montserrat Black" panose="00000800000000000000"/>
                <a:cs typeface="Montserrat Black" panose="00000800000000000000"/>
                <a:sym typeface="Montserrat Black" panose="00000800000000000000"/>
              </a:defRPr>
            </a:lvl7pPr>
            <a:lvl8pPr lvl="7">
              <a:spcBef>
                <a:spcPts val="0"/>
              </a:spcBef>
              <a:spcAft>
                <a:spcPts val="0"/>
              </a:spcAft>
              <a:buClr>
                <a:schemeClr val="dk1"/>
              </a:buClr>
              <a:buSzPts val="2800"/>
              <a:buFont typeface="Montserrat Black" panose="00000800000000000000"/>
              <a:buNone/>
              <a:defRPr sz="2800">
                <a:solidFill>
                  <a:schemeClr val="dk1"/>
                </a:solidFill>
                <a:latin typeface="Montserrat Black" panose="00000800000000000000"/>
                <a:ea typeface="Montserrat Black" panose="00000800000000000000"/>
                <a:cs typeface="Montserrat Black" panose="00000800000000000000"/>
                <a:sym typeface="Montserrat Black" panose="00000800000000000000"/>
              </a:defRPr>
            </a:lvl8pPr>
            <a:lvl9pPr lvl="8">
              <a:spcBef>
                <a:spcPts val="0"/>
              </a:spcBef>
              <a:spcAft>
                <a:spcPts val="0"/>
              </a:spcAft>
              <a:buClr>
                <a:schemeClr val="dk1"/>
              </a:buClr>
              <a:buSzPts val="2800"/>
              <a:buFont typeface="Montserrat Black" panose="00000800000000000000"/>
              <a:buNone/>
              <a:defRPr sz="2800">
                <a:solidFill>
                  <a:schemeClr val="dk1"/>
                </a:solidFill>
                <a:latin typeface="Montserrat Black" panose="00000800000000000000"/>
                <a:ea typeface="Montserrat Black" panose="00000800000000000000"/>
                <a:cs typeface="Montserrat Black" panose="00000800000000000000"/>
                <a:sym typeface="Montserrat Black" panose="000008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1pPr>
            <a:lvl2pPr marL="914400" lvl="1"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2pPr>
            <a:lvl3pPr marL="1371600" lvl="2"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3pPr>
            <a:lvl4pPr marL="1828800" lvl="3"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4pPr>
            <a:lvl5pPr marL="2286000" lvl="4"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5pPr>
            <a:lvl6pPr marL="2743200" lvl="5"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6pPr>
            <a:lvl7pPr marL="3200400" lvl="6"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7pPr>
            <a:lvl8pPr marL="3657600" lvl="7" indent="-304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8pPr>
            <a:lvl9pPr marL="4114800" lvl="8" indent="-304800">
              <a:lnSpc>
                <a:spcPct val="115000"/>
              </a:lnSpc>
              <a:spcBef>
                <a:spcPts val="1600"/>
              </a:spcBef>
              <a:spcAft>
                <a:spcPts val="1600"/>
              </a:spcAft>
              <a:buClr>
                <a:schemeClr val="dk1"/>
              </a:buClr>
              <a:buSzPts val="1200"/>
              <a:buFont typeface="Nunito Light"/>
              <a:buChar char="■"/>
              <a:defRPr sz="1200">
                <a:solidFill>
                  <a:schemeClr val="dk1"/>
                </a:solidFill>
                <a:latin typeface="Nunito Light"/>
                <a:ea typeface="Nunito Light"/>
                <a:cs typeface="Nunito Light"/>
                <a:sym typeface="Nunito Ligh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06" name="Shape 2706"/>
        <p:cNvGrpSpPr/>
        <p:nvPr/>
      </p:nvGrpSpPr>
      <p:grpSpPr>
        <a:xfrm>
          <a:off x="0" y="0"/>
          <a:ext cx="0" cy="0"/>
          <a:chOff x="0" y="0"/>
          <a:chExt cx="0" cy="0"/>
        </a:xfrm>
      </p:grpSpPr>
      <p:sp>
        <p:nvSpPr>
          <p:cNvPr id="2707" name="Google Shape;2707;p32"/>
          <p:cNvSpPr txBox="1"/>
          <p:nvPr>
            <p:ph type="ctrTitle"/>
          </p:nvPr>
        </p:nvSpPr>
        <p:spPr>
          <a:xfrm>
            <a:off x="660000" y="1632100"/>
            <a:ext cx="7824000" cy="12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Twitter</a:t>
            </a:r>
            <a:endParaRPr lang="en-GB"/>
          </a:p>
          <a:p>
            <a:pPr marL="0" lvl="0" indent="0" algn="ctr" rtl="0">
              <a:spcBef>
                <a:spcPts val="0"/>
              </a:spcBef>
              <a:spcAft>
                <a:spcPts val="0"/>
              </a:spcAft>
              <a:buNone/>
            </a:pPr>
            <a:r>
              <a:rPr lang="en-GB">
                <a:latin typeface="Montserrat" panose="00000500000000000000"/>
                <a:ea typeface="Montserrat" panose="00000500000000000000"/>
                <a:cs typeface="Montserrat" panose="00000500000000000000"/>
                <a:sym typeface="Montserrat" panose="00000500000000000000"/>
              </a:rPr>
              <a:t>Sentiment Analysis</a:t>
            </a:r>
            <a:endParaRPr>
              <a:solidFill>
                <a:schemeClr val="accent3"/>
              </a:solidFill>
              <a:latin typeface="Montserrat" panose="00000500000000000000"/>
              <a:ea typeface="Montserrat" panose="00000500000000000000"/>
              <a:cs typeface="Montserrat" panose="00000500000000000000"/>
              <a:sym typeface="Montserrat" panose="00000500000000000000"/>
            </a:endParaRPr>
          </a:p>
        </p:txBody>
      </p:sp>
      <p:sp>
        <p:nvSpPr>
          <p:cNvPr id="2708" name="Google Shape;2708;p32"/>
          <p:cNvSpPr txBox="1"/>
          <p:nvPr>
            <p:ph type="subTitle" idx="1"/>
          </p:nvPr>
        </p:nvSpPr>
        <p:spPr>
          <a:xfrm>
            <a:off x="2172600" y="3177350"/>
            <a:ext cx="4798800" cy="26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Assignment 3: Zhengzheng Wang</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12" name="Shape 2712"/>
        <p:cNvGrpSpPr/>
        <p:nvPr/>
      </p:nvGrpSpPr>
      <p:grpSpPr>
        <a:xfrm>
          <a:off x="0" y="0"/>
          <a:ext cx="0" cy="0"/>
          <a:chOff x="0" y="0"/>
          <a:chExt cx="0" cy="0"/>
        </a:xfrm>
      </p:grpSpPr>
      <p:sp>
        <p:nvSpPr>
          <p:cNvPr id="2713" name="Google Shape;2713;p33"/>
          <p:cNvSpPr txBox="1"/>
          <p:nvPr>
            <p:ph type="title"/>
          </p:nvPr>
        </p:nvSpPr>
        <p:spPr>
          <a:xfrm>
            <a:off x="1508250" y="725650"/>
            <a:ext cx="61275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Exploratory Analysis</a:t>
            </a:r>
            <a:endParaRPr sz="1200" b="1">
              <a:solidFill>
                <a:srgbClr val="00000A"/>
              </a:solidFill>
              <a:latin typeface="Arial" panose="020B0604020202020204"/>
              <a:ea typeface="Arial" panose="020B0604020202020204"/>
              <a:cs typeface="Arial" panose="020B0604020202020204"/>
              <a:sym typeface="Arial" panose="020B0604020202020204"/>
            </a:endParaRPr>
          </a:p>
          <a:p>
            <a:pPr marL="0" lvl="0" indent="0" algn="ctr" rtl="0">
              <a:lnSpc>
                <a:spcPct val="115000"/>
              </a:lnSpc>
              <a:spcBef>
                <a:spcPts val="700"/>
              </a:spcBef>
              <a:spcAft>
                <a:spcPts val="0"/>
              </a:spcAft>
              <a:buNone/>
            </a:pPr>
            <a:r>
              <a:rPr lang="en-GB" sz="1500" b="1" u="sng">
                <a:solidFill>
                  <a:schemeClr val="dk2"/>
                </a:solidFill>
                <a:latin typeface="Roboto" panose="02000000000000000000"/>
                <a:ea typeface="Roboto" panose="02000000000000000000"/>
                <a:cs typeface="Roboto" panose="02000000000000000000"/>
                <a:sym typeface="Roboto" panose="02000000000000000000"/>
              </a:rPr>
              <a:t>US_Election_2020 Dataset</a:t>
            </a:r>
            <a:endParaRPr sz="1500" b="1" u="sng">
              <a:solidFill>
                <a:schemeClr val="dk2"/>
              </a:solidFill>
              <a:latin typeface="Roboto" panose="02000000000000000000"/>
              <a:ea typeface="Roboto" panose="02000000000000000000"/>
              <a:cs typeface="Roboto" panose="02000000000000000000"/>
              <a:sym typeface="Roboto" panose="02000000000000000000"/>
            </a:endParaRPr>
          </a:p>
          <a:p>
            <a:pPr marL="0" lvl="0" indent="0" algn="ctr" rtl="0">
              <a:spcBef>
                <a:spcPts val="700"/>
              </a:spcBef>
              <a:spcAft>
                <a:spcPts val="0"/>
              </a:spcAft>
              <a:buNone/>
            </a:pPr>
          </a:p>
        </p:txBody>
      </p:sp>
      <p:sp>
        <p:nvSpPr>
          <p:cNvPr id="2714" name="Google Shape;2714;p33"/>
          <p:cNvSpPr txBox="1"/>
          <p:nvPr>
            <p:ph type="subTitle" idx="2"/>
          </p:nvPr>
        </p:nvSpPr>
        <p:spPr>
          <a:xfrm>
            <a:off x="493549" y="1093550"/>
            <a:ext cx="2671200" cy="506100"/>
          </a:xfrm>
          <a:prstGeom prst="rect">
            <a:avLst/>
          </a:prstGeom>
        </p:spPr>
        <p:txBody>
          <a:bodyPr spcFirstLastPara="1" wrap="square" lIns="91425" tIns="91425" rIns="91425" bIns="91425" anchor="ctr" anchorCtr="0">
            <a:noAutofit/>
          </a:bodyPr>
          <a:lstStyle/>
          <a:p>
            <a:pPr marL="0" lvl="0" indent="0" algn="ctr" rtl="0">
              <a:lnSpc>
                <a:spcPct val="115000"/>
              </a:lnSpc>
              <a:spcBef>
                <a:spcPts val="1400"/>
              </a:spcBef>
              <a:spcAft>
                <a:spcPts val="400"/>
              </a:spcAft>
              <a:buNone/>
            </a:pPr>
            <a:r>
              <a:rPr lang="en-GB" sz="1100">
                <a:solidFill>
                  <a:srgbClr val="666666"/>
                </a:solidFill>
                <a:latin typeface="Arial" panose="020B0604020202020204"/>
                <a:ea typeface="Arial" panose="020B0604020202020204"/>
                <a:cs typeface="Arial" panose="020B0604020202020204"/>
                <a:sym typeface="Arial" panose="020B0604020202020204"/>
              </a:rPr>
              <a:t>Distribution of sentiment for different political affiliations </a:t>
            </a:r>
            <a:endParaRPr sz="1400">
              <a:solidFill>
                <a:srgbClr val="666666"/>
              </a:solidFill>
            </a:endParaRPr>
          </a:p>
        </p:txBody>
      </p:sp>
      <p:pic>
        <p:nvPicPr>
          <p:cNvPr id="2715" name="Google Shape;2715;p33"/>
          <p:cNvPicPr preferRelativeResize="0"/>
          <p:nvPr/>
        </p:nvPicPr>
        <p:blipFill>
          <a:blip r:embed="rId1"/>
          <a:stretch>
            <a:fillRect/>
          </a:stretch>
        </p:blipFill>
        <p:spPr>
          <a:xfrm>
            <a:off x="182488" y="1559563"/>
            <a:ext cx="3083175" cy="2076600"/>
          </a:xfrm>
          <a:prstGeom prst="rect">
            <a:avLst/>
          </a:prstGeom>
          <a:noFill/>
          <a:ln>
            <a:noFill/>
          </a:ln>
        </p:spPr>
      </p:pic>
      <p:pic>
        <p:nvPicPr>
          <p:cNvPr id="2716" name="Google Shape;2716;p33"/>
          <p:cNvPicPr preferRelativeResize="0"/>
          <p:nvPr/>
        </p:nvPicPr>
        <p:blipFill rotWithShape="1">
          <a:blip r:embed="rId2"/>
          <a:srcRect r="-3562" b="-3562"/>
          <a:stretch>
            <a:fillRect/>
          </a:stretch>
        </p:blipFill>
        <p:spPr>
          <a:xfrm>
            <a:off x="6102350" y="1122680"/>
            <a:ext cx="2656205" cy="2744470"/>
          </a:xfrm>
          <a:prstGeom prst="rect">
            <a:avLst/>
          </a:prstGeom>
          <a:noFill/>
          <a:ln>
            <a:noFill/>
          </a:ln>
        </p:spPr>
      </p:pic>
      <p:pic>
        <p:nvPicPr>
          <p:cNvPr id="2717" name="Google Shape;2717;p33"/>
          <p:cNvPicPr preferRelativeResize="0"/>
          <p:nvPr/>
        </p:nvPicPr>
        <p:blipFill>
          <a:blip r:embed="rId3"/>
          <a:stretch>
            <a:fillRect/>
          </a:stretch>
        </p:blipFill>
        <p:spPr>
          <a:xfrm>
            <a:off x="3470275" y="1122680"/>
            <a:ext cx="2574925" cy="2651125"/>
          </a:xfrm>
          <a:prstGeom prst="rect">
            <a:avLst/>
          </a:prstGeom>
          <a:noFill/>
          <a:ln>
            <a:noFill/>
          </a:ln>
        </p:spPr>
      </p:pic>
      <p:sp>
        <p:nvSpPr>
          <p:cNvPr id="2718" name="Google Shape;2718;p33"/>
          <p:cNvSpPr txBox="1"/>
          <p:nvPr>
            <p:ph type="subTitle" idx="2"/>
          </p:nvPr>
        </p:nvSpPr>
        <p:spPr>
          <a:xfrm>
            <a:off x="251510" y="3885585"/>
            <a:ext cx="7842300" cy="870600"/>
          </a:xfrm>
          <a:prstGeom prst="rect">
            <a:avLst/>
          </a:prstGeom>
        </p:spPr>
        <p:txBody>
          <a:bodyPr spcFirstLastPara="1" wrap="square" lIns="91425" tIns="91425" rIns="91425" bIns="91425" anchor="ctr" anchorCtr="0">
            <a:noAutofit/>
          </a:bodyPr>
          <a:lstStyle/>
          <a:p>
            <a:pPr marL="457200" lvl="0" indent="-295275" algn="just" rtl="0">
              <a:lnSpc>
                <a:spcPct val="115000"/>
              </a:lnSpc>
              <a:spcBef>
                <a:spcPts val="1400"/>
              </a:spcBef>
              <a:spcAft>
                <a:spcPts val="0"/>
              </a:spcAft>
              <a:buClr>
                <a:srgbClr val="666666"/>
              </a:buClr>
              <a:buSzPts val="1050"/>
              <a:buFont typeface="Arial" panose="020B0604020202020204"/>
              <a:buChar char="●"/>
            </a:pPr>
            <a:r>
              <a:rPr lang="en-GB" sz="1000">
                <a:solidFill>
                  <a:srgbClr val="666666"/>
                </a:solidFill>
                <a:latin typeface="Arial" panose="020B0604020202020204"/>
                <a:ea typeface="Arial" panose="020B0604020202020204"/>
                <a:cs typeface="Arial" panose="020B0604020202020204"/>
                <a:sym typeface="Arial" panose="020B0604020202020204"/>
              </a:rPr>
              <a:t>From the left plot of sentiment distribution for different political parties, we can see for Republican Party, there are much more negative tweets than positive ones. And for Democratic Party, the number of positive tweets is much higher than that of negative ones.</a:t>
            </a:r>
            <a:endParaRPr sz="1000">
              <a:solidFill>
                <a:srgbClr val="666666"/>
              </a:solidFill>
              <a:latin typeface="Arial" panose="020B0604020202020204"/>
              <a:ea typeface="Arial" panose="020B0604020202020204"/>
              <a:cs typeface="Arial" panose="020B0604020202020204"/>
              <a:sym typeface="Arial" panose="020B0604020202020204"/>
            </a:endParaRPr>
          </a:p>
          <a:p>
            <a:pPr marL="457200" lvl="0" indent="-295275" algn="just" rtl="0">
              <a:lnSpc>
                <a:spcPct val="115000"/>
              </a:lnSpc>
              <a:spcBef>
                <a:spcPts val="0"/>
              </a:spcBef>
              <a:spcAft>
                <a:spcPts val="0"/>
              </a:spcAft>
              <a:buClr>
                <a:srgbClr val="666666"/>
              </a:buClr>
              <a:buSzPts val="1050"/>
              <a:buFont typeface="Arial" panose="020B0604020202020204"/>
              <a:buChar char="●"/>
            </a:pPr>
            <a:r>
              <a:rPr lang="en-GB" sz="1000">
                <a:solidFill>
                  <a:srgbClr val="666666"/>
                </a:solidFill>
                <a:latin typeface="Arial" panose="020B0604020202020204"/>
                <a:ea typeface="Arial" panose="020B0604020202020204"/>
                <a:cs typeface="Arial" panose="020B0604020202020204"/>
                <a:sym typeface="Arial" panose="020B0604020202020204"/>
              </a:rPr>
              <a:t>From the word cloud for different political parties, for Republican Party</a:t>
            </a:r>
            <a:r>
              <a:rPr lang="en-CA" altLang="en-GB" sz="1000">
                <a:solidFill>
                  <a:srgbClr val="666666"/>
                </a:solidFill>
                <a:latin typeface="Arial" panose="020B0604020202020204"/>
                <a:ea typeface="Arial" panose="020B0604020202020204"/>
                <a:cs typeface="Arial" panose="020B0604020202020204"/>
                <a:sym typeface="Arial" panose="020B0604020202020204"/>
              </a:rPr>
              <a:t>(middle)</a:t>
            </a:r>
            <a:r>
              <a:rPr lang="en-GB" sz="1000">
                <a:solidFill>
                  <a:srgbClr val="666666"/>
                </a:solidFill>
                <a:latin typeface="Arial" panose="020B0604020202020204"/>
                <a:ea typeface="Arial" panose="020B0604020202020204"/>
                <a:cs typeface="Arial" panose="020B0604020202020204"/>
                <a:sym typeface="Arial" panose="020B0604020202020204"/>
              </a:rPr>
              <a:t>, many negative words have bigger size which means they appear frequently on twitter. While for Democratic Party</a:t>
            </a:r>
            <a:r>
              <a:rPr lang="en-CA" altLang="en-GB" sz="1000">
                <a:solidFill>
                  <a:srgbClr val="666666"/>
                </a:solidFill>
                <a:latin typeface="Arial" panose="020B0604020202020204"/>
                <a:ea typeface="Arial" panose="020B0604020202020204"/>
                <a:cs typeface="Arial" panose="020B0604020202020204"/>
                <a:sym typeface="Arial" panose="020B0604020202020204"/>
              </a:rPr>
              <a:t>(right)</a:t>
            </a:r>
            <a:r>
              <a:rPr lang="en-GB" sz="1000">
                <a:solidFill>
                  <a:srgbClr val="666666"/>
                </a:solidFill>
                <a:latin typeface="Arial" panose="020B0604020202020204"/>
                <a:ea typeface="Arial" panose="020B0604020202020204"/>
                <a:cs typeface="Arial" panose="020B0604020202020204"/>
                <a:sym typeface="Arial" panose="020B0604020202020204"/>
              </a:rPr>
              <a:t>, there are many obvious positive words such as 'love','good','win','support' and so on.</a:t>
            </a:r>
            <a:endParaRPr sz="1000">
              <a:solidFill>
                <a:srgbClr val="666666"/>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2722" name="Shape 2722"/>
        <p:cNvGrpSpPr/>
        <p:nvPr/>
      </p:nvGrpSpPr>
      <p:grpSpPr>
        <a:xfrm>
          <a:off x="0" y="0"/>
          <a:ext cx="0" cy="0"/>
          <a:chOff x="0" y="0"/>
          <a:chExt cx="0" cy="0"/>
        </a:xfrm>
      </p:grpSpPr>
      <p:sp>
        <p:nvSpPr>
          <p:cNvPr id="2723" name="Google Shape;2723;p34"/>
          <p:cNvSpPr txBox="1"/>
          <p:nvPr>
            <p:ph type="title"/>
          </p:nvPr>
        </p:nvSpPr>
        <p:spPr>
          <a:xfrm>
            <a:off x="1079725" y="539500"/>
            <a:ext cx="70815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Model Preparation &amp; Implementation</a:t>
            </a:r>
            <a:endParaRPr lang="en-GB"/>
          </a:p>
        </p:txBody>
      </p:sp>
      <p:sp>
        <p:nvSpPr>
          <p:cNvPr id="2724" name="Google Shape;2724;p34"/>
          <p:cNvSpPr txBox="1"/>
          <p:nvPr>
            <p:ph type="title" idx="3"/>
          </p:nvPr>
        </p:nvSpPr>
        <p:spPr>
          <a:xfrm>
            <a:off x="570575" y="1668450"/>
            <a:ext cx="9816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2725" name="Google Shape;2725;p34"/>
          <p:cNvSpPr txBox="1"/>
          <p:nvPr>
            <p:ph type="subTitle" idx="1"/>
          </p:nvPr>
        </p:nvSpPr>
        <p:spPr>
          <a:xfrm>
            <a:off x="1552175" y="1668450"/>
            <a:ext cx="2408700" cy="464700"/>
          </a:xfrm>
          <a:prstGeom prst="rect">
            <a:avLst/>
          </a:prstGeom>
        </p:spPr>
        <p:txBody>
          <a:bodyPr spcFirstLastPara="1" wrap="square" lIns="91425" tIns="91425" rIns="91425" bIns="0" anchor="ctr" anchorCtr="0">
            <a:noAutofit/>
          </a:bodyPr>
          <a:lstStyle/>
          <a:p>
            <a:pPr marL="0" lvl="0" indent="0" algn="l" rtl="0">
              <a:spcBef>
                <a:spcPts val="0"/>
              </a:spcBef>
              <a:spcAft>
                <a:spcPts val="0"/>
              </a:spcAft>
              <a:buNone/>
            </a:pPr>
            <a:r>
              <a:rPr lang="en-GB"/>
              <a:t>Model Preparation</a:t>
            </a:r>
            <a:endParaRPr lang="en-GB"/>
          </a:p>
        </p:txBody>
      </p:sp>
      <p:sp>
        <p:nvSpPr>
          <p:cNvPr id="2726" name="Google Shape;2726;p34"/>
          <p:cNvSpPr txBox="1"/>
          <p:nvPr>
            <p:ph type="subTitle" idx="9"/>
          </p:nvPr>
        </p:nvSpPr>
        <p:spPr>
          <a:xfrm>
            <a:off x="1271270" y="2173605"/>
            <a:ext cx="3341370" cy="875665"/>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GB"/>
              <a:t>Text Vectorization:  </a:t>
            </a:r>
            <a:r>
              <a:rPr lang="en-GB" u="sng"/>
              <a:t>BoW &amp;  TF-IDF</a:t>
            </a:r>
            <a:endParaRPr u="sng"/>
          </a:p>
          <a:p>
            <a:pPr marL="457200" lvl="0" indent="-330200" algn="l" rtl="0">
              <a:spcBef>
                <a:spcPts val="0"/>
              </a:spcBef>
              <a:spcAft>
                <a:spcPts val="0"/>
              </a:spcAft>
              <a:buSzPts val="1600"/>
              <a:buChar char="●"/>
            </a:pPr>
            <a:r>
              <a:rPr lang="en-GB"/>
              <a:t>Split Data into Training Data and Test Data</a:t>
            </a:r>
            <a:endParaRPr lang="en-GB"/>
          </a:p>
        </p:txBody>
      </p:sp>
      <p:sp>
        <p:nvSpPr>
          <p:cNvPr id="2727" name="Google Shape;2727;p34"/>
          <p:cNvSpPr txBox="1"/>
          <p:nvPr>
            <p:ph type="title" idx="4"/>
          </p:nvPr>
        </p:nvSpPr>
        <p:spPr>
          <a:xfrm>
            <a:off x="570575" y="3187399"/>
            <a:ext cx="9816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2728" name="Google Shape;2728;p34"/>
          <p:cNvSpPr txBox="1"/>
          <p:nvPr>
            <p:ph type="subTitle" idx="2"/>
          </p:nvPr>
        </p:nvSpPr>
        <p:spPr>
          <a:xfrm>
            <a:off x="1652050" y="3187398"/>
            <a:ext cx="1932900" cy="464700"/>
          </a:xfrm>
          <a:prstGeom prst="rect">
            <a:avLst/>
          </a:prstGeom>
        </p:spPr>
        <p:txBody>
          <a:bodyPr spcFirstLastPara="1" wrap="square" lIns="91425" tIns="91425" rIns="91425" bIns="0" anchor="ctr" anchorCtr="0">
            <a:noAutofit/>
          </a:bodyPr>
          <a:lstStyle/>
          <a:p>
            <a:pPr marL="0" lvl="0" indent="0" algn="l" rtl="0">
              <a:spcBef>
                <a:spcPts val="0"/>
              </a:spcBef>
              <a:spcAft>
                <a:spcPts val="0"/>
              </a:spcAft>
              <a:buNone/>
            </a:pPr>
            <a:r>
              <a:rPr lang="en-GB"/>
              <a:t>Model Training</a:t>
            </a:r>
            <a:endParaRPr lang="en-GB"/>
          </a:p>
        </p:txBody>
      </p:sp>
      <p:sp>
        <p:nvSpPr>
          <p:cNvPr id="2729" name="Google Shape;2729;p34"/>
          <p:cNvSpPr txBox="1"/>
          <p:nvPr>
            <p:ph type="subTitle" idx="13"/>
          </p:nvPr>
        </p:nvSpPr>
        <p:spPr>
          <a:xfrm>
            <a:off x="1344550" y="3652100"/>
            <a:ext cx="3308100" cy="9564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GB"/>
              <a:t>Use</a:t>
            </a:r>
            <a:r>
              <a:rPr lang="en-GB" u="sng"/>
              <a:t> 7 Models</a:t>
            </a:r>
            <a:endParaRPr u="sng"/>
          </a:p>
          <a:p>
            <a:pPr marL="457200" lvl="0" indent="-330200" algn="l" rtl="0">
              <a:spcBef>
                <a:spcPts val="0"/>
              </a:spcBef>
              <a:spcAft>
                <a:spcPts val="0"/>
              </a:spcAft>
              <a:buSzPts val="1600"/>
              <a:buChar char="●"/>
            </a:pPr>
            <a:r>
              <a:rPr lang="en-GB"/>
              <a:t>The best model with highest test accuracy is </a:t>
            </a:r>
            <a:r>
              <a:rPr lang="en-GB" b="1">
                <a:solidFill>
                  <a:schemeClr val="dk2"/>
                </a:solidFill>
              </a:rPr>
              <a:t>logistic regression</a:t>
            </a:r>
            <a:endParaRPr b="1">
              <a:solidFill>
                <a:schemeClr val="dk2"/>
              </a:solidFill>
            </a:endParaRPr>
          </a:p>
        </p:txBody>
      </p:sp>
      <p:sp>
        <p:nvSpPr>
          <p:cNvPr id="2730" name="Google Shape;2730;p34"/>
          <p:cNvSpPr txBox="1"/>
          <p:nvPr>
            <p:ph type="title" idx="7"/>
          </p:nvPr>
        </p:nvSpPr>
        <p:spPr>
          <a:xfrm>
            <a:off x="4612785" y="1595135"/>
            <a:ext cx="9816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2731" name="Google Shape;2731;p34"/>
          <p:cNvSpPr txBox="1"/>
          <p:nvPr>
            <p:ph type="subTitle" idx="5"/>
          </p:nvPr>
        </p:nvSpPr>
        <p:spPr>
          <a:xfrm>
            <a:off x="5594650" y="1668450"/>
            <a:ext cx="2566500" cy="464700"/>
          </a:xfrm>
          <a:prstGeom prst="rect">
            <a:avLst/>
          </a:prstGeom>
        </p:spPr>
        <p:txBody>
          <a:bodyPr spcFirstLastPara="1" wrap="square" lIns="91425" tIns="91425" rIns="91425" bIns="0" anchor="ctr" anchorCtr="0">
            <a:noAutofit/>
          </a:bodyPr>
          <a:lstStyle/>
          <a:p>
            <a:pPr marL="0" lvl="0" indent="0" algn="l" rtl="0">
              <a:spcBef>
                <a:spcPts val="0"/>
              </a:spcBef>
              <a:spcAft>
                <a:spcPts val="0"/>
              </a:spcAft>
              <a:buNone/>
            </a:pPr>
            <a:r>
              <a:rPr lang="en-GB"/>
              <a:t>Model Evaluation</a:t>
            </a:r>
            <a:endParaRPr lang="en-GB"/>
          </a:p>
        </p:txBody>
      </p:sp>
      <p:sp>
        <p:nvSpPr>
          <p:cNvPr id="2732" name="Google Shape;2732;p34"/>
          <p:cNvSpPr txBox="1"/>
          <p:nvPr>
            <p:ph type="subTitle" idx="14"/>
          </p:nvPr>
        </p:nvSpPr>
        <p:spPr>
          <a:xfrm>
            <a:off x="5452700" y="2276525"/>
            <a:ext cx="3154500" cy="7371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GB"/>
              <a:t>Apply the best model to </a:t>
            </a:r>
            <a:r>
              <a:rPr lang="en-GB" u="sng"/>
              <a:t>US election data</a:t>
            </a:r>
            <a:endParaRPr u="sng"/>
          </a:p>
          <a:p>
            <a:pPr marL="457200" lvl="0" indent="-330200" algn="l" rtl="0">
              <a:spcBef>
                <a:spcPts val="0"/>
              </a:spcBef>
              <a:spcAft>
                <a:spcPts val="0"/>
              </a:spcAft>
              <a:buSzPts val="1600"/>
              <a:buChar char="●"/>
            </a:pPr>
            <a:r>
              <a:rPr lang="en-GB"/>
              <a:t>The accuracy is </a:t>
            </a:r>
            <a:r>
              <a:rPr lang="en-GB" b="1">
                <a:solidFill>
                  <a:schemeClr val="dk2"/>
                </a:solidFill>
              </a:rPr>
              <a:t>97.8056%</a:t>
            </a:r>
            <a:endParaRPr b="1">
              <a:solidFill>
                <a:schemeClr val="dk2"/>
              </a:solidFill>
            </a:endParaRPr>
          </a:p>
          <a:p>
            <a:pPr marL="457200" lvl="0" indent="-330200" algn="l" rtl="0">
              <a:spcBef>
                <a:spcPts val="0"/>
              </a:spcBef>
              <a:spcAft>
                <a:spcPts val="0"/>
              </a:spcAft>
              <a:buClr>
                <a:schemeClr val="dk2"/>
              </a:buClr>
              <a:buSzPts val="1600"/>
              <a:buChar char="●"/>
            </a:pPr>
            <a:r>
              <a:rPr lang="en-GB"/>
              <a:t>Model fits well</a:t>
            </a:r>
            <a:endParaRPr b="1">
              <a:solidFill>
                <a:schemeClr val="dk2"/>
              </a:solidFill>
            </a:endParaRPr>
          </a:p>
        </p:txBody>
      </p:sp>
      <p:sp>
        <p:nvSpPr>
          <p:cNvPr id="2733" name="Google Shape;2733;p34"/>
          <p:cNvSpPr txBox="1"/>
          <p:nvPr>
            <p:ph type="title" idx="8"/>
          </p:nvPr>
        </p:nvSpPr>
        <p:spPr>
          <a:xfrm>
            <a:off x="4471100" y="3187399"/>
            <a:ext cx="9816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2734" name="Google Shape;2734;p34"/>
          <p:cNvSpPr txBox="1"/>
          <p:nvPr>
            <p:ph type="subTitle" idx="6"/>
          </p:nvPr>
        </p:nvSpPr>
        <p:spPr>
          <a:xfrm>
            <a:off x="5502775" y="3306800"/>
            <a:ext cx="3393300" cy="422100"/>
          </a:xfrm>
          <a:prstGeom prst="rect">
            <a:avLst/>
          </a:prstGeom>
        </p:spPr>
        <p:txBody>
          <a:bodyPr spcFirstLastPara="1" wrap="square" lIns="91425" tIns="91425" rIns="91425" bIns="0" anchor="ctr" anchorCtr="0">
            <a:noAutofit/>
          </a:bodyPr>
          <a:lstStyle/>
          <a:p>
            <a:pPr marL="0" lvl="0" indent="0" algn="l" rtl="0">
              <a:spcBef>
                <a:spcPts val="0"/>
              </a:spcBef>
              <a:spcAft>
                <a:spcPts val="0"/>
              </a:spcAft>
              <a:buNone/>
            </a:pPr>
            <a:r>
              <a:rPr lang="en-GB"/>
              <a:t>Sentiment Prediction vs. True Sentiment Visualization</a:t>
            </a:r>
            <a:endParaRPr lang="en-GB"/>
          </a:p>
        </p:txBody>
      </p:sp>
      <p:sp>
        <p:nvSpPr>
          <p:cNvPr id="2735" name="Google Shape;2735;p34"/>
          <p:cNvSpPr txBox="1"/>
          <p:nvPr>
            <p:ph type="subTitle" idx="15"/>
          </p:nvPr>
        </p:nvSpPr>
        <p:spPr>
          <a:xfrm>
            <a:off x="5415950" y="4022075"/>
            <a:ext cx="2836200" cy="4647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GB" u="sng"/>
              <a:t>Confusion Matrix</a:t>
            </a:r>
            <a:endParaRPr u="sng"/>
          </a:p>
          <a:p>
            <a:pPr marL="457200" lvl="0" indent="-330200" algn="l" rtl="0">
              <a:spcBef>
                <a:spcPts val="0"/>
              </a:spcBef>
              <a:spcAft>
                <a:spcPts val="0"/>
              </a:spcAft>
              <a:buSzPts val="1600"/>
              <a:buChar char="●"/>
            </a:pPr>
            <a:r>
              <a:rPr lang="en-GB"/>
              <a:t>Bar Plot for Different Political Parties</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39" name="Shape 2739"/>
        <p:cNvGrpSpPr/>
        <p:nvPr/>
      </p:nvGrpSpPr>
      <p:grpSpPr>
        <a:xfrm>
          <a:off x="0" y="0"/>
          <a:ext cx="0" cy="0"/>
          <a:chOff x="0" y="0"/>
          <a:chExt cx="0" cy="0"/>
        </a:xfrm>
      </p:grpSpPr>
      <p:sp>
        <p:nvSpPr>
          <p:cNvPr id="2740" name="Google Shape;2740;p35"/>
          <p:cNvSpPr txBox="1"/>
          <p:nvPr>
            <p:ph type="body" idx="1"/>
          </p:nvPr>
        </p:nvSpPr>
        <p:spPr>
          <a:xfrm>
            <a:off x="636900" y="3554225"/>
            <a:ext cx="7683900" cy="188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p>
          <a:p>
            <a:pPr marL="457200" lvl="0" indent="-311150" algn="l" rtl="0">
              <a:spcBef>
                <a:spcPts val="0"/>
              </a:spcBef>
              <a:spcAft>
                <a:spcPts val="0"/>
              </a:spcAft>
              <a:buSzPts val="1300"/>
              <a:buChar char="●"/>
            </a:pPr>
            <a:r>
              <a:rPr lang="en-GB" sz="1300" b="1"/>
              <a:t>For Republican Party, there are 4 False Positive and 12 False Negative.</a:t>
            </a:r>
            <a:endParaRPr sz="1300" b="1"/>
          </a:p>
          <a:p>
            <a:pPr marL="457200" lvl="0" indent="-311150" algn="l" rtl="0">
              <a:spcBef>
                <a:spcPts val="0"/>
              </a:spcBef>
              <a:spcAft>
                <a:spcPts val="0"/>
              </a:spcAft>
              <a:buSzPts val="1300"/>
              <a:buChar char="●"/>
            </a:pPr>
            <a:r>
              <a:rPr lang="en-GB" sz="1300" b="1"/>
              <a:t>For Democratic Party, there are 12 False Positive and 4 False Negative.</a:t>
            </a:r>
            <a:endParaRPr sz="1300" b="1"/>
          </a:p>
          <a:p>
            <a:pPr marL="457200" lvl="0" indent="-311150" algn="l" rtl="0">
              <a:spcBef>
                <a:spcPts val="0"/>
              </a:spcBef>
              <a:spcAft>
                <a:spcPts val="0"/>
              </a:spcAft>
              <a:buSzPts val="1300"/>
              <a:buChar char="●"/>
            </a:pPr>
            <a:r>
              <a:rPr lang="en-GB" sz="1300" b="1"/>
              <a:t>Most of the data is correctly predicted</a:t>
            </a:r>
            <a:endParaRPr sz="1300" b="1"/>
          </a:p>
          <a:p>
            <a:pPr marL="0" lvl="0" indent="0" algn="l" rtl="0">
              <a:spcBef>
                <a:spcPts val="0"/>
              </a:spcBef>
              <a:spcAft>
                <a:spcPts val="0"/>
              </a:spcAft>
              <a:buNone/>
            </a:pPr>
            <a:endParaRPr>
              <a:latin typeface="Nunito SemiBold"/>
              <a:ea typeface="Nunito SemiBold"/>
              <a:cs typeface="Nunito SemiBold"/>
              <a:sym typeface="Nunito SemiBold"/>
            </a:endParaRPr>
          </a:p>
        </p:txBody>
      </p:sp>
      <p:sp>
        <p:nvSpPr>
          <p:cNvPr id="2741" name="Google Shape;2741;p35"/>
          <p:cNvSpPr txBox="1"/>
          <p:nvPr>
            <p:ph type="title"/>
          </p:nvPr>
        </p:nvSpPr>
        <p:spPr>
          <a:xfrm>
            <a:off x="993600" y="539500"/>
            <a:ext cx="71568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700"/>
              <a:t>True Sentiment VS. Predicted Sentiment</a:t>
            </a:r>
            <a:endParaRPr sz="3700"/>
          </a:p>
        </p:txBody>
      </p:sp>
      <p:pic>
        <p:nvPicPr>
          <p:cNvPr id="2742" name="Google Shape;2742;p35"/>
          <p:cNvPicPr preferRelativeResize="0"/>
          <p:nvPr/>
        </p:nvPicPr>
        <p:blipFill>
          <a:blip r:embed="rId1"/>
          <a:stretch>
            <a:fillRect/>
          </a:stretch>
        </p:blipFill>
        <p:spPr>
          <a:xfrm>
            <a:off x="713225" y="1701175"/>
            <a:ext cx="3234599" cy="2417125"/>
          </a:xfrm>
          <a:prstGeom prst="rect">
            <a:avLst/>
          </a:prstGeom>
          <a:noFill/>
          <a:ln>
            <a:noFill/>
          </a:ln>
        </p:spPr>
      </p:pic>
      <p:sp>
        <p:nvSpPr>
          <p:cNvPr id="2743" name="Google Shape;2743;p35"/>
          <p:cNvSpPr txBox="1"/>
          <p:nvPr/>
        </p:nvSpPr>
        <p:spPr>
          <a:xfrm>
            <a:off x="564600" y="1345375"/>
            <a:ext cx="4253400" cy="24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34343"/>
                </a:solidFill>
                <a:latin typeface="Nunito"/>
                <a:ea typeface="Nunito"/>
                <a:cs typeface="Nunito"/>
                <a:sym typeface="Nunito"/>
              </a:rPr>
              <a:t>Confusion Matrix for Republican Party only</a:t>
            </a:r>
            <a:endParaRPr b="1">
              <a:solidFill>
                <a:srgbClr val="434343"/>
              </a:solidFill>
              <a:latin typeface="Nunito"/>
              <a:ea typeface="Nunito"/>
              <a:cs typeface="Nunito"/>
              <a:sym typeface="Nunito"/>
            </a:endParaRPr>
          </a:p>
        </p:txBody>
      </p:sp>
      <p:pic>
        <p:nvPicPr>
          <p:cNvPr id="2744" name="Google Shape;2744;p35"/>
          <p:cNvPicPr preferRelativeResize="0"/>
          <p:nvPr/>
        </p:nvPicPr>
        <p:blipFill>
          <a:blip r:embed="rId2"/>
          <a:stretch>
            <a:fillRect/>
          </a:stretch>
        </p:blipFill>
        <p:spPr>
          <a:xfrm>
            <a:off x="4572000" y="1701175"/>
            <a:ext cx="3347010" cy="2501125"/>
          </a:xfrm>
          <a:prstGeom prst="rect">
            <a:avLst/>
          </a:prstGeom>
          <a:noFill/>
          <a:ln>
            <a:noFill/>
          </a:ln>
        </p:spPr>
      </p:pic>
      <p:sp>
        <p:nvSpPr>
          <p:cNvPr id="2745" name="Google Shape;2745;p35"/>
          <p:cNvSpPr txBox="1"/>
          <p:nvPr/>
        </p:nvSpPr>
        <p:spPr>
          <a:xfrm>
            <a:off x="4416750" y="1345375"/>
            <a:ext cx="4253400" cy="24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34343"/>
                </a:solidFill>
                <a:latin typeface="Nunito"/>
                <a:ea typeface="Nunito"/>
                <a:cs typeface="Nunito"/>
                <a:sym typeface="Nunito"/>
              </a:rPr>
              <a:t>Confusion Matrix for Democratic Party only</a:t>
            </a:r>
            <a:endParaRPr b="1">
              <a:solidFill>
                <a:srgbClr val="434343"/>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2749" name="Shape 2749"/>
        <p:cNvGrpSpPr/>
        <p:nvPr/>
      </p:nvGrpSpPr>
      <p:grpSpPr>
        <a:xfrm>
          <a:off x="0" y="0"/>
          <a:ext cx="0" cy="0"/>
          <a:chOff x="0" y="0"/>
          <a:chExt cx="0" cy="0"/>
        </a:xfrm>
      </p:grpSpPr>
      <p:sp>
        <p:nvSpPr>
          <p:cNvPr id="2750" name="Google Shape;2750;p36"/>
          <p:cNvSpPr txBox="1"/>
          <p:nvPr>
            <p:ph type="title"/>
          </p:nvPr>
        </p:nvSpPr>
        <p:spPr>
          <a:xfrm>
            <a:off x="1079725" y="539500"/>
            <a:ext cx="7081500" cy="5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Negative Reason Prediction</a:t>
            </a:r>
            <a:endParaRPr lang="en-GB"/>
          </a:p>
        </p:txBody>
      </p:sp>
      <p:sp>
        <p:nvSpPr>
          <p:cNvPr id="2751" name="Google Shape;2751;p36"/>
          <p:cNvSpPr txBox="1"/>
          <p:nvPr>
            <p:ph type="title" idx="3"/>
          </p:nvPr>
        </p:nvSpPr>
        <p:spPr>
          <a:xfrm>
            <a:off x="498150" y="1765988"/>
            <a:ext cx="9816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2752" name="Google Shape;2752;p36"/>
          <p:cNvSpPr txBox="1"/>
          <p:nvPr>
            <p:ph type="subTitle" idx="1"/>
          </p:nvPr>
        </p:nvSpPr>
        <p:spPr>
          <a:xfrm>
            <a:off x="1552175" y="1668450"/>
            <a:ext cx="2408700" cy="464700"/>
          </a:xfrm>
          <a:prstGeom prst="rect">
            <a:avLst/>
          </a:prstGeom>
        </p:spPr>
        <p:txBody>
          <a:bodyPr spcFirstLastPara="1" wrap="square" lIns="91425" tIns="91425" rIns="91425" bIns="0" anchor="ctr" anchorCtr="0">
            <a:noAutofit/>
          </a:bodyPr>
          <a:lstStyle/>
          <a:p>
            <a:pPr marL="0" lvl="0" indent="0" algn="l" rtl="0">
              <a:spcBef>
                <a:spcPts val="0"/>
              </a:spcBef>
              <a:spcAft>
                <a:spcPts val="0"/>
              </a:spcAft>
              <a:buNone/>
            </a:pPr>
            <a:r>
              <a:rPr lang="en-GB"/>
              <a:t>Negative Reasons</a:t>
            </a:r>
            <a:endParaRPr lang="en-GB"/>
          </a:p>
        </p:txBody>
      </p:sp>
      <p:sp>
        <p:nvSpPr>
          <p:cNvPr id="2753" name="Google Shape;2753;p36"/>
          <p:cNvSpPr txBox="1"/>
          <p:nvPr>
            <p:ph type="subTitle" idx="9"/>
          </p:nvPr>
        </p:nvSpPr>
        <p:spPr>
          <a:xfrm>
            <a:off x="1271075" y="1935861"/>
            <a:ext cx="3510000" cy="8754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GB"/>
              <a:t>covid19,discrimination, corruption,crime, others</a:t>
            </a:r>
            <a:endParaRPr lang="en-GB"/>
          </a:p>
        </p:txBody>
      </p:sp>
      <p:sp>
        <p:nvSpPr>
          <p:cNvPr id="2754" name="Google Shape;2754;p36"/>
          <p:cNvSpPr txBox="1"/>
          <p:nvPr>
            <p:ph type="title" idx="4"/>
          </p:nvPr>
        </p:nvSpPr>
        <p:spPr>
          <a:xfrm>
            <a:off x="498150" y="3049274"/>
            <a:ext cx="9816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2755" name="Google Shape;2755;p36"/>
          <p:cNvSpPr txBox="1"/>
          <p:nvPr>
            <p:ph type="subTitle" idx="2"/>
          </p:nvPr>
        </p:nvSpPr>
        <p:spPr>
          <a:xfrm>
            <a:off x="1593538" y="2997550"/>
            <a:ext cx="2836200" cy="464700"/>
          </a:xfrm>
          <a:prstGeom prst="rect">
            <a:avLst/>
          </a:prstGeom>
        </p:spPr>
        <p:txBody>
          <a:bodyPr spcFirstLastPara="1" wrap="square" lIns="91425" tIns="91425" rIns="91425" bIns="0" anchor="ctr" anchorCtr="0">
            <a:noAutofit/>
          </a:bodyPr>
          <a:lstStyle/>
          <a:p>
            <a:pPr marL="0" lvl="0" indent="0" algn="l" rtl="0">
              <a:lnSpc>
                <a:spcPct val="115000"/>
              </a:lnSpc>
              <a:spcBef>
                <a:spcPts val="1800"/>
              </a:spcBef>
              <a:spcAft>
                <a:spcPts val="0"/>
              </a:spcAft>
              <a:buNone/>
            </a:pPr>
            <a:r>
              <a:rPr lang="en-GB"/>
              <a:t>Hyperparameter Tuning</a:t>
            </a:r>
            <a:endParaRPr lang="en-GB"/>
          </a:p>
          <a:p>
            <a:pPr marL="0" lvl="0" indent="0" algn="l" rtl="0">
              <a:spcBef>
                <a:spcPts val="400"/>
              </a:spcBef>
              <a:spcAft>
                <a:spcPts val="0"/>
              </a:spcAft>
              <a:buNone/>
            </a:pPr>
          </a:p>
        </p:txBody>
      </p:sp>
      <p:sp>
        <p:nvSpPr>
          <p:cNvPr id="2756" name="Google Shape;2756;p36"/>
          <p:cNvSpPr txBox="1"/>
          <p:nvPr>
            <p:ph type="subTitle" idx="13"/>
          </p:nvPr>
        </p:nvSpPr>
        <p:spPr>
          <a:xfrm>
            <a:off x="1271075" y="3530375"/>
            <a:ext cx="3393300" cy="956400"/>
          </a:xfrm>
          <a:prstGeom prst="rect">
            <a:avLst/>
          </a:prstGeom>
        </p:spPr>
        <p:txBody>
          <a:bodyPr spcFirstLastPara="1" wrap="square" lIns="91425" tIns="91425" rIns="91425" bIns="91425" anchor="ctr" anchorCtr="0">
            <a:noAutofit/>
          </a:bodyPr>
          <a:lstStyle/>
          <a:p>
            <a:pPr marL="457200" lvl="0" indent="-330200" algn="l" rtl="0">
              <a:lnSpc>
                <a:spcPct val="115000"/>
              </a:lnSpc>
              <a:spcBef>
                <a:spcPts val="1800"/>
              </a:spcBef>
              <a:spcAft>
                <a:spcPts val="0"/>
              </a:spcAft>
              <a:buSzPts val="1600"/>
              <a:buChar char="●"/>
            </a:pPr>
            <a:r>
              <a:rPr lang="en-GB" u="sng"/>
              <a:t>1</a:t>
            </a:r>
            <a:r>
              <a:rPr lang="en-GB" u="sng"/>
              <a:t>0-fold Cross-Validation and Grid Search</a:t>
            </a:r>
            <a:endParaRPr u="sng"/>
          </a:p>
          <a:p>
            <a:pPr marL="457200" lvl="0" indent="-330200" algn="l" rtl="0">
              <a:spcBef>
                <a:spcPts val="0"/>
              </a:spcBef>
              <a:spcAft>
                <a:spcPts val="0"/>
              </a:spcAft>
              <a:buSzPts val="1600"/>
              <a:buChar char="●"/>
            </a:pPr>
            <a:r>
              <a:rPr lang="en-GB"/>
              <a:t>The best model with highest test accuracy is </a:t>
            </a:r>
            <a:r>
              <a:rPr lang="en-GB" b="1">
                <a:solidFill>
                  <a:schemeClr val="dk2"/>
                </a:solidFill>
              </a:rPr>
              <a:t>random forest </a:t>
            </a:r>
            <a:r>
              <a:rPr lang="en-GB" sz="1200" b="1">
                <a:solidFill>
                  <a:schemeClr val="dk2"/>
                </a:solidFill>
              </a:rPr>
              <a:t>(max_depth=200, min_samples_split=10) </a:t>
            </a:r>
            <a:endParaRPr sz="1200" b="1">
              <a:solidFill>
                <a:schemeClr val="dk2"/>
              </a:solidFill>
            </a:endParaRPr>
          </a:p>
        </p:txBody>
      </p:sp>
      <p:sp>
        <p:nvSpPr>
          <p:cNvPr id="2757" name="Google Shape;2757;p36"/>
          <p:cNvSpPr txBox="1"/>
          <p:nvPr>
            <p:ph type="title" idx="7"/>
          </p:nvPr>
        </p:nvSpPr>
        <p:spPr>
          <a:xfrm>
            <a:off x="4429750" y="2287900"/>
            <a:ext cx="9816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2758" name="Google Shape;2758;p36"/>
          <p:cNvSpPr txBox="1"/>
          <p:nvPr>
            <p:ph type="subTitle" idx="5"/>
          </p:nvPr>
        </p:nvSpPr>
        <p:spPr>
          <a:xfrm>
            <a:off x="5594650" y="1823200"/>
            <a:ext cx="3154500" cy="464700"/>
          </a:xfrm>
          <a:prstGeom prst="rect">
            <a:avLst/>
          </a:prstGeom>
        </p:spPr>
        <p:txBody>
          <a:bodyPr spcFirstLastPara="1" wrap="square" lIns="91425" tIns="91425" rIns="91425" bIns="0" anchor="ctr" anchorCtr="0">
            <a:noAutofit/>
          </a:bodyPr>
          <a:lstStyle/>
          <a:p>
            <a:pPr marL="0" lvl="0" indent="0" algn="l" rtl="0">
              <a:spcBef>
                <a:spcPts val="0"/>
              </a:spcBef>
              <a:spcAft>
                <a:spcPts val="0"/>
              </a:spcAft>
              <a:buNone/>
            </a:pPr>
            <a:r>
              <a:rPr lang="en-GB"/>
              <a:t>Visualization of Prediction Result</a:t>
            </a:r>
            <a:endParaRPr lang="en-GB"/>
          </a:p>
        </p:txBody>
      </p:sp>
      <p:sp>
        <p:nvSpPr>
          <p:cNvPr id="2759" name="Google Shape;2759;p36"/>
          <p:cNvSpPr txBox="1"/>
          <p:nvPr>
            <p:ph type="subTitle" idx="14"/>
          </p:nvPr>
        </p:nvSpPr>
        <p:spPr>
          <a:xfrm>
            <a:off x="5411350" y="2923625"/>
            <a:ext cx="3154500" cy="737100"/>
          </a:xfrm>
          <a:prstGeom prst="rect">
            <a:avLst/>
          </a:prstGeom>
        </p:spPr>
        <p:txBody>
          <a:bodyPr spcFirstLastPara="1" wrap="square" lIns="91425" tIns="91425" rIns="91425" bIns="91425" anchor="ctr" anchorCtr="0">
            <a:noAutofit/>
          </a:bodyPr>
          <a:lstStyle/>
          <a:p>
            <a:pPr marL="457200" lvl="0" indent="-330200" algn="l" rtl="0">
              <a:lnSpc>
                <a:spcPct val="115000"/>
              </a:lnSpc>
              <a:spcBef>
                <a:spcPts val="1400"/>
              </a:spcBef>
              <a:spcAft>
                <a:spcPts val="0"/>
              </a:spcAft>
              <a:buSzPts val="1600"/>
              <a:buChar char="●"/>
            </a:pPr>
            <a:r>
              <a:rPr lang="en-GB"/>
              <a:t>Random Forest Prediction on Test Dataset</a:t>
            </a:r>
            <a:endParaRPr lang="en-GB"/>
          </a:p>
          <a:p>
            <a:pPr marL="457200" lvl="0" indent="-330200" algn="l" rtl="0">
              <a:spcBef>
                <a:spcPts val="0"/>
              </a:spcBef>
              <a:spcAft>
                <a:spcPts val="0"/>
              </a:spcAft>
              <a:buSzPts val="1600"/>
              <a:buChar char="●"/>
            </a:pPr>
            <a:r>
              <a:rPr lang="en-GB"/>
              <a:t>The test accuracy of best model is </a:t>
            </a:r>
            <a:r>
              <a:rPr lang="en-CA" altLang="en-GB" b="1">
                <a:solidFill>
                  <a:schemeClr val="dk2"/>
                </a:solidFill>
              </a:rPr>
              <a:t>38.68</a:t>
            </a:r>
            <a:r>
              <a:rPr lang="en-GB" b="1">
                <a:solidFill>
                  <a:schemeClr val="dk2"/>
                </a:solidFill>
              </a:rPr>
              <a:t>%</a:t>
            </a:r>
            <a:endParaRPr b="1">
              <a:solidFill>
                <a:schemeClr val="dk2"/>
              </a:solidFill>
            </a:endParaRPr>
          </a:p>
          <a:p>
            <a:pPr marL="457200" lvl="0" indent="-330200" algn="l" rtl="0">
              <a:spcBef>
                <a:spcPts val="0"/>
              </a:spcBef>
              <a:spcAft>
                <a:spcPts val="0"/>
              </a:spcAft>
              <a:buClr>
                <a:schemeClr val="dk2"/>
              </a:buClr>
              <a:buSzPts val="1600"/>
              <a:buChar char="●"/>
            </a:pPr>
            <a:r>
              <a:rPr lang="en-GB"/>
              <a:t>Visualize the </a:t>
            </a:r>
            <a:r>
              <a:rPr lang="en-GB" u="sng"/>
              <a:t>difference </a:t>
            </a:r>
            <a:r>
              <a:rPr lang="en-GB"/>
              <a:t>between true reason and predicted negative reason</a:t>
            </a:r>
            <a:endParaRPr b="1">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63" name="Shape 2763"/>
        <p:cNvGrpSpPr/>
        <p:nvPr/>
      </p:nvGrpSpPr>
      <p:grpSpPr>
        <a:xfrm>
          <a:off x="0" y="0"/>
          <a:ext cx="0" cy="0"/>
          <a:chOff x="0" y="0"/>
          <a:chExt cx="0" cy="0"/>
        </a:xfrm>
      </p:grpSpPr>
      <p:sp>
        <p:nvSpPr>
          <p:cNvPr id="2764" name="Google Shape;2764;p37"/>
          <p:cNvSpPr txBox="1"/>
          <p:nvPr>
            <p:ph type="title"/>
          </p:nvPr>
        </p:nvSpPr>
        <p:spPr>
          <a:xfrm>
            <a:off x="999175" y="3853125"/>
            <a:ext cx="7451400" cy="317700"/>
          </a:xfrm>
          <a:prstGeom prst="rect">
            <a:avLst/>
          </a:prstGeom>
        </p:spPr>
        <p:txBody>
          <a:bodyPr spcFirstLastPara="1" wrap="square" lIns="91425" tIns="91425" rIns="91425" bIns="91425" anchor="ctr" anchorCtr="0">
            <a:noAutofit/>
          </a:bodyPr>
          <a:lstStyle/>
          <a:p>
            <a:pPr marL="457200" lvl="0" indent="-349250" algn="just" rtl="0">
              <a:spcBef>
                <a:spcPts val="0"/>
              </a:spcBef>
              <a:spcAft>
                <a:spcPts val="0"/>
              </a:spcAft>
              <a:buSzPts val="1900"/>
              <a:buChar char="●"/>
            </a:pPr>
            <a:r>
              <a:rPr lang="en-GB" sz="1400"/>
              <a:t>The test accuracy is not high, may be due to the reason that the size of the dataset is too for multi-classification problem </a:t>
            </a:r>
            <a:endParaRPr sz="1400"/>
          </a:p>
          <a:p>
            <a:pPr marL="457200" lvl="0" indent="-317500" algn="just" rtl="0">
              <a:spcBef>
                <a:spcPts val="0"/>
              </a:spcBef>
              <a:spcAft>
                <a:spcPts val="0"/>
              </a:spcAft>
              <a:buSzPts val="1400"/>
              <a:buChar char="●"/>
            </a:pPr>
            <a:r>
              <a:rPr lang="en-GB" sz="1400"/>
              <a:t>The reason ‘covid19’ accounts for the biggest part, while the number of any other reason is even less than 100.</a:t>
            </a:r>
            <a:endParaRPr sz="1400"/>
          </a:p>
          <a:p>
            <a:pPr marL="457200" lvl="0" indent="-317500" algn="just" rtl="0">
              <a:spcBef>
                <a:spcPts val="0"/>
              </a:spcBef>
              <a:spcAft>
                <a:spcPts val="0"/>
              </a:spcAft>
              <a:buSzPts val="1400"/>
              <a:buChar char="●"/>
            </a:pPr>
            <a:r>
              <a:rPr lang="en-GB" sz="1400"/>
              <a:t>To improve the accuracy, we had better collect more data.</a:t>
            </a:r>
            <a:endParaRPr sz="1400"/>
          </a:p>
        </p:txBody>
      </p:sp>
      <p:sp>
        <p:nvSpPr>
          <p:cNvPr id="2765" name="Google Shape;2765;p37"/>
          <p:cNvSpPr txBox="1"/>
          <p:nvPr>
            <p:ph type="subTitle" idx="4294967295"/>
          </p:nvPr>
        </p:nvSpPr>
        <p:spPr>
          <a:xfrm>
            <a:off x="133675" y="-208200"/>
            <a:ext cx="865500" cy="91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5000">
                <a:solidFill>
                  <a:schemeClr val="accent4"/>
                </a:solidFill>
                <a:latin typeface="Montserrat Black" panose="00000800000000000000"/>
                <a:ea typeface="Montserrat Black" panose="00000800000000000000"/>
                <a:cs typeface="Montserrat Black" panose="00000800000000000000"/>
                <a:sym typeface="Montserrat Black" panose="00000800000000000000"/>
              </a:rPr>
              <a:t>“</a:t>
            </a:r>
            <a:endParaRPr sz="15000">
              <a:solidFill>
                <a:schemeClr val="accent4"/>
              </a:solidFill>
              <a:latin typeface="Montserrat Black" panose="00000800000000000000"/>
              <a:ea typeface="Montserrat Black" panose="00000800000000000000"/>
              <a:cs typeface="Montserrat Black" panose="00000800000000000000"/>
              <a:sym typeface="Montserrat Black" panose="00000800000000000000"/>
            </a:endParaRPr>
          </a:p>
        </p:txBody>
      </p:sp>
      <p:pic>
        <p:nvPicPr>
          <p:cNvPr id="2766" name="Google Shape;2766;p37"/>
          <p:cNvPicPr preferRelativeResize="0"/>
          <p:nvPr/>
        </p:nvPicPr>
        <p:blipFill>
          <a:blip r:embed="rId1"/>
          <a:stretch>
            <a:fillRect/>
          </a:stretch>
        </p:blipFill>
        <p:spPr>
          <a:xfrm>
            <a:off x="713225" y="580899"/>
            <a:ext cx="6950650" cy="2888050"/>
          </a:xfrm>
          <a:prstGeom prst="rect">
            <a:avLst/>
          </a:prstGeom>
          <a:noFill/>
          <a:ln>
            <a:noFill/>
          </a:ln>
        </p:spPr>
      </p:pic>
    </p:spTree>
  </p:cSld>
  <p:clrMapOvr>
    <a:masterClrMapping/>
  </p:clrMapOvr>
</p:sld>
</file>

<file path=ppt/theme/theme1.xml><?xml version="1.0" encoding="utf-8"?>
<a:theme xmlns:a="http://schemas.openxmlformats.org/drawingml/2006/main" name="Research Methods Lesson by Slidesgo">
  <a:themeElements>
    <a:clrScheme name="Simple Light">
      <a:dk1>
        <a:srgbClr val="47666D"/>
      </a:dk1>
      <a:lt1>
        <a:srgbClr val="FEEADA"/>
      </a:lt1>
      <a:dk2>
        <a:srgbClr val="88B29A"/>
      </a:dk2>
      <a:lt2>
        <a:srgbClr val="E49D36"/>
      </a:lt2>
      <a:accent1>
        <a:srgbClr val="FEEADA"/>
      </a:accent1>
      <a:accent2>
        <a:srgbClr val="47666D"/>
      </a:accent2>
      <a:accent3>
        <a:srgbClr val="88B29A"/>
      </a:accent3>
      <a:accent4>
        <a:srgbClr val="E49D36"/>
      </a:accent4>
      <a:accent5>
        <a:srgbClr val="E6BA6D"/>
      </a:accent5>
      <a:accent6>
        <a:srgbClr val="E75F6B"/>
      </a:accent6>
      <a:hlink>
        <a:srgbClr val="4766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2185</Words>
  <Application>WPS 演示</Application>
  <PresentationFormat/>
  <Paragraphs>86</Paragraphs>
  <Slides>6</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vt:i4>
      </vt:variant>
    </vt:vector>
  </HeadingPairs>
  <TitlesOfParts>
    <vt:vector size="25" baseType="lpstr">
      <vt:lpstr>Arial</vt:lpstr>
      <vt:lpstr>SimSun</vt:lpstr>
      <vt:lpstr>Wingdings</vt:lpstr>
      <vt:lpstr>Arial</vt:lpstr>
      <vt:lpstr>Montserrat Black</vt:lpstr>
      <vt:lpstr>Nunito Light</vt:lpstr>
      <vt:lpstr>Nunito SemiBold</vt:lpstr>
      <vt:lpstr>Montserrat ExtraBold</vt:lpstr>
      <vt:lpstr>Livvic</vt:lpstr>
      <vt:lpstr>Segoe Print</vt:lpstr>
      <vt:lpstr>Nunito</vt:lpstr>
      <vt:lpstr>Roboto Condensed Light</vt:lpstr>
      <vt:lpstr>Montserrat</vt:lpstr>
      <vt:lpstr>Nunito ExtraBold</vt:lpstr>
      <vt:lpstr>Roboto</vt:lpstr>
      <vt:lpstr>Microsoft YaHei</vt:lpstr>
      <vt:lpstr>Arial Unicode MS</vt:lpstr>
      <vt:lpstr>Roboto</vt:lpstr>
      <vt:lpstr>Research Methods Lesson by Slidesgo</vt:lpstr>
      <vt:lpstr>Sentiment Analysis</vt:lpstr>
      <vt:lpstr>US_Election_2020 Dataset</vt:lpstr>
      <vt:lpstr>04</vt:lpstr>
      <vt:lpstr>True Sentiment VS. Predicted Sentiment</vt:lpstr>
      <vt:lpstr>03</vt:lpstr>
      <vt:lpstr>To improve the accuracy, we had better collect more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
  <cp:lastModifiedBy>ZER</cp:lastModifiedBy>
  <cp:revision>3</cp:revision>
  <dcterms:created xsi:type="dcterms:W3CDTF">2020-11-26T05:39:00Z</dcterms:created>
  <dcterms:modified xsi:type="dcterms:W3CDTF">2020-11-26T05:52:38Z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