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02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2642F-0BD5-488E-BCCD-742AA7346923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9E2AF-7FA8-4293-ACCC-D723D85C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9E2AF-7FA8-4293-ACCC-D723D85C0F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815B-8110-4CA0-90C7-CA24492C2100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337E-1E3C-41E1-9654-47AE71BD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135632" y="7782560"/>
            <a:ext cx="2755392" cy="877824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qm_bound.m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Solve</a:t>
            </a:r>
            <a:r>
              <a:rPr lang="de-DE" sz="1400" dirty="0" smtClean="0">
                <a:solidFill>
                  <a:schemeClr val="tx1"/>
                </a:solidFill>
              </a:rPr>
              <a:t> TISE in PDE form</a:t>
            </a:r>
          </a:p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smtClean="0">
                <a:solidFill>
                  <a:schemeClr val="tx1"/>
                </a:solidFill>
              </a:rPr>
              <a:t>DVR (FFT) </a:t>
            </a:r>
            <a:r>
              <a:rPr lang="de-DE" sz="1400" dirty="0" err="1" smtClean="0">
                <a:solidFill>
                  <a:schemeClr val="tx1"/>
                </a:solidFill>
              </a:rPr>
              <a:t>methods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2135632" y="6380960"/>
            <a:ext cx="2755392" cy="609600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qm_matrix.m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relevant </a:t>
            </a:r>
            <a:r>
              <a:rPr lang="de-DE" sz="1400" dirty="0" err="1">
                <a:solidFill>
                  <a:schemeClr val="tx1"/>
                </a:solidFill>
              </a:rPr>
              <a:t>matrix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elements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96610" y="4960286"/>
            <a:ext cx="2936742" cy="609600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qm_abncd.m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Transform TDSE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LvNE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to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ODE form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968948" y="2077856"/>
            <a:ext cx="2755392" cy="792768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qm_H2model.m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H2-optimal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model </a:t>
            </a:r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23952" y="3552416"/>
            <a:ext cx="2755392" cy="609600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qm_balance.m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Controllability</a:t>
            </a:r>
            <a:r>
              <a:rPr lang="de-DE" sz="1400" dirty="0">
                <a:solidFill>
                  <a:schemeClr val="tx1"/>
                </a:solidFill>
              </a:rPr>
              <a:t> &amp; </a:t>
            </a:r>
            <a:r>
              <a:rPr lang="de-DE" sz="1400" dirty="0" err="1">
                <a:solidFill>
                  <a:schemeClr val="tx1"/>
                </a:solidFill>
              </a:rPr>
              <a:t>observability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23952" y="2100416"/>
            <a:ext cx="2755392" cy="801504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qm_truncate.m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Simple </a:t>
            </a:r>
            <a:r>
              <a:rPr lang="de-DE" sz="1400" dirty="0" err="1" smtClean="0">
                <a:solidFill>
                  <a:schemeClr val="tx1"/>
                </a:solidFill>
              </a:rPr>
              <a:t>truncation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matrices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r>
              <a:rPr lang="de-DE" sz="1400" dirty="0" smtClean="0">
                <a:solidFill>
                  <a:schemeClr val="tx1"/>
                </a:solidFill>
              </a:rPr>
              <a:t/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err="1" smtClean="0">
                <a:solidFill>
                  <a:schemeClr val="tx1"/>
                </a:solidFill>
              </a:rPr>
              <a:t>singular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perturbation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approx</a:t>
            </a:r>
            <a:r>
              <a:rPr lang="de-DE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2065564" y="86720"/>
            <a:ext cx="2825460" cy="1246752"/>
          </a:xfrm>
          <a:prstGeom prst="flowChartAlternateProcess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qm_optimal.m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qm_propa.m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Solve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smtClean="0">
                <a:solidFill>
                  <a:schemeClr val="tx1"/>
                </a:solidFill>
              </a:rPr>
              <a:t>TDSE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LvNE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in ODE </a:t>
            </a:r>
            <a:r>
              <a:rPr lang="de-DE" sz="1400" dirty="0" smtClean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Full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reduced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dimensionality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unched Tape 8"/>
          <p:cNvSpPr/>
          <p:nvPr/>
        </p:nvSpPr>
        <p:spPr>
          <a:xfrm>
            <a:off x="3543808" y="7179296"/>
            <a:ext cx="1115568" cy="414528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</a:t>
            </a:r>
            <a:r>
              <a:rPr lang="de-DE" sz="1400" dirty="0" err="1" smtClean="0">
                <a:solidFill>
                  <a:schemeClr val="tx1"/>
                </a:solidFill>
              </a:rPr>
              <a:t>ave_n</a:t>
            </a:r>
            <a:r>
              <a:rPr lang="de-DE" sz="1400" dirty="0" err="1" smtClean="0">
                <a:solidFill>
                  <a:schemeClr val="tx1"/>
                </a:solidFill>
              </a:rPr>
              <a:t>.mat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13328" y="6990560"/>
            <a:ext cx="0" cy="79200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unched Tape 12"/>
          <p:cNvSpPr/>
          <p:nvPr/>
        </p:nvSpPr>
        <p:spPr>
          <a:xfrm>
            <a:off x="3452368" y="5777696"/>
            <a:ext cx="1207008" cy="414528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</a:t>
            </a:r>
            <a:r>
              <a:rPr lang="de-DE" sz="1400" dirty="0" smtClean="0">
                <a:solidFill>
                  <a:schemeClr val="tx1"/>
                </a:solidFill>
              </a:rPr>
              <a:t>ave_0</a:t>
            </a:r>
            <a:r>
              <a:rPr lang="de-DE" sz="1400" dirty="0" smtClean="0">
                <a:solidFill>
                  <a:schemeClr val="tx1"/>
                </a:solidFill>
              </a:rPr>
              <a:t>.mat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40176" y="5576288"/>
            <a:ext cx="0" cy="79200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unched Tape 14"/>
          <p:cNvSpPr/>
          <p:nvPr/>
        </p:nvSpPr>
        <p:spPr>
          <a:xfrm>
            <a:off x="1410790" y="4411232"/>
            <a:ext cx="1078410" cy="433536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rho_0</a:t>
            </a:r>
            <a:r>
              <a:rPr lang="de-DE" sz="1400" dirty="0" smtClean="0">
                <a:solidFill>
                  <a:schemeClr val="tx1"/>
                </a:solidFill>
              </a:rPr>
              <a:t>.mat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89200" y="4162496"/>
            <a:ext cx="0" cy="79200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89199" y="2878880"/>
            <a:ext cx="2" cy="66086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89200" y="1333952"/>
            <a:ext cx="0" cy="81638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65482" y="2878880"/>
            <a:ext cx="11015" cy="206246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unched Tape 25"/>
          <p:cNvSpPr/>
          <p:nvPr/>
        </p:nvSpPr>
        <p:spPr>
          <a:xfrm>
            <a:off x="4521199" y="3309152"/>
            <a:ext cx="968213" cy="504288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r</a:t>
            </a:r>
            <a:r>
              <a:rPr lang="de-DE" sz="1400" dirty="0" smtClean="0">
                <a:solidFill>
                  <a:schemeClr val="tx1"/>
                </a:solidFill>
              </a:rPr>
              <a:t>ho_0</a:t>
            </a:r>
            <a:r>
              <a:rPr lang="de-DE" sz="1400" dirty="0" smtClean="0">
                <a:solidFill>
                  <a:schemeClr val="tx1"/>
                </a:solidFill>
              </a:rPr>
              <a:t>.mat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Flowchart: Punched Tape 27"/>
          <p:cNvSpPr/>
          <p:nvPr/>
        </p:nvSpPr>
        <p:spPr>
          <a:xfrm>
            <a:off x="1193074" y="3042687"/>
            <a:ext cx="1271742" cy="433536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rho_bal_0.mat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74415" y="1333472"/>
            <a:ext cx="0" cy="3607872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/>
          <p:cNvSpPr/>
          <p:nvPr/>
        </p:nvSpPr>
        <p:spPr>
          <a:xfrm>
            <a:off x="792028" y="1441710"/>
            <a:ext cx="1656207" cy="634273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rho</a:t>
            </a:r>
            <a:r>
              <a:rPr lang="de-DE" sz="1400" dirty="0" err="1" smtClean="0">
                <a:solidFill>
                  <a:schemeClr val="tx1"/>
                </a:solidFill>
              </a:rPr>
              <a:t>_t</a:t>
            </a:r>
            <a:r>
              <a:rPr lang="de-DE" sz="1400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smtClean="0">
                <a:solidFill>
                  <a:schemeClr val="tx1"/>
                </a:solidFill>
              </a:rPr>
              <a:t>n</a:t>
            </a:r>
            <a:r>
              <a:rPr lang="de-DE" sz="1400" dirty="0" smtClean="0">
                <a:solidFill>
                  <a:schemeClr val="tx1"/>
                </a:solidFill>
              </a:rPr>
              <a:t>&gt;_0.mat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rho</a:t>
            </a:r>
            <a:r>
              <a:rPr lang="de-DE" sz="1400" dirty="0" err="1" smtClean="0">
                <a:solidFill>
                  <a:schemeClr val="tx1"/>
                </a:solidFill>
              </a:rPr>
              <a:t>_s</a:t>
            </a:r>
            <a:r>
              <a:rPr lang="de-DE" sz="1400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smtClean="0">
                <a:solidFill>
                  <a:schemeClr val="tx1"/>
                </a:solidFill>
              </a:rPr>
              <a:t>n</a:t>
            </a:r>
            <a:r>
              <a:rPr lang="de-DE" sz="1400" dirty="0" smtClean="0">
                <a:solidFill>
                  <a:schemeClr val="tx1"/>
                </a:solidFill>
              </a:rPr>
              <a:t>&gt;_0.mat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Flowchart: Punched Tape 31"/>
          <p:cNvSpPr/>
          <p:nvPr/>
        </p:nvSpPr>
        <p:spPr>
          <a:xfrm>
            <a:off x="4465482" y="1546304"/>
            <a:ext cx="1444124" cy="433536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rho</a:t>
            </a:r>
            <a:r>
              <a:rPr lang="de-DE" sz="1400" dirty="0" err="1" smtClean="0">
                <a:solidFill>
                  <a:schemeClr val="tx1"/>
                </a:solidFill>
              </a:rPr>
              <a:t>_h</a:t>
            </a:r>
            <a:r>
              <a:rPr lang="de-DE" sz="1400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smtClean="0">
                <a:solidFill>
                  <a:schemeClr val="tx1"/>
                </a:solidFill>
              </a:rPr>
              <a:t>n</a:t>
            </a:r>
            <a:r>
              <a:rPr lang="de-DE" sz="1400" dirty="0" smtClean="0">
                <a:solidFill>
                  <a:schemeClr val="tx1"/>
                </a:solidFill>
              </a:rPr>
              <a:t>&gt;_0.mat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77488" y="1318112"/>
            <a:ext cx="0" cy="3607872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unched Tape 26"/>
          <p:cNvSpPr/>
          <p:nvPr/>
        </p:nvSpPr>
        <p:spPr>
          <a:xfrm>
            <a:off x="3110337" y="3659936"/>
            <a:ext cx="972929" cy="403296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smtClean="0">
                <a:solidFill>
                  <a:schemeClr val="tx1"/>
                </a:solidFill>
              </a:rPr>
              <a:t>rho_0</a:t>
            </a:r>
            <a:r>
              <a:rPr lang="de-DE" sz="1400" smtClean="0">
                <a:solidFill>
                  <a:schemeClr val="tx1"/>
                </a:solidFill>
              </a:rPr>
              <a:t>.mat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Flowchart: Punched Tape 32"/>
          <p:cNvSpPr/>
          <p:nvPr/>
        </p:nvSpPr>
        <p:spPr>
          <a:xfrm>
            <a:off x="3818455" y="4251968"/>
            <a:ext cx="1035992" cy="431616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ket_0.mat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55600" y="6660896"/>
            <a:ext cx="1438656" cy="9528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 Arrow 36"/>
          <p:cNvSpPr/>
          <p:nvPr/>
        </p:nvSpPr>
        <p:spPr>
          <a:xfrm>
            <a:off x="953008" y="5576288"/>
            <a:ext cx="681228" cy="978408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flipV="1">
            <a:off x="953008" y="6832424"/>
            <a:ext cx="681228" cy="907584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9192" y="606859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O</a:t>
            </a:r>
            <a:r>
              <a:rPr lang="de-DE" sz="2400" dirty="0" smtClean="0">
                <a:solidFill>
                  <a:srgbClr val="C00000"/>
                </a:solidFill>
              </a:rPr>
              <a:t>DE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4076" y="678658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PDE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256784" y="5243036"/>
            <a:ext cx="1438656" cy="9528"/>
          </a:xfrm>
          <a:prstGeom prst="line">
            <a:avLst/>
          </a:prstGeom>
          <a:ln w="349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5854192" y="4158428"/>
            <a:ext cx="681228" cy="978408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 flipV="1">
            <a:off x="5854192" y="5414564"/>
            <a:ext cx="681228" cy="907584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10376" y="4650739"/>
            <a:ext cx="70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OCT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5260" y="5368724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QM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441952" y="1318112"/>
            <a:ext cx="0" cy="81638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FU Berlin, FBs IMP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Burkhard</dc:creator>
  <cp:lastModifiedBy>Schmidt, Burkhard</cp:lastModifiedBy>
  <cp:revision>28</cp:revision>
  <dcterms:created xsi:type="dcterms:W3CDTF">2014-09-24T08:28:08Z</dcterms:created>
  <dcterms:modified xsi:type="dcterms:W3CDTF">2019-08-06T18:18:36Z</dcterms:modified>
</cp:coreProperties>
</file>