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0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9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78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7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5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6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2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EC4A-DE1E-423A-A16C-D9E604E87D5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34AC-4737-420A-82E3-F90935684F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4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901" y="2270927"/>
            <a:ext cx="9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generic</a:t>
            </a:r>
            <a:endParaRPr lang="de-D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42663" y="136840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wave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32185" y="2270927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k</a:t>
            </a:r>
            <a:r>
              <a:rPr lang="de-DE" sz="2000" dirty="0" err="1" smtClean="0"/>
              <a:t>et</a:t>
            </a:r>
            <a:endParaRPr lang="de-DE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32185" y="3275762"/>
            <a:ext cx="54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traj</a:t>
            </a:r>
            <a:endParaRPr lang="de-DE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71964" y="2270927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rho</a:t>
            </a:r>
            <a:endParaRPr lang="de-DE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32254" y="3275762"/>
            <a:ext cx="1338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s</a:t>
            </a:r>
            <a:r>
              <a:rPr lang="de-DE" sz="2000" dirty="0" err="1" smtClean="0"/>
              <a:t>ht.generic</a:t>
            </a:r>
            <a:endParaRPr lang="de-DE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73520" y="3275762"/>
            <a:ext cx="111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sht.mssh</a:t>
            </a:r>
            <a:endParaRPr lang="de-DE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86518" y="3295858"/>
            <a:ext cx="97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sht.fssh</a:t>
            </a:r>
            <a:endParaRPr lang="de-DE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573520" y="4541855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sht.sssh</a:t>
            </a:r>
            <a:endParaRPr lang="de-DE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686518" y="4531807"/>
            <a:ext cx="138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sht.sssh_gd</a:t>
            </a:r>
            <a:endParaRPr lang="de-DE" sz="2000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1661701" y="2338529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ight Arrow 14"/>
          <p:cNvSpPr/>
          <p:nvPr/>
        </p:nvSpPr>
        <p:spPr>
          <a:xfrm rot="19199634">
            <a:off x="1679220" y="1731855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ight Arrow 15"/>
          <p:cNvSpPr/>
          <p:nvPr/>
        </p:nvSpPr>
        <p:spPr>
          <a:xfrm rot="2761591">
            <a:off x="1661701" y="2956841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ight Arrow 16"/>
          <p:cNvSpPr/>
          <p:nvPr/>
        </p:nvSpPr>
        <p:spPr>
          <a:xfrm>
            <a:off x="3223672" y="2338529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ight Arrow 17"/>
          <p:cNvSpPr/>
          <p:nvPr/>
        </p:nvSpPr>
        <p:spPr>
          <a:xfrm>
            <a:off x="3265655" y="3309563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ight Arrow 18"/>
          <p:cNvSpPr/>
          <p:nvPr/>
        </p:nvSpPr>
        <p:spPr>
          <a:xfrm>
            <a:off x="5644135" y="3329659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ight Arrow 19"/>
          <p:cNvSpPr/>
          <p:nvPr/>
        </p:nvSpPr>
        <p:spPr>
          <a:xfrm rot="2761591">
            <a:off x="5641206" y="4175379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ight Arrow 20"/>
          <p:cNvSpPr/>
          <p:nvPr/>
        </p:nvSpPr>
        <p:spPr>
          <a:xfrm>
            <a:off x="7738274" y="3349813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ight Arrow 21"/>
          <p:cNvSpPr/>
          <p:nvPr/>
        </p:nvSpPr>
        <p:spPr>
          <a:xfrm>
            <a:off x="7703675" y="4565608"/>
            <a:ext cx="763675" cy="332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6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Freie Universität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Burkhard</dc:creator>
  <cp:lastModifiedBy>Schmidt, Burkhard</cp:lastModifiedBy>
  <cp:revision>2</cp:revision>
  <dcterms:created xsi:type="dcterms:W3CDTF">2019-08-08T15:18:17Z</dcterms:created>
  <dcterms:modified xsi:type="dcterms:W3CDTF">2019-08-08T15:25:13Z</dcterms:modified>
</cp:coreProperties>
</file>