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4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F3221-F99E-A44B-865A-9B9A28E60912}" type="datetimeFigureOut">
              <a:rPr kumimoji="1" lang="zh-CN" altLang="en-US" smtClean="0"/>
              <a:pPr/>
              <a:t>2014/5/29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AE41F-75EC-8247-BE0D-E37D35C11FD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076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E41F-75EC-8247-BE0D-E37D35C11FD9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947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E41F-75EC-8247-BE0D-E37D35C11FD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491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E41F-75EC-8247-BE0D-E37D35C11FD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8373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E41F-75EC-8247-BE0D-E37D35C11FD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600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F2E-9421-6C43-80FC-58931E9B6600}" type="datetimeFigureOut">
              <a:rPr kumimoji="1" lang="zh-CN" altLang="en-US" smtClean="0"/>
              <a:pPr/>
              <a:t>2014/5/29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9C2-C382-1440-A4C8-5BA9E55BC06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484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F2E-9421-6C43-80FC-58931E9B6600}" type="datetimeFigureOut">
              <a:rPr kumimoji="1" lang="zh-CN" altLang="en-US" smtClean="0"/>
              <a:pPr/>
              <a:t>2014/5/29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9C2-C382-1440-A4C8-5BA9E55BC06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312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F2E-9421-6C43-80FC-58931E9B6600}" type="datetimeFigureOut">
              <a:rPr kumimoji="1" lang="zh-CN" altLang="en-US" smtClean="0"/>
              <a:pPr/>
              <a:t>2014/5/29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9C2-C382-1440-A4C8-5BA9E55BC06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997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F2E-9421-6C43-80FC-58931E9B6600}" type="datetimeFigureOut">
              <a:rPr kumimoji="1" lang="zh-CN" altLang="en-US" smtClean="0"/>
              <a:pPr/>
              <a:t>2014/5/29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9C2-C382-1440-A4C8-5BA9E55BC06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825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F2E-9421-6C43-80FC-58931E9B6600}" type="datetimeFigureOut">
              <a:rPr kumimoji="1" lang="zh-CN" altLang="en-US" smtClean="0"/>
              <a:pPr/>
              <a:t>2014/5/29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9C2-C382-1440-A4C8-5BA9E55BC06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016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F2E-9421-6C43-80FC-58931E9B6600}" type="datetimeFigureOut">
              <a:rPr kumimoji="1" lang="zh-CN" altLang="en-US" smtClean="0"/>
              <a:pPr/>
              <a:t>2014/5/29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9C2-C382-1440-A4C8-5BA9E55BC06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2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F2E-9421-6C43-80FC-58931E9B6600}" type="datetimeFigureOut">
              <a:rPr kumimoji="1" lang="zh-CN" altLang="en-US" smtClean="0"/>
              <a:pPr/>
              <a:t>2014/5/29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9C2-C382-1440-A4C8-5BA9E55BC06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001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F2E-9421-6C43-80FC-58931E9B6600}" type="datetimeFigureOut">
              <a:rPr kumimoji="1" lang="zh-CN" altLang="en-US" smtClean="0"/>
              <a:pPr/>
              <a:t>2014/5/29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9C2-C382-1440-A4C8-5BA9E55BC06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706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F2E-9421-6C43-80FC-58931E9B6600}" type="datetimeFigureOut">
              <a:rPr kumimoji="1" lang="zh-CN" altLang="en-US" smtClean="0"/>
              <a:pPr/>
              <a:t>2014/5/29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9C2-C382-1440-A4C8-5BA9E55BC06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0911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F2E-9421-6C43-80FC-58931E9B6600}" type="datetimeFigureOut">
              <a:rPr kumimoji="1" lang="zh-CN" altLang="en-US" smtClean="0"/>
              <a:pPr/>
              <a:t>2014/5/29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9C2-C382-1440-A4C8-5BA9E55BC06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1272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5F2E-9421-6C43-80FC-58931E9B6600}" type="datetimeFigureOut">
              <a:rPr kumimoji="1" lang="zh-CN" altLang="en-US" smtClean="0"/>
              <a:pPr/>
              <a:t>2014/5/29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49C2-C382-1440-A4C8-5BA9E55BC06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407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5F2E-9421-6C43-80FC-58931E9B6600}" type="datetimeFigureOut">
              <a:rPr kumimoji="1" lang="zh-CN" altLang="en-US" smtClean="0"/>
              <a:pPr/>
              <a:t>2014/5/29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949C2-C382-1440-A4C8-5BA9E55BC06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1386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195"/>
            <a:ext cx="7772400" cy="1470025"/>
          </a:xfrm>
        </p:spPr>
        <p:txBody>
          <a:bodyPr/>
          <a:lstStyle/>
          <a:p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日期操作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4113" y="1620086"/>
            <a:ext cx="84077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en-US" sz="2400" dirty="0" smtClean="0"/>
              <a:t>时间对象是一个我们经常要用到的对象，无论是做时间输出、时间判断等操作时都与这个对象离不开。</a:t>
            </a:r>
            <a:r>
              <a:rPr lang="en-US" altLang="zh-CN" sz="2400" dirty="0" smtClean="0"/>
              <a:t>   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94113" y="2846097"/>
            <a:ext cx="84077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        </a:t>
            </a:r>
            <a:r>
              <a:rPr kumimoji="1" lang="zh-CN" altLang="en-US" sz="2400" dirty="0" smtClean="0"/>
              <a:t>它是一个内置对象</a:t>
            </a:r>
            <a:r>
              <a:rPr kumimoji="1" lang="en-US" altLang="zh-CN" sz="2400" dirty="0" smtClean="0"/>
              <a:t>——</a:t>
            </a:r>
            <a:r>
              <a:rPr kumimoji="1" lang="zh-CN" altLang="en-US" sz="2400" dirty="0" smtClean="0"/>
              <a:t>而不是其它对象的属性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允许用户执行各种使用日期和时间的过程。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32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25486" y="503541"/>
            <a:ext cx="8254506" cy="5248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+mn-ea"/>
              </a:rPr>
              <a:t>       Date()</a:t>
            </a:r>
            <a:r>
              <a:rPr lang="zh-CN" altLang="en-US" sz="2800" dirty="0" smtClean="0">
                <a:latin typeface="+mn-ea"/>
              </a:rPr>
              <a:t>返回当前的日期和时间</a:t>
            </a:r>
            <a:endParaRPr lang="zh-TW" altLang="en-US" sz="28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 smtClean="0">
                <a:latin typeface="+mn-ea"/>
              </a:rPr>
              <a:t>　　</a:t>
            </a:r>
            <a:r>
              <a:rPr lang="en-US" altLang="zh-TW" sz="2800" dirty="0" err="1" smtClean="0">
                <a:latin typeface="+mn-ea"/>
              </a:rPr>
              <a:t>getDate</a:t>
            </a:r>
            <a:r>
              <a:rPr lang="en-US" altLang="zh-TW" sz="2800" dirty="0" smtClean="0">
                <a:latin typeface="+mn-ea"/>
              </a:rPr>
              <a:t>() </a:t>
            </a:r>
            <a:r>
              <a:rPr lang="zh-TW" altLang="en-US" sz="2800" dirty="0" smtClean="0">
                <a:latin typeface="+mn-ea"/>
              </a:rPr>
              <a:t>查看</a:t>
            </a:r>
            <a:r>
              <a:rPr lang="en-US" altLang="zh-TW" sz="2800" dirty="0" smtClean="0">
                <a:latin typeface="+mn-ea"/>
              </a:rPr>
              <a:t>Date</a:t>
            </a:r>
            <a:r>
              <a:rPr lang="zh-TW" altLang="en-US" sz="2800" dirty="0" smtClean="0">
                <a:latin typeface="+mn-ea"/>
              </a:rPr>
              <a:t>对象并返回日期 （</a:t>
            </a:r>
            <a:r>
              <a:rPr lang="en-US" altLang="zh-TW" sz="2800" dirty="0" smtClean="0">
                <a:latin typeface="+mn-ea"/>
              </a:rPr>
              <a:t>1</a:t>
            </a:r>
            <a:r>
              <a:rPr lang="en-US" altLang="zh-CN" sz="2800" dirty="0" smtClean="0">
                <a:latin typeface="+mn-ea"/>
              </a:rPr>
              <a:t>-31</a:t>
            </a:r>
            <a:r>
              <a:rPr lang="zh-TW" altLang="en-US" sz="2800" dirty="0" smtClean="0">
                <a:latin typeface="+mn-ea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TW" altLang="en-US" sz="2800" dirty="0" smtClean="0">
                <a:latin typeface="+mn-ea"/>
              </a:rPr>
              <a:t>　　</a:t>
            </a:r>
            <a:r>
              <a:rPr lang="en-US" altLang="zh-TW" sz="2800" dirty="0" err="1" smtClean="0">
                <a:latin typeface="+mn-ea"/>
              </a:rPr>
              <a:t>getDay</a:t>
            </a:r>
            <a:r>
              <a:rPr lang="en-US" altLang="zh-TW" sz="2800" dirty="0" smtClean="0">
                <a:latin typeface="+mn-ea"/>
              </a:rPr>
              <a:t>() </a:t>
            </a:r>
            <a:r>
              <a:rPr lang="zh-TW" altLang="en-US" sz="2800" dirty="0" smtClean="0">
                <a:latin typeface="+mn-ea"/>
              </a:rPr>
              <a:t>返回星期几（</a:t>
            </a:r>
            <a:r>
              <a:rPr lang="en-US" altLang="zh-TW" sz="2800" dirty="0" smtClean="0">
                <a:latin typeface="+mn-ea"/>
              </a:rPr>
              <a:t>0</a:t>
            </a:r>
            <a:r>
              <a:rPr lang="en-US" altLang="zh-CN" sz="2800" dirty="0" smtClean="0">
                <a:latin typeface="+mn-ea"/>
              </a:rPr>
              <a:t>-6</a:t>
            </a:r>
            <a:r>
              <a:rPr lang="zh-TW" altLang="en-US" sz="2800" dirty="0" smtClean="0">
                <a:latin typeface="+mn-ea"/>
              </a:rPr>
              <a:t>） </a:t>
            </a:r>
          </a:p>
          <a:p>
            <a:pPr>
              <a:lnSpc>
                <a:spcPct val="120000"/>
              </a:lnSpc>
            </a:pPr>
            <a:r>
              <a:rPr lang="zh-TW" altLang="en-US" sz="2800" dirty="0" smtClean="0">
                <a:latin typeface="+mn-ea"/>
              </a:rPr>
              <a:t>　　</a:t>
            </a:r>
            <a:r>
              <a:rPr lang="en-US" altLang="zh-TW" sz="2800" dirty="0" err="1" smtClean="0">
                <a:latin typeface="+mn-ea"/>
              </a:rPr>
              <a:t>getHours</a:t>
            </a:r>
            <a:r>
              <a:rPr lang="en-US" altLang="zh-TW" sz="2800" dirty="0" smtClean="0">
                <a:latin typeface="+mn-ea"/>
              </a:rPr>
              <a:t>() </a:t>
            </a:r>
            <a:r>
              <a:rPr lang="zh-TW" altLang="en-US" sz="2800" dirty="0" smtClean="0">
                <a:latin typeface="+mn-ea"/>
              </a:rPr>
              <a:t>返回小时数 </a:t>
            </a:r>
            <a:r>
              <a:rPr lang="zh-CN" altLang="zh-TW" sz="2800" dirty="0" smtClean="0">
                <a:latin typeface="+mn-ea"/>
              </a:rPr>
              <a:t>（</a:t>
            </a:r>
            <a:r>
              <a:rPr lang="en-US" altLang="zh-CN" sz="2800" dirty="0" smtClean="0">
                <a:latin typeface="+mn-ea"/>
              </a:rPr>
              <a:t>0-23</a:t>
            </a:r>
            <a:r>
              <a:rPr lang="zh-CN" altLang="en-US" sz="2800" dirty="0" smtClean="0">
                <a:latin typeface="+mn-ea"/>
              </a:rPr>
              <a:t>）</a:t>
            </a:r>
            <a:endParaRPr lang="zh-TW" altLang="en-US" sz="28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 smtClean="0">
                <a:latin typeface="+mn-ea"/>
              </a:rPr>
              <a:t>　　</a:t>
            </a:r>
            <a:r>
              <a:rPr lang="en-US" altLang="zh-TW" sz="2800" dirty="0" err="1" smtClean="0">
                <a:latin typeface="+mn-ea"/>
              </a:rPr>
              <a:t>getMinutes</a:t>
            </a:r>
            <a:r>
              <a:rPr lang="en-US" altLang="zh-TW" sz="2800" dirty="0" smtClean="0">
                <a:latin typeface="+mn-ea"/>
              </a:rPr>
              <a:t>() </a:t>
            </a:r>
            <a:r>
              <a:rPr lang="zh-TW" altLang="en-US" sz="2800" dirty="0" smtClean="0">
                <a:latin typeface="+mn-ea"/>
              </a:rPr>
              <a:t>返回分钟数 </a:t>
            </a:r>
            <a:r>
              <a:rPr lang="zh-CN" altLang="zh-TW" sz="2800" dirty="0" smtClean="0">
                <a:latin typeface="+mn-ea"/>
              </a:rPr>
              <a:t>（</a:t>
            </a:r>
            <a:r>
              <a:rPr lang="en-US" altLang="zh-CN" sz="2800" dirty="0" smtClean="0">
                <a:latin typeface="+mn-ea"/>
              </a:rPr>
              <a:t>0-59</a:t>
            </a:r>
            <a:r>
              <a:rPr lang="zh-CN" altLang="en-US" sz="2800" dirty="0" smtClean="0">
                <a:latin typeface="+mn-ea"/>
              </a:rPr>
              <a:t>）</a:t>
            </a:r>
            <a:endParaRPr lang="zh-TW" altLang="en-US" sz="28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 smtClean="0">
                <a:latin typeface="+mn-ea"/>
              </a:rPr>
              <a:t>　　</a:t>
            </a:r>
            <a:r>
              <a:rPr lang="en-US" altLang="zh-TW" sz="2800" dirty="0" err="1" smtClean="0">
                <a:solidFill>
                  <a:srgbClr val="FF0000"/>
                </a:solidFill>
                <a:latin typeface="+mn-ea"/>
              </a:rPr>
              <a:t>getMonth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</a:rPr>
              <a:t>() </a:t>
            </a:r>
            <a:r>
              <a:rPr lang="zh-TW" altLang="en-US" sz="2800" dirty="0" smtClean="0">
                <a:solidFill>
                  <a:srgbClr val="FF0000"/>
                </a:solidFill>
                <a:latin typeface="+mn-ea"/>
              </a:rPr>
              <a:t>返回月份值 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  <a:latin typeface="+mn-ea"/>
              </a:rPr>
              <a:t>从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开始，＋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zh-TW" altLang="en-US" sz="28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 smtClean="0">
                <a:latin typeface="+mn-ea"/>
              </a:rPr>
              <a:t>　　</a:t>
            </a:r>
            <a:r>
              <a:rPr lang="en-US" altLang="zh-TW" sz="2800" dirty="0" err="1" smtClean="0">
                <a:latin typeface="+mn-ea"/>
              </a:rPr>
              <a:t>getSeconds</a:t>
            </a:r>
            <a:r>
              <a:rPr lang="en-US" altLang="zh-TW" sz="2800" dirty="0" smtClean="0">
                <a:latin typeface="+mn-ea"/>
              </a:rPr>
              <a:t>() </a:t>
            </a:r>
            <a:r>
              <a:rPr lang="zh-TW" altLang="en-US" sz="2800" dirty="0" smtClean="0">
                <a:latin typeface="+mn-ea"/>
              </a:rPr>
              <a:t>返回秒数 </a:t>
            </a:r>
            <a:endParaRPr lang="en-US" altLang="zh-TW" sz="28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+mn-ea"/>
              </a:rPr>
              <a:t> </a:t>
            </a:r>
            <a:r>
              <a:rPr lang="en-US" altLang="zh-TW" sz="2800" dirty="0" smtClean="0">
                <a:latin typeface="+mn-ea"/>
              </a:rPr>
              <a:t>       </a:t>
            </a:r>
            <a:r>
              <a:rPr lang="en-US" altLang="zh-TW" sz="2800" dirty="0" err="1" smtClean="0">
                <a:latin typeface="+mn-ea"/>
              </a:rPr>
              <a:t>getTime</a:t>
            </a:r>
            <a:r>
              <a:rPr lang="en-US" altLang="zh-TW" sz="2800" dirty="0" smtClean="0">
                <a:latin typeface="+mn-ea"/>
              </a:rPr>
              <a:t>()</a:t>
            </a:r>
            <a:r>
              <a:rPr lang="zh-CN" altLang="en-US" sz="2800" dirty="0" smtClean="0">
                <a:latin typeface="+mn-ea"/>
              </a:rPr>
              <a:t>返回毫秒数</a:t>
            </a:r>
            <a:endParaRPr lang="en-US" altLang="zh-TW" sz="28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TW" altLang="en-US" sz="2800" dirty="0" smtClean="0">
                <a:latin typeface="+mn-ea"/>
              </a:rPr>
              <a:t>　　</a:t>
            </a:r>
            <a:r>
              <a:rPr lang="en-US" altLang="zh-TW" sz="2800" dirty="0" err="1" smtClean="0">
                <a:solidFill>
                  <a:srgbClr val="FF0000"/>
                </a:solidFill>
                <a:latin typeface="+mn-ea"/>
              </a:rPr>
              <a:t>getYear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</a:rPr>
              <a:t>() </a:t>
            </a:r>
            <a:r>
              <a:rPr lang="zh-TW" altLang="en-US" sz="2800" dirty="0" smtClean="0">
                <a:solidFill>
                  <a:srgbClr val="FF0000"/>
                </a:solidFill>
                <a:latin typeface="+mn-ea"/>
              </a:rPr>
              <a:t>返回年份 </a:t>
            </a:r>
            <a:r>
              <a:rPr lang="en-US" altLang="zh-TW" sz="28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获得年最好用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      </a:t>
            </a:r>
            <a:r>
              <a:rPr lang="en-US" altLang="zh-CN" sz="2800" dirty="0" err="1" smtClean="0">
                <a:solidFill>
                  <a:srgbClr val="FF0000"/>
                </a:solidFill>
                <a:latin typeface="+mn-ea"/>
              </a:rPr>
              <a:t>getFullYear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()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方法来操作（完整格式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如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2014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）</a:t>
            </a:r>
            <a:endParaRPr lang="zh-CN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84878" y="56484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2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myDate</a:t>
            </a:r>
            <a:r>
              <a:rPr kumimoji="1" lang="en-US" altLang="zh-CN" dirty="0" smtClean="0"/>
              <a:t> = new Date()</a:t>
            </a:r>
          </a:p>
          <a:p>
            <a:r>
              <a:rPr kumimoji="1" lang="en-US" altLang="zh-CN" dirty="0" smtClean="0"/>
              <a:t>Date</a:t>
            </a:r>
            <a:r>
              <a:rPr kumimoji="1" lang="zh-CN" altLang="en-US" dirty="0" smtClean="0"/>
              <a:t>对象会自动把当前的日期和时间保存为其初始值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54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对象方法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Math.ceil</a:t>
            </a:r>
            <a:r>
              <a:rPr kumimoji="1" lang="en-US" altLang="zh-CN" dirty="0" smtClean="0"/>
              <a:t>(x)</a:t>
            </a:r>
            <a:r>
              <a:rPr kumimoji="1" lang="zh-CN" altLang="en-US" dirty="0" smtClean="0"/>
              <a:t>方法执行的是向上取整计算，它返回的是大于或等于函数参数，并且与之最接近的整数。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例如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Math.ceil</a:t>
            </a:r>
            <a:r>
              <a:rPr kumimoji="1" lang="en-US" altLang="zh-CN" dirty="0" smtClean="0"/>
              <a:t>(12.2)</a:t>
            </a:r>
            <a:r>
              <a:rPr kumimoji="1" lang="zh-CN" altLang="en-US" dirty="0" smtClean="0"/>
              <a:t>返回</a:t>
            </a:r>
            <a:r>
              <a:rPr kumimoji="1" lang="en-US" altLang="zh-CN" dirty="0" smtClean="0"/>
              <a:t>13</a:t>
            </a:r>
          </a:p>
          <a:p>
            <a:pPr marL="0" indent="0">
              <a:buNone/>
            </a:pP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Math.ceil</a:t>
            </a:r>
            <a:r>
              <a:rPr kumimoji="1" lang="en-US" altLang="zh-CN" dirty="0" smtClean="0"/>
              <a:t>(12.7)</a:t>
            </a:r>
            <a:r>
              <a:rPr kumimoji="1" lang="zh-CN" altLang="en-US" dirty="0" smtClean="0"/>
              <a:t>返回</a:t>
            </a:r>
            <a:r>
              <a:rPr kumimoji="1" lang="en-US" altLang="zh-CN" dirty="0" smtClean="0"/>
              <a:t>13</a:t>
            </a:r>
          </a:p>
          <a:p>
            <a:pPr marL="0" indent="0">
              <a:buNone/>
            </a:pP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Math.ceil</a:t>
            </a:r>
            <a:r>
              <a:rPr kumimoji="1" lang="en-US" altLang="zh-CN" dirty="0" smtClean="0"/>
              <a:t>(12.0)</a:t>
            </a:r>
            <a:r>
              <a:rPr kumimoji="1" lang="zh-CN" altLang="en-US" dirty="0" smtClean="0"/>
              <a:t>返回</a:t>
            </a:r>
            <a:r>
              <a:rPr kumimoji="1" lang="en-US" altLang="zh-CN" dirty="0" smtClean="0"/>
              <a:t>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5046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142</Words>
  <Application>Microsoft Macintosh PowerPoint</Application>
  <PresentationFormat>全屏显示(4:3)</PresentationFormat>
  <Paragraphs>25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Javascript日期操作</vt:lpstr>
      <vt:lpstr>幻灯片 2</vt:lpstr>
      <vt:lpstr>Date对象</vt:lpstr>
      <vt:lpstr>Math对象方法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Javascript日期操作</dc:title>
  <dc:creator>Mooc i</dc:creator>
  <cp:lastModifiedBy>Windows 用户</cp:lastModifiedBy>
  <cp:revision>9</cp:revision>
  <dcterms:created xsi:type="dcterms:W3CDTF">2014-03-04T00:45:51Z</dcterms:created>
  <dcterms:modified xsi:type="dcterms:W3CDTF">2014-05-29T02:57:47Z</dcterms:modified>
</cp:coreProperties>
</file>