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7" r:id="rId4"/>
    <p:sldId id="258" r:id="rId5"/>
    <p:sldId id="268" r:id="rId6"/>
    <p:sldId id="269" r:id="rId7"/>
    <p:sldId id="270" r:id="rId8"/>
    <p:sldId id="260" r:id="rId9"/>
    <p:sldId id="261" r:id="rId10"/>
    <p:sldId id="262" r:id="rId11"/>
    <p:sldId id="264" r:id="rId12"/>
    <p:sldId id="272" r:id="rId13"/>
    <p:sldId id="273" r:id="rId14"/>
    <p:sldId id="265" r:id="rId15"/>
    <p:sldId id="266" r:id="rId16"/>
    <p:sldId id="271" r:id="rId17"/>
    <p:sldId id="259" r:id="rId1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3CACA"/>
          </a:solidFill>
        </a:fill>
      </a:tcStyle>
    </a:wholeTbl>
    <a:band2H>
      <a:tcTxStyle/>
      <a:tcStyle>
        <a:tcBdr/>
        <a:fill>
          <a:solidFill>
            <a:srgbClr val="F9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D2CC"/>
          </a:solidFill>
        </a:fill>
      </a:tcStyle>
    </a:wholeTbl>
    <a:band2H>
      <a:tcTxStyle/>
      <a:tcStyle>
        <a:tcBdr/>
        <a:fill>
          <a:solidFill>
            <a:srgbClr val="FFEAE7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CBCB"/>
          </a:solidFill>
        </a:fill>
      </a:tcStyle>
    </a:wholeTbl>
    <a:band2H>
      <a:tcTxStyle/>
      <a:tcStyle>
        <a:tcBdr/>
        <a:fill>
          <a:solidFill>
            <a:srgbClr val="F0E7E7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15969B-59E3-4147-96B4-57D96374D78D}" type="doc">
      <dgm:prSet loTypeId="urn:microsoft.com/office/officeart/2005/8/layout/chevron2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zh-CN" altLang="en-US"/>
        </a:p>
      </dgm:t>
    </dgm:pt>
    <dgm:pt modelId="{104BF233-F6A9-4DAB-9258-3EC3A02BAC54}">
      <dgm:prSet phldrT="[文本]"/>
      <dgm:spPr/>
      <dgm:t>
        <a:bodyPr/>
        <a:lstStyle/>
        <a:p>
          <a:r>
            <a:rPr lang="zh-CN" altLang="en-US" dirty="0"/>
            <a:t>稳定</a:t>
          </a:r>
        </a:p>
      </dgm:t>
    </dgm:pt>
    <dgm:pt modelId="{7F12FE66-2E25-42F9-A4C3-6707A8F2169C}" type="parTrans" cxnId="{0F0E7829-31BB-432C-B464-B77CEEE2AB83}">
      <dgm:prSet/>
      <dgm:spPr/>
      <dgm:t>
        <a:bodyPr/>
        <a:lstStyle/>
        <a:p>
          <a:endParaRPr lang="zh-CN" altLang="en-US"/>
        </a:p>
      </dgm:t>
    </dgm:pt>
    <dgm:pt modelId="{F202A172-2A47-462F-BEB2-51F732B385FF}" type="sibTrans" cxnId="{0F0E7829-31BB-432C-B464-B77CEEE2AB83}">
      <dgm:prSet/>
      <dgm:spPr/>
      <dgm:t>
        <a:bodyPr/>
        <a:lstStyle/>
        <a:p>
          <a:endParaRPr lang="zh-CN" altLang="en-US"/>
        </a:p>
      </dgm:t>
    </dgm:pt>
    <dgm:pt modelId="{653E33E4-B9FF-4149-A89D-5238BA123DF8}">
      <dgm:prSet phldrT="[文本]"/>
      <dgm:spPr/>
      <dgm:t>
        <a:bodyPr/>
        <a:lstStyle/>
        <a:p>
          <a:r>
            <a:rPr lang="zh-CN" altLang="en-US" dirty="0"/>
            <a:t>可复用</a:t>
          </a:r>
        </a:p>
      </dgm:t>
    </dgm:pt>
    <dgm:pt modelId="{BF114719-15B5-48E0-80E5-402E185FD59C}" type="parTrans" cxnId="{7BC486CC-5E8F-4DE0-B0B7-AF8AB428D363}">
      <dgm:prSet/>
      <dgm:spPr/>
      <dgm:t>
        <a:bodyPr/>
        <a:lstStyle/>
        <a:p>
          <a:endParaRPr lang="zh-CN" altLang="en-US"/>
        </a:p>
      </dgm:t>
    </dgm:pt>
    <dgm:pt modelId="{D0FC29ED-80A9-4897-86AA-C794373E4CB1}" type="sibTrans" cxnId="{7BC486CC-5E8F-4DE0-B0B7-AF8AB428D363}">
      <dgm:prSet/>
      <dgm:spPr/>
      <dgm:t>
        <a:bodyPr/>
        <a:lstStyle/>
        <a:p>
          <a:endParaRPr lang="zh-CN" altLang="en-US"/>
        </a:p>
      </dgm:t>
    </dgm:pt>
    <dgm:pt modelId="{3425E2CF-3AE5-4293-A9E4-8A5B083B2213}">
      <dgm:prSet phldrT="[文本]"/>
      <dgm:spPr/>
      <dgm:t>
        <a:bodyPr/>
        <a:lstStyle/>
        <a:p>
          <a:r>
            <a:rPr lang="zh-CN" altLang="en-US" dirty="0"/>
            <a:t>开放</a:t>
          </a:r>
        </a:p>
      </dgm:t>
    </dgm:pt>
    <dgm:pt modelId="{00D6CC8E-D170-40C2-A958-67D201A1D54B}" type="parTrans" cxnId="{1779BCED-5723-4856-9209-B610926D1B33}">
      <dgm:prSet/>
      <dgm:spPr/>
      <dgm:t>
        <a:bodyPr/>
        <a:lstStyle/>
        <a:p>
          <a:endParaRPr lang="zh-CN" altLang="en-US"/>
        </a:p>
      </dgm:t>
    </dgm:pt>
    <dgm:pt modelId="{AF0C498F-E8EE-4DEA-AC8B-783E335AFD37}" type="sibTrans" cxnId="{1779BCED-5723-4856-9209-B610926D1B33}">
      <dgm:prSet/>
      <dgm:spPr/>
      <dgm:t>
        <a:bodyPr/>
        <a:lstStyle/>
        <a:p>
          <a:endParaRPr lang="zh-CN" altLang="en-US"/>
        </a:p>
      </dgm:t>
    </dgm:pt>
    <dgm:pt modelId="{90A46A49-0E1A-4808-812A-67E589F895F9}">
      <dgm:prSet phldrT="[文本]"/>
      <dgm:spPr/>
      <dgm:t>
        <a:bodyPr/>
        <a:lstStyle/>
        <a:p>
          <a:r>
            <a:rPr lang="zh-CN" altLang="en-US" dirty="0"/>
            <a:t>高性能</a:t>
          </a:r>
        </a:p>
      </dgm:t>
    </dgm:pt>
    <dgm:pt modelId="{7C386501-CBAD-4661-B3E3-8B6A8A8BA10D}" type="parTrans" cxnId="{E6A35973-B30F-4B0D-8C0C-98748CC8CFE9}">
      <dgm:prSet/>
      <dgm:spPr/>
      <dgm:t>
        <a:bodyPr/>
        <a:lstStyle/>
        <a:p>
          <a:endParaRPr lang="zh-CN" altLang="en-US"/>
        </a:p>
      </dgm:t>
    </dgm:pt>
    <dgm:pt modelId="{2B0B7517-4377-4239-A317-A8736588DECD}" type="sibTrans" cxnId="{E6A35973-B30F-4B0D-8C0C-98748CC8CFE9}">
      <dgm:prSet/>
      <dgm:spPr/>
      <dgm:t>
        <a:bodyPr/>
        <a:lstStyle/>
        <a:p>
          <a:endParaRPr lang="zh-CN" altLang="en-US"/>
        </a:p>
      </dgm:t>
    </dgm:pt>
    <dgm:pt modelId="{EE5ED4F6-EDD7-4A56-9FCD-DAA3E1448319}">
      <dgm:prSet phldrT="[文本]"/>
      <dgm:spPr/>
      <dgm:t>
        <a:bodyPr/>
        <a:lstStyle/>
        <a:p>
          <a:r>
            <a:rPr lang="zh-CN" altLang="en-US" dirty="0"/>
            <a:t>上线后无资损发生</a:t>
          </a:r>
        </a:p>
      </dgm:t>
    </dgm:pt>
    <dgm:pt modelId="{2F673386-C047-42D8-ACBC-11774B012498}" type="parTrans" cxnId="{DF7B4D1F-6774-4246-ADA5-3254C825EBFD}">
      <dgm:prSet/>
      <dgm:spPr/>
      <dgm:t>
        <a:bodyPr/>
        <a:lstStyle/>
        <a:p>
          <a:endParaRPr lang="zh-CN" altLang="en-US"/>
        </a:p>
      </dgm:t>
    </dgm:pt>
    <dgm:pt modelId="{469DDC58-ACAE-4078-8CEB-270245FB1B01}" type="sibTrans" cxnId="{DF7B4D1F-6774-4246-ADA5-3254C825EBFD}">
      <dgm:prSet/>
      <dgm:spPr/>
      <dgm:t>
        <a:bodyPr/>
        <a:lstStyle/>
        <a:p>
          <a:endParaRPr lang="zh-CN" altLang="en-US"/>
        </a:p>
      </dgm:t>
    </dgm:pt>
    <dgm:pt modelId="{E5721B34-6F64-4256-B3C9-5A4AA8EBDE70}">
      <dgm:prSet phldrT="[文本]"/>
      <dgm:spPr/>
      <dgm:t>
        <a:bodyPr/>
        <a:lstStyle/>
        <a:p>
          <a:r>
            <a:rPr lang="zh-CN" altLang="en-US" dirty="0"/>
            <a:t>快速搭建优惠工具</a:t>
          </a:r>
        </a:p>
      </dgm:t>
    </dgm:pt>
    <dgm:pt modelId="{4328E578-3307-46AE-A9D1-24D5CB92C9C5}" type="parTrans" cxnId="{2F3C2200-6DD2-491E-950E-6FDB981F7FAE}">
      <dgm:prSet/>
      <dgm:spPr/>
      <dgm:t>
        <a:bodyPr/>
        <a:lstStyle/>
        <a:p>
          <a:endParaRPr lang="zh-CN" altLang="en-US"/>
        </a:p>
      </dgm:t>
    </dgm:pt>
    <dgm:pt modelId="{82E89681-9FE4-43DA-BE74-B57E6D54409B}" type="sibTrans" cxnId="{2F3C2200-6DD2-491E-950E-6FDB981F7FAE}">
      <dgm:prSet/>
      <dgm:spPr/>
      <dgm:t>
        <a:bodyPr/>
        <a:lstStyle/>
        <a:p>
          <a:endParaRPr lang="zh-CN" altLang="en-US"/>
        </a:p>
      </dgm:t>
    </dgm:pt>
    <dgm:pt modelId="{BBB83603-B878-45BC-956F-8326F1A18891}">
      <dgm:prSet phldrT="[文本]"/>
      <dgm:spPr/>
      <dgm:t>
        <a:bodyPr/>
        <a:lstStyle/>
        <a:p>
          <a:r>
            <a:rPr lang="zh-CN" altLang="en-US" dirty="0"/>
            <a:t>可写入，可导出</a:t>
          </a:r>
        </a:p>
      </dgm:t>
    </dgm:pt>
    <dgm:pt modelId="{889BB263-E736-4F2B-9F6F-AF90EE57EF45}" type="parTrans" cxnId="{BB04D0CF-9B0A-415E-AEFD-D99992C82B71}">
      <dgm:prSet/>
      <dgm:spPr/>
      <dgm:t>
        <a:bodyPr/>
        <a:lstStyle/>
        <a:p>
          <a:endParaRPr lang="zh-CN" altLang="en-US"/>
        </a:p>
      </dgm:t>
    </dgm:pt>
    <dgm:pt modelId="{35694921-C20E-4619-A76F-3FF129D803E2}" type="sibTrans" cxnId="{BB04D0CF-9B0A-415E-AEFD-D99992C82B71}">
      <dgm:prSet/>
      <dgm:spPr/>
      <dgm:t>
        <a:bodyPr/>
        <a:lstStyle/>
        <a:p>
          <a:endParaRPr lang="zh-CN" altLang="en-US"/>
        </a:p>
      </dgm:t>
    </dgm:pt>
    <dgm:pt modelId="{CE44311E-F6D2-466B-ABCD-58C8FE40CA66}">
      <dgm:prSet phldrT="[文本]"/>
      <dgm:spPr/>
      <dgm:t>
        <a:bodyPr/>
        <a:lstStyle/>
        <a:p>
          <a:r>
            <a:rPr lang="zh-CN" altLang="en-US" dirty="0"/>
            <a:t>核心价格引擎</a:t>
          </a:r>
        </a:p>
      </dgm:t>
    </dgm:pt>
    <dgm:pt modelId="{EDC5DE39-7663-4CB2-BE49-E0AB0298B2CE}" type="parTrans" cxnId="{F832D212-5CA4-4155-A756-31C7C76AAA38}">
      <dgm:prSet/>
      <dgm:spPr/>
      <dgm:t>
        <a:bodyPr/>
        <a:lstStyle/>
        <a:p>
          <a:endParaRPr lang="zh-CN" altLang="en-US"/>
        </a:p>
      </dgm:t>
    </dgm:pt>
    <dgm:pt modelId="{EE583308-E22C-4C1D-9EAC-3E6C57A6973D}" type="sibTrans" cxnId="{F832D212-5CA4-4155-A756-31C7C76AAA38}">
      <dgm:prSet/>
      <dgm:spPr/>
      <dgm:t>
        <a:bodyPr/>
        <a:lstStyle/>
        <a:p>
          <a:endParaRPr lang="zh-CN" altLang="en-US"/>
        </a:p>
      </dgm:t>
    </dgm:pt>
    <dgm:pt modelId="{D4ACD249-7D42-4907-9143-6B1C5F142BAE}">
      <dgm:prSet phldrT="[文本]"/>
      <dgm:spPr/>
      <dgm:t>
        <a:bodyPr/>
        <a:lstStyle/>
        <a:p>
          <a:r>
            <a:rPr lang="zh-CN" altLang="en-US" dirty="0"/>
            <a:t>一致性</a:t>
          </a:r>
        </a:p>
      </dgm:t>
    </dgm:pt>
    <dgm:pt modelId="{5BB7A109-26B5-445C-8C74-D5DB0B982EC1}" type="parTrans" cxnId="{955089AC-8E7A-4989-A43B-EE58FEBAE2D2}">
      <dgm:prSet/>
      <dgm:spPr/>
      <dgm:t>
        <a:bodyPr/>
        <a:lstStyle/>
        <a:p>
          <a:endParaRPr lang="zh-CN" altLang="en-US"/>
        </a:p>
      </dgm:t>
    </dgm:pt>
    <dgm:pt modelId="{125D9B4E-A16E-4A82-A410-8CD29ADF2C7B}" type="sibTrans" cxnId="{955089AC-8E7A-4989-A43B-EE58FEBAE2D2}">
      <dgm:prSet/>
      <dgm:spPr/>
      <dgm:t>
        <a:bodyPr/>
        <a:lstStyle/>
        <a:p>
          <a:endParaRPr lang="zh-CN" altLang="en-US"/>
        </a:p>
      </dgm:t>
    </dgm:pt>
    <dgm:pt modelId="{E475086A-2B25-496C-8CDD-32B77212D16A}">
      <dgm:prSet phldrT="[文本]"/>
      <dgm:spPr/>
      <dgm:t>
        <a:bodyPr/>
        <a:lstStyle/>
        <a:p>
          <a:r>
            <a:rPr lang="zh-CN" altLang="en-US" dirty="0"/>
            <a:t>分布式资源管理</a:t>
          </a:r>
        </a:p>
      </dgm:t>
    </dgm:pt>
    <dgm:pt modelId="{22107C15-4B7A-4CCC-9F2D-5B43C781C582}" type="parTrans" cxnId="{D17319FC-2BD6-413C-8528-CAFF2C753E3B}">
      <dgm:prSet/>
      <dgm:spPr/>
      <dgm:t>
        <a:bodyPr/>
        <a:lstStyle/>
        <a:p>
          <a:endParaRPr lang="zh-CN" altLang="en-US"/>
        </a:p>
      </dgm:t>
    </dgm:pt>
    <dgm:pt modelId="{1677E4E2-72E1-4BF6-B470-C49330B4D642}" type="sibTrans" cxnId="{D17319FC-2BD6-413C-8528-CAFF2C753E3B}">
      <dgm:prSet/>
      <dgm:spPr/>
      <dgm:t>
        <a:bodyPr/>
        <a:lstStyle/>
        <a:p>
          <a:endParaRPr lang="zh-CN" altLang="en-US"/>
        </a:p>
      </dgm:t>
    </dgm:pt>
    <dgm:pt modelId="{5F7242D9-D29B-4271-B9F7-FAC2A799B0AB}" type="pres">
      <dgm:prSet presAssocID="{3815969B-59E3-4147-96B4-57D96374D78D}" presName="linearFlow" presStyleCnt="0">
        <dgm:presLayoutVars>
          <dgm:dir/>
          <dgm:animLvl val="lvl"/>
          <dgm:resizeHandles val="exact"/>
        </dgm:presLayoutVars>
      </dgm:prSet>
      <dgm:spPr/>
    </dgm:pt>
    <dgm:pt modelId="{B70198A7-B83C-48E1-8825-3BCCB2021157}" type="pres">
      <dgm:prSet presAssocID="{104BF233-F6A9-4DAB-9258-3EC3A02BAC54}" presName="composite" presStyleCnt="0"/>
      <dgm:spPr/>
    </dgm:pt>
    <dgm:pt modelId="{209E8130-7602-4741-8955-D68E9455E8FD}" type="pres">
      <dgm:prSet presAssocID="{104BF233-F6A9-4DAB-9258-3EC3A02BAC54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EDA65FF9-4539-4C49-9A01-0B875DD41DC5}" type="pres">
      <dgm:prSet presAssocID="{104BF233-F6A9-4DAB-9258-3EC3A02BAC54}" presName="descendantText" presStyleLbl="alignAcc1" presStyleIdx="0" presStyleCnt="5">
        <dgm:presLayoutVars>
          <dgm:bulletEnabled val="1"/>
        </dgm:presLayoutVars>
      </dgm:prSet>
      <dgm:spPr/>
    </dgm:pt>
    <dgm:pt modelId="{5F57CB5A-CB73-4631-84F5-BAB40636F4F6}" type="pres">
      <dgm:prSet presAssocID="{F202A172-2A47-462F-BEB2-51F732B385FF}" presName="sp" presStyleCnt="0"/>
      <dgm:spPr/>
    </dgm:pt>
    <dgm:pt modelId="{3C98443E-FA24-4F57-947F-23B2B40AB7F4}" type="pres">
      <dgm:prSet presAssocID="{653E33E4-B9FF-4149-A89D-5238BA123DF8}" presName="composite" presStyleCnt="0"/>
      <dgm:spPr/>
    </dgm:pt>
    <dgm:pt modelId="{E52DBE0C-57BD-44E2-9B56-8345C66AF4E7}" type="pres">
      <dgm:prSet presAssocID="{653E33E4-B9FF-4149-A89D-5238BA123DF8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F4776C50-C684-4008-B9ED-20F0B34A112D}" type="pres">
      <dgm:prSet presAssocID="{653E33E4-B9FF-4149-A89D-5238BA123DF8}" presName="descendantText" presStyleLbl="alignAcc1" presStyleIdx="1" presStyleCnt="5">
        <dgm:presLayoutVars>
          <dgm:bulletEnabled val="1"/>
        </dgm:presLayoutVars>
      </dgm:prSet>
      <dgm:spPr/>
    </dgm:pt>
    <dgm:pt modelId="{CE8D36B4-EC42-40ED-9AD4-CD27098DD167}" type="pres">
      <dgm:prSet presAssocID="{D0FC29ED-80A9-4897-86AA-C794373E4CB1}" presName="sp" presStyleCnt="0"/>
      <dgm:spPr/>
    </dgm:pt>
    <dgm:pt modelId="{1C98C6A5-93B4-449A-83BC-DB418DFEB0F0}" type="pres">
      <dgm:prSet presAssocID="{3425E2CF-3AE5-4293-A9E4-8A5B083B2213}" presName="composite" presStyleCnt="0"/>
      <dgm:spPr/>
    </dgm:pt>
    <dgm:pt modelId="{1689A10F-0541-4535-BC4C-E2DC50AE2628}" type="pres">
      <dgm:prSet presAssocID="{3425E2CF-3AE5-4293-A9E4-8A5B083B2213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34613C14-0D62-439B-9FFE-268FFF8BF842}" type="pres">
      <dgm:prSet presAssocID="{3425E2CF-3AE5-4293-A9E4-8A5B083B2213}" presName="descendantText" presStyleLbl="alignAcc1" presStyleIdx="2" presStyleCnt="5">
        <dgm:presLayoutVars>
          <dgm:bulletEnabled val="1"/>
        </dgm:presLayoutVars>
      </dgm:prSet>
      <dgm:spPr/>
    </dgm:pt>
    <dgm:pt modelId="{A0E0D27F-6BFA-4A4E-8642-97F9611269DC}" type="pres">
      <dgm:prSet presAssocID="{AF0C498F-E8EE-4DEA-AC8B-783E335AFD37}" presName="sp" presStyleCnt="0"/>
      <dgm:spPr/>
    </dgm:pt>
    <dgm:pt modelId="{F8520187-D1DA-4F0E-A331-7827D6FEFA53}" type="pres">
      <dgm:prSet presAssocID="{90A46A49-0E1A-4808-812A-67E589F895F9}" presName="composite" presStyleCnt="0"/>
      <dgm:spPr/>
    </dgm:pt>
    <dgm:pt modelId="{00C6790B-6B55-4032-97BA-C01017BEDC0F}" type="pres">
      <dgm:prSet presAssocID="{90A46A49-0E1A-4808-812A-67E589F895F9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6C106690-737D-46E7-A48C-9F622122080A}" type="pres">
      <dgm:prSet presAssocID="{90A46A49-0E1A-4808-812A-67E589F895F9}" presName="descendantText" presStyleLbl="alignAcc1" presStyleIdx="3" presStyleCnt="5">
        <dgm:presLayoutVars>
          <dgm:bulletEnabled val="1"/>
        </dgm:presLayoutVars>
      </dgm:prSet>
      <dgm:spPr/>
    </dgm:pt>
    <dgm:pt modelId="{A18EAA2E-BAD6-43A8-828D-885557192F51}" type="pres">
      <dgm:prSet presAssocID="{2B0B7517-4377-4239-A317-A8736588DECD}" presName="sp" presStyleCnt="0"/>
      <dgm:spPr/>
    </dgm:pt>
    <dgm:pt modelId="{EDC17375-3889-465E-BB4A-C1506E3C8166}" type="pres">
      <dgm:prSet presAssocID="{D4ACD249-7D42-4907-9143-6B1C5F142BAE}" presName="composite" presStyleCnt="0"/>
      <dgm:spPr/>
    </dgm:pt>
    <dgm:pt modelId="{3FB54021-E7BF-404D-960A-F0F5489233F9}" type="pres">
      <dgm:prSet presAssocID="{D4ACD249-7D42-4907-9143-6B1C5F142BAE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3BBEC94A-5A92-4F1D-B2F6-32FDF9E00409}" type="pres">
      <dgm:prSet presAssocID="{D4ACD249-7D42-4907-9143-6B1C5F142BAE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2F3C2200-6DD2-491E-950E-6FDB981F7FAE}" srcId="{653E33E4-B9FF-4149-A89D-5238BA123DF8}" destId="{E5721B34-6F64-4256-B3C9-5A4AA8EBDE70}" srcOrd="0" destOrd="0" parTransId="{4328E578-3307-46AE-A9D1-24D5CB92C9C5}" sibTransId="{82E89681-9FE4-43DA-BE74-B57E6D54409B}"/>
    <dgm:cxn modelId="{1E5E1505-E820-42BF-9468-EC837F435869}" type="presOf" srcId="{CE44311E-F6D2-466B-ABCD-58C8FE40CA66}" destId="{6C106690-737D-46E7-A48C-9F622122080A}" srcOrd="0" destOrd="0" presId="urn:microsoft.com/office/officeart/2005/8/layout/chevron2"/>
    <dgm:cxn modelId="{59B47210-AC9C-4D10-B65C-74850A114140}" type="presOf" srcId="{EE5ED4F6-EDD7-4A56-9FCD-DAA3E1448319}" destId="{EDA65FF9-4539-4C49-9A01-0B875DD41DC5}" srcOrd="0" destOrd="0" presId="urn:microsoft.com/office/officeart/2005/8/layout/chevron2"/>
    <dgm:cxn modelId="{F832D212-5CA4-4155-A756-31C7C76AAA38}" srcId="{90A46A49-0E1A-4808-812A-67E589F895F9}" destId="{CE44311E-F6D2-466B-ABCD-58C8FE40CA66}" srcOrd="0" destOrd="0" parTransId="{EDC5DE39-7663-4CB2-BE49-E0AB0298B2CE}" sibTransId="{EE583308-E22C-4C1D-9EAC-3E6C57A6973D}"/>
    <dgm:cxn modelId="{DF7B4D1F-6774-4246-ADA5-3254C825EBFD}" srcId="{104BF233-F6A9-4DAB-9258-3EC3A02BAC54}" destId="{EE5ED4F6-EDD7-4A56-9FCD-DAA3E1448319}" srcOrd="0" destOrd="0" parTransId="{2F673386-C047-42D8-ACBC-11774B012498}" sibTransId="{469DDC58-ACAE-4078-8CEB-270245FB1B01}"/>
    <dgm:cxn modelId="{0F0E7829-31BB-432C-B464-B77CEEE2AB83}" srcId="{3815969B-59E3-4147-96B4-57D96374D78D}" destId="{104BF233-F6A9-4DAB-9258-3EC3A02BAC54}" srcOrd="0" destOrd="0" parTransId="{7F12FE66-2E25-42F9-A4C3-6707A8F2169C}" sibTransId="{F202A172-2A47-462F-BEB2-51F732B385FF}"/>
    <dgm:cxn modelId="{5FFD4362-BD4D-486A-AA5A-53097449F937}" type="presOf" srcId="{D4ACD249-7D42-4907-9143-6B1C5F142BAE}" destId="{3FB54021-E7BF-404D-960A-F0F5489233F9}" srcOrd="0" destOrd="0" presId="urn:microsoft.com/office/officeart/2005/8/layout/chevron2"/>
    <dgm:cxn modelId="{683D8844-6F58-418E-9B38-EF1131C98F72}" type="presOf" srcId="{3425E2CF-3AE5-4293-A9E4-8A5B083B2213}" destId="{1689A10F-0541-4535-BC4C-E2DC50AE2628}" srcOrd="0" destOrd="0" presId="urn:microsoft.com/office/officeart/2005/8/layout/chevron2"/>
    <dgm:cxn modelId="{F69FDC6C-91FE-440B-B271-D1FBDE5507CC}" type="presOf" srcId="{E475086A-2B25-496C-8CDD-32B77212D16A}" destId="{3BBEC94A-5A92-4F1D-B2F6-32FDF9E00409}" srcOrd="0" destOrd="0" presId="urn:microsoft.com/office/officeart/2005/8/layout/chevron2"/>
    <dgm:cxn modelId="{E6A35973-B30F-4B0D-8C0C-98748CC8CFE9}" srcId="{3815969B-59E3-4147-96B4-57D96374D78D}" destId="{90A46A49-0E1A-4808-812A-67E589F895F9}" srcOrd="3" destOrd="0" parTransId="{7C386501-CBAD-4661-B3E3-8B6A8A8BA10D}" sibTransId="{2B0B7517-4377-4239-A317-A8736588DECD}"/>
    <dgm:cxn modelId="{72570478-42F8-4C71-8D67-A7B08C27B5B3}" type="presOf" srcId="{BBB83603-B878-45BC-956F-8326F1A18891}" destId="{34613C14-0D62-439B-9FFE-268FFF8BF842}" srcOrd="0" destOrd="0" presId="urn:microsoft.com/office/officeart/2005/8/layout/chevron2"/>
    <dgm:cxn modelId="{7E36408D-DA67-41D6-A367-6322973FE305}" type="presOf" srcId="{E5721B34-6F64-4256-B3C9-5A4AA8EBDE70}" destId="{F4776C50-C684-4008-B9ED-20F0B34A112D}" srcOrd="0" destOrd="0" presId="urn:microsoft.com/office/officeart/2005/8/layout/chevron2"/>
    <dgm:cxn modelId="{CF7A0D94-CA5F-4533-9030-648291D6AC74}" type="presOf" srcId="{104BF233-F6A9-4DAB-9258-3EC3A02BAC54}" destId="{209E8130-7602-4741-8955-D68E9455E8FD}" srcOrd="0" destOrd="0" presId="urn:microsoft.com/office/officeart/2005/8/layout/chevron2"/>
    <dgm:cxn modelId="{C8268AA2-4EC1-4DB4-8362-36E932D92920}" type="presOf" srcId="{3815969B-59E3-4147-96B4-57D96374D78D}" destId="{5F7242D9-D29B-4271-B9F7-FAC2A799B0AB}" srcOrd="0" destOrd="0" presId="urn:microsoft.com/office/officeart/2005/8/layout/chevron2"/>
    <dgm:cxn modelId="{955089AC-8E7A-4989-A43B-EE58FEBAE2D2}" srcId="{3815969B-59E3-4147-96B4-57D96374D78D}" destId="{D4ACD249-7D42-4907-9143-6B1C5F142BAE}" srcOrd="4" destOrd="0" parTransId="{5BB7A109-26B5-445C-8C74-D5DB0B982EC1}" sibTransId="{125D9B4E-A16E-4A82-A410-8CD29ADF2C7B}"/>
    <dgm:cxn modelId="{618A81B2-C1B9-4A43-8528-C62301FCE606}" type="presOf" srcId="{90A46A49-0E1A-4808-812A-67E589F895F9}" destId="{00C6790B-6B55-4032-97BA-C01017BEDC0F}" srcOrd="0" destOrd="0" presId="urn:microsoft.com/office/officeart/2005/8/layout/chevron2"/>
    <dgm:cxn modelId="{7BC486CC-5E8F-4DE0-B0B7-AF8AB428D363}" srcId="{3815969B-59E3-4147-96B4-57D96374D78D}" destId="{653E33E4-B9FF-4149-A89D-5238BA123DF8}" srcOrd="1" destOrd="0" parTransId="{BF114719-15B5-48E0-80E5-402E185FD59C}" sibTransId="{D0FC29ED-80A9-4897-86AA-C794373E4CB1}"/>
    <dgm:cxn modelId="{BB04D0CF-9B0A-415E-AEFD-D99992C82B71}" srcId="{3425E2CF-3AE5-4293-A9E4-8A5B083B2213}" destId="{BBB83603-B878-45BC-956F-8326F1A18891}" srcOrd="0" destOrd="0" parTransId="{889BB263-E736-4F2B-9F6F-AF90EE57EF45}" sibTransId="{35694921-C20E-4619-A76F-3FF129D803E2}"/>
    <dgm:cxn modelId="{1779BCED-5723-4856-9209-B610926D1B33}" srcId="{3815969B-59E3-4147-96B4-57D96374D78D}" destId="{3425E2CF-3AE5-4293-A9E4-8A5B083B2213}" srcOrd="2" destOrd="0" parTransId="{00D6CC8E-D170-40C2-A958-67D201A1D54B}" sibTransId="{AF0C498F-E8EE-4DEA-AC8B-783E335AFD37}"/>
    <dgm:cxn modelId="{BE32D3F1-8512-4B38-B4FF-31AE41650AB1}" type="presOf" srcId="{653E33E4-B9FF-4149-A89D-5238BA123DF8}" destId="{E52DBE0C-57BD-44E2-9B56-8345C66AF4E7}" srcOrd="0" destOrd="0" presId="urn:microsoft.com/office/officeart/2005/8/layout/chevron2"/>
    <dgm:cxn modelId="{D17319FC-2BD6-413C-8528-CAFF2C753E3B}" srcId="{D4ACD249-7D42-4907-9143-6B1C5F142BAE}" destId="{E475086A-2B25-496C-8CDD-32B77212D16A}" srcOrd="0" destOrd="0" parTransId="{22107C15-4B7A-4CCC-9F2D-5B43C781C582}" sibTransId="{1677E4E2-72E1-4BF6-B470-C49330B4D642}"/>
    <dgm:cxn modelId="{4FB88365-576C-493C-B10A-796C3D5CB565}" type="presParOf" srcId="{5F7242D9-D29B-4271-B9F7-FAC2A799B0AB}" destId="{B70198A7-B83C-48E1-8825-3BCCB2021157}" srcOrd="0" destOrd="0" presId="urn:microsoft.com/office/officeart/2005/8/layout/chevron2"/>
    <dgm:cxn modelId="{1AAB0506-10F5-413A-873F-04AAC8A92499}" type="presParOf" srcId="{B70198A7-B83C-48E1-8825-3BCCB2021157}" destId="{209E8130-7602-4741-8955-D68E9455E8FD}" srcOrd="0" destOrd="0" presId="urn:microsoft.com/office/officeart/2005/8/layout/chevron2"/>
    <dgm:cxn modelId="{54E3467B-E866-4E77-AFCE-A72B2C039039}" type="presParOf" srcId="{B70198A7-B83C-48E1-8825-3BCCB2021157}" destId="{EDA65FF9-4539-4C49-9A01-0B875DD41DC5}" srcOrd="1" destOrd="0" presId="urn:microsoft.com/office/officeart/2005/8/layout/chevron2"/>
    <dgm:cxn modelId="{EF186D62-0C17-41CA-8225-7D00CCED4AA0}" type="presParOf" srcId="{5F7242D9-D29B-4271-B9F7-FAC2A799B0AB}" destId="{5F57CB5A-CB73-4631-84F5-BAB40636F4F6}" srcOrd="1" destOrd="0" presId="urn:microsoft.com/office/officeart/2005/8/layout/chevron2"/>
    <dgm:cxn modelId="{73457760-D587-424D-BDBA-E8336C961AD1}" type="presParOf" srcId="{5F7242D9-D29B-4271-B9F7-FAC2A799B0AB}" destId="{3C98443E-FA24-4F57-947F-23B2B40AB7F4}" srcOrd="2" destOrd="0" presId="urn:microsoft.com/office/officeart/2005/8/layout/chevron2"/>
    <dgm:cxn modelId="{B007A185-B772-47D4-931E-3121D3CA140E}" type="presParOf" srcId="{3C98443E-FA24-4F57-947F-23B2B40AB7F4}" destId="{E52DBE0C-57BD-44E2-9B56-8345C66AF4E7}" srcOrd="0" destOrd="0" presId="urn:microsoft.com/office/officeart/2005/8/layout/chevron2"/>
    <dgm:cxn modelId="{9C00CA4C-0C8E-4DD6-92D4-BF5789D644F5}" type="presParOf" srcId="{3C98443E-FA24-4F57-947F-23B2B40AB7F4}" destId="{F4776C50-C684-4008-B9ED-20F0B34A112D}" srcOrd="1" destOrd="0" presId="urn:microsoft.com/office/officeart/2005/8/layout/chevron2"/>
    <dgm:cxn modelId="{2C9DB9D4-C6B2-471A-A536-3E77F503FC92}" type="presParOf" srcId="{5F7242D9-D29B-4271-B9F7-FAC2A799B0AB}" destId="{CE8D36B4-EC42-40ED-9AD4-CD27098DD167}" srcOrd="3" destOrd="0" presId="urn:microsoft.com/office/officeart/2005/8/layout/chevron2"/>
    <dgm:cxn modelId="{36CD16CE-5467-466A-A42A-0D68D58D8B94}" type="presParOf" srcId="{5F7242D9-D29B-4271-B9F7-FAC2A799B0AB}" destId="{1C98C6A5-93B4-449A-83BC-DB418DFEB0F0}" srcOrd="4" destOrd="0" presId="urn:microsoft.com/office/officeart/2005/8/layout/chevron2"/>
    <dgm:cxn modelId="{AB0E87C6-5547-4208-812B-BD44CBD19771}" type="presParOf" srcId="{1C98C6A5-93B4-449A-83BC-DB418DFEB0F0}" destId="{1689A10F-0541-4535-BC4C-E2DC50AE2628}" srcOrd="0" destOrd="0" presId="urn:microsoft.com/office/officeart/2005/8/layout/chevron2"/>
    <dgm:cxn modelId="{CF7D13DC-E0EB-42ED-90EF-3FBD016DF692}" type="presParOf" srcId="{1C98C6A5-93B4-449A-83BC-DB418DFEB0F0}" destId="{34613C14-0D62-439B-9FFE-268FFF8BF842}" srcOrd="1" destOrd="0" presId="urn:microsoft.com/office/officeart/2005/8/layout/chevron2"/>
    <dgm:cxn modelId="{37DA9619-3197-4268-9144-0B3C48D95835}" type="presParOf" srcId="{5F7242D9-D29B-4271-B9F7-FAC2A799B0AB}" destId="{A0E0D27F-6BFA-4A4E-8642-97F9611269DC}" srcOrd="5" destOrd="0" presId="urn:microsoft.com/office/officeart/2005/8/layout/chevron2"/>
    <dgm:cxn modelId="{3DAC94C8-E056-46BA-A6B1-32C43A355002}" type="presParOf" srcId="{5F7242D9-D29B-4271-B9F7-FAC2A799B0AB}" destId="{F8520187-D1DA-4F0E-A331-7827D6FEFA53}" srcOrd="6" destOrd="0" presId="urn:microsoft.com/office/officeart/2005/8/layout/chevron2"/>
    <dgm:cxn modelId="{6F98A954-A77F-46C7-934D-0466E0AB2F0C}" type="presParOf" srcId="{F8520187-D1DA-4F0E-A331-7827D6FEFA53}" destId="{00C6790B-6B55-4032-97BA-C01017BEDC0F}" srcOrd="0" destOrd="0" presId="urn:microsoft.com/office/officeart/2005/8/layout/chevron2"/>
    <dgm:cxn modelId="{548F7B85-1977-42B4-9E94-2543779AB667}" type="presParOf" srcId="{F8520187-D1DA-4F0E-A331-7827D6FEFA53}" destId="{6C106690-737D-46E7-A48C-9F622122080A}" srcOrd="1" destOrd="0" presId="urn:microsoft.com/office/officeart/2005/8/layout/chevron2"/>
    <dgm:cxn modelId="{2E197B4A-04AD-4663-885C-99FF91657605}" type="presParOf" srcId="{5F7242D9-D29B-4271-B9F7-FAC2A799B0AB}" destId="{A18EAA2E-BAD6-43A8-828D-885557192F51}" srcOrd="7" destOrd="0" presId="urn:microsoft.com/office/officeart/2005/8/layout/chevron2"/>
    <dgm:cxn modelId="{6017A530-1598-4EB8-B331-1CB4BB0B1408}" type="presParOf" srcId="{5F7242D9-D29B-4271-B9F7-FAC2A799B0AB}" destId="{EDC17375-3889-465E-BB4A-C1506E3C8166}" srcOrd="8" destOrd="0" presId="urn:microsoft.com/office/officeart/2005/8/layout/chevron2"/>
    <dgm:cxn modelId="{0F85D272-830E-4D22-9B07-4FA28B741807}" type="presParOf" srcId="{EDC17375-3889-465E-BB4A-C1506E3C8166}" destId="{3FB54021-E7BF-404D-960A-F0F5489233F9}" srcOrd="0" destOrd="0" presId="urn:microsoft.com/office/officeart/2005/8/layout/chevron2"/>
    <dgm:cxn modelId="{2EFB7026-1FD6-474B-A7F9-AA7355FE77FB}" type="presParOf" srcId="{EDC17375-3889-465E-BB4A-C1506E3C8166}" destId="{3BBEC94A-5A92-4F1D-B2F6-32FDF9E00409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8520C8A-D56A-4371-B8F4-3287ED38276B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4D64635C-97E9-4DC3-A2C3-DA9A49350049}">
      <dgm:prSet phldrT="[文本]"/>
      <dgm:spPr/>
      <dgm:t>
        <a:bodyPr/>
        <a:lstStyle/>
        <a:p>
          <a:r>
            <a:rPr lang="zh-CN" altLang="en-US" dirty="0"/>
            <a:t>带队完成优惠中心重构</a:t>
          </a:r>
          <a:r>
            <a:rPr lang="en-US" altLang="zh-CN" dirty="0"/>
            <a:t>(Q1)</a:t>
          </a:r>
          <a:endParaRPr lang="zh-CN" altLang="en-US" dirty="0"/>
        </a:p>
      </dgm:t>
    </dgm:pt>
    <dgm:pt modelId="{DFEB31F9-03AA-4723-940B-9AD4704E5C3F}" type="parTrans" cxnId="{126D9CD0-424E-4DF7-A114-C656FB4A436A}">
      <dgm:prSet/>
      <dgm:spPr/>
      <dgm:t>
        <a:bodyPr/>
        <a:lstStyle/>
        <a:p>
          <a:endParaRPr lang="zh-CN" altLang="en-US"/>
        </a:p>
      </dgm:t>
    </dgm:pt>
    <dgm:pt modelId="{DEE67DDD-80B0-470F-9D1F-7DFAF8779813}" type="sibTrans" cxnId="{126D9CD0-424E-4DF7-A114-C656FB4A436A}">
      <dgm:prSet/>
      <dgm:spPr/>
      <dgm:t>
        <a:bodyPr/>
        <a:lstStyle/>
        <a:p>
          <a:endParaRPr lang="zh-CN" altLang="en-US"/>
        </a:p>
      </dgm:t>
    </dgm:pt>
    <dgm:pt modelId="{1FFAC231-7669-43BD-B9EF-144C92C40479}">
      <dgm:prSet phldrT="[文本]"/>
      <dgm:spPr/>
      <dgm:t>
        <a:bodyPr/>
        <a:lstStyle/>
        <a:p>
          <a:r>
            <a:rPr lang="zh-CN" altLang="en-US" dirty="0"/>
            <a:t>跨境电商技术</a:t>
          </a:r>
          <a:r>
            <a:rPr lang="en-US" altLang="zh-CN" dirty="0"/>
            <a:t>PMO(Q2)</a:t>
          </a:r>
          <a:endParaRPr lang="zh-CN" altLang="en-US" dirty="0"/>
        </a:p>
      </dgm:t>
    </dgm:pt>
    <dgm:pt modelId="{ECE2C440-B8C3-49B1-BD89-A180CD53F4D4}" type="parTrans" cxnId="{C18C63A0-B0FA-4E99-9E3A-90163620DF5E}">
      <dgm:prSet/>
      <dgm:spPr/>
      <dgm:t>
        <a:bodyPr/>
        <a:lstStyle/>
        <a:p>
          <a:endParaRPr lang="zh-CN" altLang="en-US"/>
        </a:p>
      </dgm:t>
    </dgm:pt>
    <dgm:pt modelId="{E78F9098-AA59-4A18-97E9-C803C72B62D1}" type="sibTrans" cxnId="{C18C63A0-B0FA-4E99-9E3A-90163620DF5E}">
      <dgm:prSet/>
      <dgm:spPr/>
      <dgm:t>
        <a:bodyPr/>
        <a:lstStyle/>
        <a:p>
          <a:endParaRPr lang="zh-CN" altLang="en-US"/>
        </a:p>
      </dgm:t>
    </dgm:pt>
    <dgm:pt modelId="{4CF08BC1-8489-445D-9925-3AA3FC847A1A}">
      <dgm:prSet phldrT="[文本]"/>
      <dgm:spPr/>
      <dgm:t>
        <a:bodyPr/>
        <a:lstStyle/>
        <a:p>
          <a:r>
            <a:rPr lang="zh-CN" altLang="en-US" dirty="0"/>
            <a:t>主导交易中心重构</a:t>
          </a:r>
          <a:r>
            <a:rPr lang="en-US" altLang="zh-CN" dirty="0"/>
            <a:t>(Q4)</a:t>
          </a:r>
          <a:endParaRPr lang="zh-CN" altLang="en-US" dirty="0"/>
        </a:p>
      </dgm:t>
    </dgm:pt>
    <dgm:pt modelId="{20FCF806-85BD-44B9-9784-DB3D830C812B}" type="parTrans" cxnId="{B659E842-B2D8-4E77-BB8A-5ADE0D39755A}">
      <dgm:prSet/>
      <dgm:spPr/>
      <dgm:t>
        <a:bodyPr/>
        <a:lstStyle/>
        <a:p>
          <a:endParaRPr lang="zh-CN" altLang="en-US"/>
        </a:p>
      </dgm:t>
    </dgm:pt>
    <dgm:pt modelId="{CD035190-F27C-4859-BE9C-1A1D63A1EFDF}" type="sibTrans" cxnId="{B659E842-B2D8-4E77-BB8A-5ADE0D39755A}">
      <dgm:prSet/>
      <dgm:spPr/>
      <dgm:t>
        <a:bodyPr/>
        <a:lstStyle/>
        <a:p>
          <a:endParaRPr lang="zh-CN" altLang="en-US"/>
        </a:p>
      </dgm:t>
    </dgm:pt>
    <dgm:pt modelId="{D9B19FD0-EE23-4BBD-9FB1-9B6AE091898C}">
      <dgm:prSet phldrT="[文本]"/>
      <dgm:spPr/>
      <dgm:t>
        <a:bodyPr/>
        <a:lstStyle/>
        <a:p>
          <a:r>
            <a:rPr lang="zh-CN" altLang="en-US" dirty="0"/>
            <a:t>渠道</a:t>
          </a:r>
          <a:r>
            <a:rPr lang="en-US" altLang="zh-CN" dirty="0"/>
            <a:t>VMI</a:t>
          </a:r>
          <a:r>
            <a:rPr lang="zh-CN" altLang="en-US" dirty="0"/>
            <a:t>技术</a:t>
          </a:r>
          <a:r>
            <a:rPr lang="en-US" altLang="zh-CN" dirty="0"/>
            <a:t>PMO (Q3)</a:t>
          </a:r>
          <a:endParaRPr lang="zh-CN" altLang="en-US" dirty="0"/>
        </a:p>
      </dgm:t>
    </dgm:pt>
    <dgm:pt modelId="{C0A9AEAF-3D4A-491E-A07D-3DA4AA6D1B5B}" type="parTrans" cxnId="{95AEC6EA-06A6-4317-A254-C4B34290E9E5}">
      <dgm:prSet/>
      <dgm:spPr/>
      <dgm:t>
        <a:bodyPr/>
        <a:lstStyle/>
        <a:p>
          <a:endParaRPr lang="zh-CN" altLang="en-US"/>
        </a:p>
      </dgm:t>
    </dgm:pt>
    <dgm:pt modelId="{CF63273B-76AA-4689-B268-BC6010F3D34F}" type="sibTrans" cxnId="{95AEC6EA-06A6-4317-A254-C4B34290E9E5}">
      <dgm:prSet/>
      <dgm:spPr/>
      <dgm:t>
        <a:bodyPr/>
        <a:lstStyle/>
        <a:p>
          <a:endParaRPr lang="zh-CN" altLang="en-US"/>
        </a:p>
      </dgm:t>
    </dgm:pt>
    <dgm:pt modelId="{4614E789-39B9-4402-A75C-169B0B9FE7A8}">
      <dgm:prSet phldrT="[文本]"/>
      <dgm:spPr/>
      <dgm:t>
        <a:bodyPr/>
        <a:lstStyle/>
        <a:p>
          <a:r>
            <a:rPr lang="zh-CN" altLang="en-US" dirty="0"/>
            <a:t>优惠券</a:t>
          </a:r>
          <a:r>
            <a:rPr lang="en-US" altLang="zh-CN" dirty="0"/>
            <a:t>2.0</a:t>
          </a:r>
          <a:r>
            <a:rPr lang="zh-CN" altLang="en-US" dirty="0"/>
            <a:t>模型升级</a:t>
          </a:r>
          <a:r>
            <a:rPr lang="en-US" altLang="zh-CN" dirty="0"/>
            <a:t>(Q2~Q3)</a:t>
          </a:r>
          <a:endParaRPr lang="zh-CN" altLang="en-US" dirty="0"/>
        </a:p>
      </dgm:t>
    </dgm:pt>
    <dgm:pt modelId="{95100FDD-9BC5-473E-8CE0-5649624E6F01}" type="parTrans" cxnId="{BA43FC66-D7EE-4E09-B03D-B007D56EC6A3}">
      <dgm:prSet/>
      <dgm:spPr/>
      <dgm:t>
        <a:bodyPr/>
        <a:lstStyle/>
        <a:p>
          <a:endParaRPr lang="zh-CN" altLang="en-US"/>
        </a:p>
      </dgm:t>
    </dgm:pt>
    <dgm:pt modelId="{3B105AC9-4443-4B49-9150-178F491BF5AF}" type="sibTrans" cxnId="{BA43FC66-D7EE-4E09-B03D-B007D56EC6A3}">
      <dgm:prSet/>
      <dgm:spPr/>
      <dgm:t>
        <a:bodyPr/>
        <a:lstStyle/>
        <a:p>
          <a:endParaRPr lang="zh-CN" altLang="en-US"/>
        </a:p>
      </dgm:t>
    </dgm:pt>
    <dgm:pt modelId="{43AF4682-6047-4A1C-897B-3D3B6E88FD46}" type="pres">
      <dgm:prSet presAssocID="{E8520C8A-D56A-4371-B8F4-3287ED38276B}" presName="Name0" presStyleCnt="0">
        <dgm:presLayoutVars>
          <dgm:chMax val="7"/>
          <dgm:chPref val="7"/>
          <dgm:dir/>
        </dgm:presLayoutVars>
      </dgm:prSet>
      <dgm:spPr/>
    </dgm:pt>
    <dgm:pt modelId="{4DC61E2D-80ED-492D-ABCD-32AD577A38DC}" type="pres">
      <dgm:prSet presAssocID="{E8520C8A-D56A-4371-B8F4-3287ED38276B}" presName="Name1" presStyleCnt="0"/>
      <dgm:spPr/>
    </dgm:pt>
    <dgm:pt modelId="{2A8BBC92-2EC8-43F2-8BFF-7EBDC63074B4}" type="pres">
      <dgm:prSet presAssocID="{E8520C8A-D56A-4371-B8F4-3287ED38276B}" presName="cycle" presStyleCnt="0"/>
      <dgm:spPr/>
    </dgm:pt>
    <dgm:pt modelId="{424AC8D6-0490-4CD4-954B-EB7988A35DB6}" type="pres">
      <dgm:prSet presAssocID="{E8520C8A-D56A-4371-B8F4-3287ED38276B}" presName="srcNode" presStyleLbl="node1" presStyleIdx="0" presStyleCnt="5"/>
      <dgm:spPr/>
    </dgm:pt>
    <dgm:pt modelId="{CECD054E-54A3-4FFC-81EA-0A4C2A644A95}" type="pres">
      <dgm:prSet presAssocID="{E8520C8A-D56A-4371-B8F4-3287ED38276B}" presName="conn" presStyleLbl="parChTrans1D2" presStyleIdx="0" presStyleCnt="1"/>
      <dgm:spPr/>
    </dgm:pt>
    <dgm:pt modelId="{DE0A0B2B-3B67-4F01-9B63-16904DEA777C}" type="pres">
      <dgm:prSet presAssocID="{E8520C8A-D56A-4371-B8F4-3287ED38276B}" presName="extraNode" presStyleLbl="node1" presStyleIdx="0" presStyleCnt="5"/>
      <dgm:spPr/>
    </dgm:pt>
    <dgm:pt modelId="{AFE8853B-CE4F-4D63-B013-C7A6B5EFB5A1}" type="pres">
      <dgm:prSet presAssocID="{E8520C8A-D56A-4371-B8F4-3287ED38276B}" presName="dstNode" presStyleLbl="node1" presStyleIdx="0" presStyleCnt="5"/>
      <dgm:spPr/>
    </dgm:pt>
    <dgm:pt modelId="{2F5A6016-48F6-4E79-AFD4-BB0B5F55B861}" type="pres">
      <dgm:prSet presAssocID="{4D64635C-97E9-4DC3-A2C3-DA9A49350049}" presName="text_1" presStyleLbl="node1" presStyleIdx="0" presStyleCnt="5">
        <dgm:presLayoutVars>
          <dgm:bulletEnabled val="1"/>
        </dgm:presLayoutVars>
      </dgm:prSet>
      <dgm:spPr/>
    </dgm:pt>
    <dgm:pt modelId="{B9824F95-0E36-4E06-9352-D15126BBCB89}" type="pres">
      <dgm:prSet presAssocID="{4D64635C-97E9-4DC3-A2C3-DA9A49350049}" presName="accent_1" presStyleCnt="0"/>
      <dgm:spPr/>
    </dgm:pt>
    <dgm:pt modelId="{4630DE3E-F987-403C-899C-47B352072CC1}" type="pres">
      <dgm:prSet presAssocID="{4D64635C-97E9-4DC3-A2C3-DA9A49350049}" presName="accentRepeatNode" presStyleLbl="solidFgAcc1" presStyleIdx="0" presStyleCnt="5"/>
      <dgm:spPr/>
    </dgm:pt>
    <dgm:pt modelId="{ADC47007-B707-4DA9-89D6-BA2BC768F0F0}" type="pres">
      <dgm:prSet presAssocID="{1FFAC231-7669-43BD-B9EF-144C92C40479}" presName="text_2" presStyleLbl="node1" presStyleIdx="1" presStyleCnt="5">
        <dgm:presLayoutVars>
          <dgm:bulletEnabled val="1"/>
        </dgm:presLayoutVars>
      </dgm:prSet>
      <dgm:spPr/>
    </dgm:pt>
    <dgm:pt modelId="{31782F8F-6B7B-441C-B4B3-6155EBD61E9C}" type="pres">
      <dgm:prSet presAssocID="{1FFAC231-7669-43BD-B9EF-144C92C40479}" presName="accent_2" presStyleCnt="0"/>
      <dgm:spPr/>
    </dgm:pt>
    <dgm:pt modelId="{69CFE535-013E-4131-9387-6FFFE6E4C9AC}" type="pres">
      <dgm:prSet presAssocID="{1FFAC231-7669-43BD-B9EF-144C92C40479}" presName="accentRepeatNode" presStyleLbl="solidFgAcc1" presStyleIdx="1" presStyleCnt="5"/>
      <dgm:spPr/>
    </dgm:pt>
    <dgm:pt modelId="{9AB1275B-A1AF-451E-A734-ADB0C0F8247A}" type="pres">
      <dgm:prSet presAssocID="{D9B19FD0-EE23-4BBD-9FB1-9B6AE091898C}" presName="text_3" presStyleLbl="node1" presStyleIdx="2" presStyleCnt="5">
        <dgm:presLayoutVars>
          <dgm:bulletEnabled val="1"/>
        </dgm:presLayoutVars>
      </dgm:prSet>
      <dgm:spPr/>
    </dgm:pt>
    <dgm:pt modelId="{3E0C8142-C3BF-47B9-81F2-02A89DC64547}" type="pres">
      <dgm:prSet presAssocID="{D9B19FD0-EE23-4BBD-9FB1-9B6AE091898C}" presName="accent_3" presStyleCnt="0"/>
      <dgm:spPr/>
    </dgm:pt>
    <dgm:pt modelId="{3D43AD12-3A6E-4279-BF6A-F5D4B6985EE4}" type="pres">
      <dgm:prSet presAssocID="{D9B19FD0-EE23-4BBD-9FB1-9B6AE091898C}" presName="accentRepeatNode" presStyleLbl="solidFgAcc1" presStyleIdx="2" presStyleCnt="5"/>
      <dgm:spPr/>
    </dgm:pt>
    <dgm:pt modelId="{C53E3F7E-A5DC-4FA5-9E46-4E8342A73225}" type="pres">
      <dgm:prSet presAssocID="{4614E789-39B9-4402-A75C-169B0B9FE7A8}" presName="text_4" presStyleLbl="node1" presStyleIdx="3" presStyleCnt="5">
        <dgm:presLayoutVars>
          <dgm:bulletEnabled val="1"/>
        </dgm:presLayoutVars>
      </dgm:prSet>
      <dgm:spPr/>
    </dgm:pt>
    <dgm:pt modelId="{5FE4A340-5DAA-4AB6-A952-5BD9DAAE9814}" type="pres">
      <dgm:prSet presAssocID="{4614E789-39B9-4402-A75C-169B0B9FE7A8}" presName="accent_4" presStyleCnt="0"/>
      <dgm:spPr/>
    </dgm:pt>
    <dgm:pt modelId="{A50215EA-A9DB-41AD-8771-A8C2D8A3E363}" type="pres">
      <dgm:prSet presAssocID="{4614E789-39B9-4402-A75C-169B0B9FE7A8}" presName="accentRepeatNode" presStyleLbl="solidFgAcc1" presStyleIdx="3" presStyleCnt="5"/>
      <dgm:spPr/>
    </dgm:pt>
    <dgm:pt modelId="{E09C8098-FA2B-49FA-903F-A419BEA4F6EE}" type="pres">
      <dgm:prSet presAssocID="{4CF08BC1-8489-445D-9925-3AA3FC847A1A}" presName="text_5" presStyleLbl="node1" presStyleIdx="4" presStyleCnt="5">
        <dgm:presLayoutVars>
          <dgm:bulletEnabled val="1"/>
        </dgm:presLayoutVars>
      </dgm:prSet>
      <dgm:spPr/>
    </dgm:pt>
    <dgm:pt modelId="{526F8A87-4EAB-41BB-95B7-D25B867DB127}" type="pres">
      <dgm:prSet presAssocID="{4CF08BC1-8489-445D-9925-3AA3FC847A1A}" presName="accent_5" presStyleCnt="0"/>
      <dgm:spPr/>
    </dgm:pt>
    <dgm:pt modelId="{334ECA21-1D7E-43B8-AF84-FFFD43F1265A}" type="pres">
      <dgm:prSet presAssocID="{4CF08BC1-8489-445D-9925-3AA3FC847A1A}" presName="accentRepeatNode" presStyleLbl="solidFgAcc1" presStyleIdx="4" presStyleCnt="5"/>
      <dgm:spPr/>
    </dgm:pt>
  </dgm:ptLst>
  <dgm:cxnLst>
    <dgm:cxn modelId="{4428BA08-1485-4F30-80D5-F08230FF60DF}" type="presOf" srcId="{E8520C8A-D56A-4371-B8F4-3287ED38276B}" destId="{43AF4682-6047-4A1C-897B-3D3B6E88FD46}" srcOrd="0" destOrd="0" presId="urn:microsoft.com/office/officeart/2008/layout/VerticalCurvedList"/>
    <dgm:cxn modelId="{E150AE1C-225A-4BCC-9469-0E6FBC4EF9D9}" type="presOf" srcId="{4D64635C-97E9-4DC3-A2C3-DA9A49350049}" destId="{2F5A6016-48F6-4E79-AFD4-BB0B5F55B861}" srcOrd="0" destOrd="0" presId="urn:microsoft.com/office/officeart/2008/layout/VerticalCurvedList"/>
    <dgm:cxn modelId="{73A56734-2171-44D6-B3AF-FC4BA0BAE468}" type="presOf" srcId="{D9B19FD0-EE23-4BBD-9FB1-9B6AE091898C}" destId="{9AB1275B-A1AF-451E-A734-ADB0C0F8247A}" srcOrd="0" destOrd="0" presId="urn:microsoft.com/office/officeart/2008/layout/VerticalCurvedList"/>
    <dgm:cxn modelId="{2FF4F137-2669-4628-B4F1-6A40D0943D56}" type="presOf" srcId="{1FFAC231-7669-43BD-B9EF-144C92C40479}" destId="{ADC47007-B707-4DA9-89D6-BA2BC768F0F0}" srcOrd="0" destOrd="0" presId="urn:microsoft.com/office/officeart/2008/layout/VerticalCurvedList"/>
    <dgm:cxn modelId="{B659E842-B2D8-4E77-BB8A-5ADE0D39755A}" srcId="{E8520C8A-D56A-4371-B8F4-3287ED38276B}" destId="{4CF08BC1-8489-445D-9925-3AA3FC847A1A}" srcOrd="4" destOrd="0" parTransId="{20FCF806-85BD-44B9-9784-DB3D830C812B}" sibTransId="{CD035190-F27C-4859-BE9C-1A1D63A1EFDF}"/>
    <dgm:cxn modelId="{BA43FC66-D7EE-4E09-B03D-B007D56EC6A3}" srcId="{E8520C8A-D56A-4371-B8F4-3287ED38276B}" destId="{4614E789-39B9-4402-A75C-169B0B9FE7A8}" srcOrd="3" destOrd="0" parTransId="{95100FDD-9BC5-473E-8CE0-5649624E6F01}" sibTransId="{3B105AC9-4443-4B49-9150-178F491BF5AF}"/>
    <dgm:cxn modelId="{C18C63A0-B0FA-4E99-9E3A-90163620DF5E}" srcId="{E8520C8A-D56A-4371-B8F4-3287ED38276B}" destId="{1FFAC231-7669-43BD-B9EF-144C92C40479}" srcOrd="1" destOrd="0" parTransId="{ECE2C440-B8C3-49B1-BD89-A180CD53F4D4}" sibTransId="{E78F9098-AA59-4A18-97E9-C803C72B62D1}"/>
    <dgm:cxn modelId="{175ADCA8-7842-498D-AE63-A341B71C8A03}" type="presOf" srcId="{4CF08BC1-8489-445D-9925-3AA3FC847A1A}" destId="{E09C8098-FA2B-49FA-903F-A419BEA4F6EE}" srcOrd="0" destOrd="0" presId="urn:microsoft.com/office/officeart/2008/layout/VerticalCurvedList"/>
    <dgm:cxn modelId="{547B12C7-4BE9-424D-B343-0DC2E845C56C}" type="presOf" srcId="{4614E789-39B9-4402-A75C-169B0B9FE7A8}" destId="{C53E3F7E-A5DC-4FA5-9E46-4E8342A73225}" srcOrd="0" destOrd="0" presId="urn:microsoft.com/office/officeart/2008/layout/VerticalCurvedList"/>
    <dgm:cxn modelId="{B053D4CD-D12D-4589-B93E-2732444B93A0}" type="presOf" srcId="{DEE67DDD-80B0-470F-9D1F-7DFAF8779813}" destId="{CECD054E-54A3-4FFC-81EA-0A4C2A644A95}" srcOrd="0" destOrd="0" presId="urn:microsoft.com/office/officeart/2008/layout/VerticalCurvedList"/>
    <dgm:cxn modelId="{126D9CD0-424E-4DF7-A114-C656FB4A436A}" srcId="{E8520C8A-D56A-4371-B8F4-3287ED38276B}" destId="{4D64635C-97E9-4DC3-A2C3-DA9A49350049}" srcOrd="0" destOrd="0" parTransId="{DFEB31F9-03AA-4723-940B-9AD4704E5C3F}" sibTransId="{DEE67DDD-80B0-470F-9D1F-7DFAF8779813}"/>
    <dgm:cxn modelId="{95AEC6EA-06A6-4317-A254-C4B34290E9E5}" srcId="{E8520C8A-D56A-4371-B8F4-3287ED38276B}" destId="{D9B19FD0-EE23-4BBD-9FB1-9B6AE091898C}" srcOrd="2" destOrd="0" parTransId="{C0A9AEAF-3D4A-491E-A07D-3DA4AA6D1B5B}" sibTransId="{CF63273B-76AA-4689-B268-BC6010F3D34F}"/>
    <dgm:cxn modelId="{69EDCB74-6C2C-4CF3-AD62-2C97C016042A}" type="presParOf" srcId="{43AF4682-6047-4A1C-897B-3D3B6E88FD46}" destId="{4DC61E2D-80ED-492D-ABCD-32AD577A38DC}" srcOrd="0" destOrd="0" presId="urn:microsoft.com/office/officeart/2008/layout/VerticalCurvedList"/>
    <dgm:cxn modelId="{721F690D-8C90-4CF3-89C9-272AF8CF8C6B}" type="presParOf" srcId="{4DC61E2D-80ED-492D-ABCD-32AD577A38DC}" destId="{2A8BBC92-2EC8-43F2-8BFF-7EBDC63074B4}" srcOrd="0" destOrd="0" presId="urn:microsoft.com/office/officeart/2008/layout/VerticalCurvedList"/>
    <dgm:cxn modelId="{79E98B8E-826A-4930-B2FB-4C0BFE670137}" type="presParOf" srcId="{2A8BBC92-2EC8-43F2-8BFF-7EBDC63074B4}" destId="{424AC8D6-0490-4CD4-954B-EB7988A35DB6}" srcOrd="0" destOrd="0" presId="urn:microsoft.com/office/officeart/2008/layout/VerticalCurvedList"/>
    <dgm:cxn modelId="{F9368ADE-958F-492B-8818-9C6DD61DB26F}" type="presParOf" srcId="{2A8BBC92-2EC8-43F2-8BFF-7EBDC63074B4}" destId="{CECD054E-54A3-4FFC-81EA-0A4C2A644A95}" srcOrd="1" destOrd="0" presId="urn:microsoft.com/office/officeart/2008/layout/VerticalCurvedList"/>
    <dgm:cxn modelId="{9DDB9180-23BC-4224-8158-922481E606CC}" type="presParOf" srcId="{2A8BBC92-2EC8-43F2-8BFF-7EBDC63074B4}" destId="{DE0A0B2B-3B67-4F01-9B63-16904DEA777C}" srcOrd="2" destOrd="0" presId="urn:microsoft.com/office/officeart/2008/layout/VerticalCurvedList"/>
    <dgm:cxn modelId="{22742098-9000-4A2C-9C99-6E4CA34A237B}" type="presParOf" srcId="{2A8BBC92-2EC8-43F2-8BFF-7EBDC63074B4}" destId="{AFE8853B-CE4F-4D63-B013-C7A6B5EFB5A1}" srcOrd="3" destOrd="0" presId="urn:microsoft.com/office/officeart/2008/layout/VerticalCurvedList"/>
    <dgm:cxn modelId="{C25B7844-2E7B-4557-AD89-0F281B007823}" type="presParOf" srcId="{4DC61E2D-80ED-492D-ABCD-32AD577A38DC}" destId="{2F5A6016-48F6-4E79-AFD4-BB0B5F55B861}" srcOrd="1" destOrd="0" presId="urn:microsoft.com/office/officeart/2008/layout/VerticalCurvedList"/>
    <dgm:cxn modelId="{5BEDB3AB-D0AE-4A23-8985-50D9057E184A}" type="presParOf" srcId="{4DC61E2D-80ED-492D-ABCD-32AD577A38DC}" destId="{B9824F95-0E36-4E06-9352-D15126BBCB89}" srcOrd="2" destOrd="0" presId="urn:microsoft.com/office/officeart/2008/layout/VerticalCurvedList"/>
    <dgm:cxn modelId="{CBA20F97-9C34-4C5E-A56D-DC0A6A3E9F6E}" type="presParOf" srcId="{B9824F95-0E36-4E06-9352-D15126BBCB89}" destId="{4630DE3E-F987-403C-899C-47B352072CC1}" srcOrd="0" destOrd="0" presId="urn:microsoft.com/office/officeart/2008/layout/VerticalCurvedList"/>
    <dgm:cxn modelId="{042F666C-815B-4A02-A17E-D403D08EE778}" type="presParOf" srcId="{4DC61E2D-80ED-492D-ABCD-32AD577A38DC}" destId="{ADC47007-B707-4DA9-89D6-BA2BC768F0F0}" srcOrd="3" destOrd="0" presId="urn:microsoft.com/office/officeart/2008/layout/VerticalCurvedList"/>
    <dgm:cxn modelId="{1541F970-A1AB-44D7-8C42-77784DE45D27}" type="presParOf" srcId="{4DC61E2D-80ED-492D-ABCD-32AD577A38DC}" destId="{31782F8F-6B7B-441C-B4B3-6155EBD61E9C}" srcOrd="4" destOrd="0" presId="urn:microsoft.com/office/officeart/2008/layout/VerticalCurvedList"/>
    <dgm:cxn modelId="{A08E43E6-C331-4B3E-ABD9-AF51F4080BEE}" type="presParOf" srcId="{31782F8F-6B7B-441C-B4B3-6155EBD61E9C}" destId="{69CFE535-013E-4131-9387-6FFFE6E4C9AC}" srcOrd="0" destOrd="0" presId="urn:microsoft.com/office/officeart/2008/layout/VerticalCurvedList"/>
    <dgm:cxn modelId="{E8DC1FF8-562F-4EA9-8C07-FED158918F51}" type="presParOf" srcId="{4DC61E2D-80ED-492D-ABCD-32AD577A38DC}" destId="{9AB1275B-A1AF-451E-A734-ADB0C0F8247A}" srcOrd="5" destOrd="0" presId="urn:microsoft.com/office/officeart/2008/layout/VerticalCurvedList"/>
    <dgm:cxn modelId="{02A83ADB-211F-4AE5-95D2-9E473349E517}" type="presParOf" srcId="{4DC61E2D-80ED-492D-ABCD-32AD577A38DC}" destId="{3E0C8142-C3BF-47B9-81F2-02A89DC64547}" srcOrd="6" destOrd="0" presId="urn:microsoft.com/office/officeart/2008/layout/VerticalCurvedList"/>
    <dgm:cxn modelId="{D12DD711-6231-45F9-AEDC-BB78F410E288}" type="presParOf" srcId="{3E0C8142-C3BF-47B9-81F2-02A89DC64547}" destId="{3D43AD12-3A6E-4279-BF6A-F5D4B6985EE4}" srcOrd="0" destOrd="0" presId="urn:microsoft.com/office/officeart/2008/layout/VerticalCurvedList"/>
    <dgm:cxn modelId="{CCDB703D-8465-467B-824C-058C0E0726AD}" type="presParOf" srcId="{4DC61E2D-80ED-492D-ABCD-32AD577A38DC}" destId="{C53E3F7E-A5DC-4FA5-9E46-4E8342A73225}" srcOrd="7" destOrd="0" presId="urn:microsoft.com/office/officeart/2008/layout/VerticalCurvedList"/>
    <dgm:cxn modelId="{89EC4093-4F6C-4C09-9479-D1360B70C19E}" type="presParOf" srcId="{4DC61E2D-80ED-492D-ABCD-32AD577A38DC}" destId="{5FE4A340-5DAA-4AB6-A952-5BD9DAAE9814}" srcOrd="8" destOrd="0" presId="urn:microsoft.com/office/officeart/2008/layout/VerticalCurvedList"/>
    <dgm:cxn modelId="{C7DF65C6-6FE9-4E92-AE86-800E1387DEB6}" type="presParOf" srcId="{5FE4A340-5DAA-4AB6-A952-5BD9DAAE9814}" destId="{A50215EA-A9DB-41AD-8771-A8C2D8A3E363}" srcOrd="0" destOrd="0" presId="urn:microsoft.com/office/officeart/2008/layout/VerticalCurvedList"/>
    <dgm:cxn modelId="{12A0A8A0-873C-4994-9159-CF08CF921303}" type="presParOf" srcId="{4DC61E2D-80ED-492D-ABCD-32AD577A38DC}" destId="{E09C8098-FA2B-49FA-903F-A419BEA4F6EE}" srcOrd="9" destOrd="0" presId="urn:microsoft.com/office/officeart/2008/layout/VerticalCurvedList"/>
    <dgm:cxn modelId="{B7A5B602-33A0-48E5-A7E5-9DCD0DEB363A}" type="presParOf" srcId="{4DC61E2D-80ED-492D-ABCD-32AD577A38DC}" destId="{526F8A87-4EAB-41BB-95B7-D25B867DB127}" srcOrd="10" destOrd="0" presId="urn:microsoft.com/office/officeart/2008/layout/VerticalCurvedList"/>
    <dgm:cxn modelId="{3B0885E2-CDB6-42AC-9514-AE1E4AE0313E}" type="presParOf" srcId="{526F8A87-4EAB-41BB-95B7-D25B867DB127}" destId="{334ECA21-1D7E-43B8-AF84-FFFD43F1265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9CC1506-CCA5-4BCE-96DD-E6940A7202CF}" type="doc">
      <dgm:prSet loTypeId="urn:microsoft.com/office/officeart/2009/3/layout/StepU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B16D088-170E-4643-B324-B37DF526DBBC}">
      <dgm:prSet phldrT="[文本]"/>
      <dgm:spPr/>
      <dgm:t>
        <a:bodyPr/>
        <a:lstStyle/>
        <a:p>
          <a:r>
            <a:rPr lang="en-US" altLang="zh-CN" dirty="0"/>
            <a:t>2018</a:t>
          </a:r>
          <a:endParaRPr lang="zh-CN" altLang="en-US" dirty="0"/>
        </a:p>
      </dgm:t>
    </dgm:pt>
    <dgm:pt modelId="{73C4468B-7779-4C24-AD60-56CA09EA613F}" type="parTrans" cxnId="{61BD63BF-E43C-443D-943C-02BB51B00324}">
      <dgm:prSet/>
      <dgm:spPr/>
      <dgm:t>
        <a:bodyPr/>
        <a:lstStyle/>
        <a:p>
          <a:endParaRPr lang="zh-CN" altLang="en-US"/>
        </a:p>
      </dgm:t>
    </dgm:pt>
    <dgm:pt modelId="{7C0C4942-B123-4687-96A7-F200028B3562}" type="sibTrans" cxnId="{61BD63BF-E43C-443D-943C-02BB51B00324}">
      <dgm:prSet/>
      <dgm:spPr/>
      <dgm:t>
        <a:bodyPr/>
        <a:lstStyle/>
        <a:p>
          <a:endParaRPr lang="zh-CN" altLang="en-US"/>
        </a:p>
      </dgm:t>
    </dgm:pt>
    <dgm:pt modelId="{ECDC0541-34D6-4F47-8917-864826EE8A86}">
      <dgm:prSet/>
      <dgm:spPr/>
      <dgm:t>
        <a:bodyPr/>
        <a:lstStyle/>
        <a:p>
          <a:r>
            <a:rPr lang="en-US" altLang="zh-CN" dirty="0"/>
            <a:t>2019</a:t>
          </a:r>
          <a:endParaRPr lang="zh-CN" altLang="en-US" dirty="0"/>
        </a:p>
      </dgm:t>
    </dgm:pt>
    <dgm:pt modelId="{C68E6F89-7CB1-494F-99A5-A3C1AC4A1A5B}" type="parTrans" cxnId="{9577DF20-1F18-4931-A096-EBBE92CBE7DA}">
      <dgm:prSet/>
      <dgm:spPr/>
      <dgm:t>
        <a:bodyPr/>
        <a:lstStyle/>
        <a:p>
          <a:endParaRPr lang="zh-CN" altLang="en-US"/>
        </a:p>
      </dgm:t>
    </dgm:pt>
    <dgm:pt modelId="{416B7D66-A7A4-467F-B6A3-7819AEC0FE83}" type="sibTrans" cxnId="{9577DF20-1F18-4931-A096-EBBE92CBE7DA}">
      <dgm:prSet/>
      <dgm:spPr/>
      <dgm:t>
        <a:bodyPr/>
        <a:lstStyle/>
        <a:p>
          <a:endParaRPr lang="zh-CN" altLang="en-US"/>
        </a:p>
      </dgm:t>
    </dgm:pt>
    <dgm:pt modelId="{81C17797-A2DB-4DB3-8D40-C1D97D476382}">
      <dgm:prSet/>
      <dgm:spPr/>
      <dgm:t>
        <a:bodyPr/>
        <a:lstStyle/>
        <a:p>
          <a:r>
            <a:rPr lang="en-US" altLang="zh-CN" dirty="0"/>
            <a:t>2020</a:t>
          </a:r>
          <a:endParaRPr lang="zh-CN" altLang="en-US" dirty="0"/>
        </a:p>
      </dgm:t>
    </dgm:pt>
    <dgm:pt modelId="{EC5B6B75-281E-48F8-A7B4-B009F6BC14C6}" type="parTrans" cxnId="{A2273653-18F9-4EEE-8C83-BB2DEB4B890F}">
      <dgm:prSet/>
      <dgm:spPr/>
      <dgm:t>
        <a:bodyPr/>
        <a:lstStyle/>
        <a:p>
          <a:endParaRPr lang="zh-CN" altLang="en-US"/>
        </a:p>
      </dgm:t>
    </dgm:pt>
    <dgm:pt modelId="{71CD5FC2-9427-4030-A2E2-4151724A9175}" type="sibTrans" cxnId="{A2273653-18F9-4EEE-8C83-BB2DEB4B890F}">
      <dgm:prSet/>
      <dgm:spPr/>
      <dgm:t>
        <a:bodyPr/>
        <a:lstStyle/>
        <a:p>
          <a:endParaRPr lang="zh-CN" altLang="en-US"/>
        </a:p>
      </dgm:t>
    </dgm:pt>
    <dgm:pt modelId="{EF3A93EE-C9F2-4330-BF24-BB2B51D9AFF5}">
      <dgm:prSet/>
      <dgm:spPr/>
      <dgm:t>
        <a:bodyPr/>
        <a:lstStyle/>
        <a:p>
          <a:r>
            <a:rPr lang="en-US" altLang="zh-CN" dirty="0"/>
            <a:t>2021</a:t>
          </a:r>
          <a:endParaRPr lang="zh-CN" altLang="en-US" dirty="0"/>
        </a:p>
      </dgm:t>
    </dgm:pt>
    <dgm:pt modelId="{A5F74D69-B0FA-42AF-AE2B-1947A5458765}" type="parTrans" cxnId="{39B88CA4-1B79-4C7B-A5A5-EA5CBA9EC1A2}">
      <dgm:prSet/>
      <dgm:spPr/>
      <dgm:t>
        <a:bodyPr/>
        <a:lstStyle/>
        <a:p>
          <a:endParaRPr lang="zh-CN" altLang="en-US"/>
        </a:p>
      </dgm:t>
    </dgm:pt>
    <dgm:pt modelId="{035A96C5-C034-4A4A-9A04-5AD384AB2533}" type="sibTrans" cxnId="{39B88CA4-1B79-4C7B-A5A5-EA5CBA9EC1A2}">
      <dgm:prSet/>
      <dgm:spPr/>
      <dgm:t>
        <a:bodyPr/>
        <a:lstStyle/>
        <a:p>
          <a:endParaRPr lang="zh-CN" altLang="en-US"/>
        </a:p>
      </dgm:t>
    </dgm:pt>
    <dgm:pt modelId="{827B336E-DAA7-4B3A-9934-1D276EA6B4E7}">
      <dgm:prSet phldrT="[文本]"/>
      <dgm:spPr/>
      <dgm:t>
        <a:bodyPr/>
        <a:lstStyle/>
        <a:p>
          <a:r>
            <a:rPr lang="zh-CN" altLang="en-US" dirty="0"/>
            <a:t>微服务化</a:t>
          </a:r>
        </a:p>
      </dgm:t>
    </dgm:pt>
    <dgm:pt modelId="{0894CE76-D59F-46EE-B65E-B661155111E2}" type="parTrans" cxnId="{DB534A92-B523-44B8-8457-0B33A3C45606}">
      <dgm:prSet/>
      <dgm:spPr/>
      <dgm:t>
        <a:bodyPr/>
        <a:lstStyle/>
        <a:p>
          <a:endParaRPr lang="zh-CN" altLang="en-US"/>
        </a:p>
      </dgm:t>
    </dgm:pt>
    <dgm:pt modelId="{699168BE-5712-45EB-B53A-769B9B1D5B97}" type="sibTrans" cxnId="{DB534A92-B523-44B8-8457-0B33A3C45606}">
      <dgm:prSet/>
      <dgm:spPr/>
      <dgm:t>
        <a:bodyPr/>
        <a:lstStyle/>
        <a:p>
          <a:endParaRPr lang="zh-CN" altLang="en-US"/>
        </a:p>
      </dgm:t>
    </dgm:pt>
    <dgm:pt modelId="{85CEB2ED-A5B2-4C0C-888C-DA3550D50955}">
      <dgm:prSet/>
      <dgm:spPr/>
      <dgm:t>
        <a:bodyPr/>
        <a:lstStyle/>
        <a:p>
          <a:r>
            <a:rPr lang="en-US" altLang="zh-CN"/>
            <a:t>MIIO</a:t>
          </a:r>
          <a:r>
            <a:rPr lang="zh-CN" altLang="en-US" dirty="0"/>
            <a:t>拆库</a:t>
          </a:r>
        </a:p>
      </dgm:t>
    </dgm:pt>
    <dgm:pt modelId="{00535E08-3AF5-405F-8607-9A3DD11C4D0E}" type="parTrans" cxnId="{6B125C81-AAED-4EDF-BAB5-673720607467}">
      <dgm:prSet/>
      <dgm:spPr/>
      <dgm:t>
        <a:bodyPr/>
        <a:lstStyle/>
        <a:p>
          <a:endParaRPr lang="zh-CN" altLang="en-US"/>
        </a:p>
      </dgm:t>
    </dgm:pt>
    <dgm:pt modelId="{F104BA29-7B12-4226-8C20-58642B93A173}" type="sibTrans" cxnId="{6B125C81-AAED-4EDF-BAB5-673720607467}">
      <dgm:prSet/>
      <dgm:spPr/>
      <dgm:t>
        <a:bodyPr/>
        <a:lstStyle/>
        <a:p>
          <a:endParaRPr lang="zh-CN" altLang="en-US"/>
        </a:p>
      </dgm:t>
    </dgm:pt>
    <dgm:pt modelId="{732609DC-FFC2-4F41-9FDB-09EB1123F22B}">
      <dgm:prSet/>
      <dgm:spPr/>
      <dgm:t>
        <a:bodyPr/>
        <a:lstStyle/>
        <a:p>
          <a:r>
            <a:rPr lang="zh-CN" altLang="en-US"/>
            <a:t>数据库</a:t>
          </a:r>
          <a:r>
            <a:rPr lang="zh-CN" altLang="en-US" dirty="0"/>
            <a:t>分片</a:t>
          </a:r>
        </a:p>
      </dgm:t>
    </dgm:pt>
    <dgm:pt modelId="{F614D1B1-DCCE-4281-B79C-B4730247DA91}" type="parTrans" cxnId="{44B70E42-BF2D-4F7B-B323-75F6DB8F2C51}">
      <dgm:prSet/>
      <dgm:spPr/>
      <dgm:t>
        <a:bodyPr/>
        <a:lstStyle/>
        <a:p>
          <a:endParaRPr lang="zh-CN" altLang="en-US"/>
        </a:p>
      </dgm:t>
    </dgm:pt>
    <dgm:pt modelId="{81EC15B4-E7E8-45F6-8BC0-71E0A0727FD8}" type="sibTrans" cxnId="{44B70E42-BF2D-4F7B-B323-75F6DB8F2C51}">
      <dgm:prSet/>
      <dgm:spPr/>
      <dgm:t>
        <a:bodyPr/>
        <a:lstStyle/>
        <a:p>
          <a:endParaRPr lang="zh-CN" altLang="en-US"/>
        </a:p>
      </dgm:t>
    </dgm:pt>
    <dgm:pt modelId="{3B6D0563-ABE3-4F69-93F7-33934CB1993A}">
      <dgm:prSet/>
      <dgm:spPr/>
      <dgm:t>
        <a:bodyPr/>
        <a:lstStyle/>
        <a:p>
          <a:r>
            <a:rPr lang="zh-CN" altLang="en-US"/>
            <a:t>多</a:t>
          </a:r>
          <a:r>
            <a:rPr lang="zh-CN" altLang="en-US" dirty="0"/>
            <a:t>活高可用</a:t>
          </a:r>
        </a:p>
      </dgm:t>
    </dgm:pt>
    <dgm:pt modelId="{6B3C8620-C17C-4D1B-8E69-38A86F26730C}" type="parTrans" cxnId="{BC3AA578-5DD1-403C-95B4-E78445DDEC6A}">
      <dgm:prSet/>
      <dgm:spPr/>
      <dgm:t>
        <a:bodyPr/>
        <a:lstStyle/>
        <a:p>
          <a:endParaRPr lang="zh-CN" altLang="en-US"/>
        </a:p>
      </dgm:t>
    </dgm:pt>
    <dgm:pt modelId="{74845ACE-C248-428E-BB7F-3B6ADDE1D971}" type="sibTrans" cxnId="{BC3AA578-5DD1-403C-95B4-E78445DDEC6A}">
      <dgm:prSet/>
      <dgm:spPr/>
      <dgm:t>
        <a:bodyPr/>
        <a:lstStyle/>
        <a:p>
          <a:endParaRPr lang="zh-CN" altLang="en-US"/>
        </a:p>
      </dgm:t>
    </dgm:pt>
    <dgm:pt modelId="{F821E4A7-25D6-48C1-A112-B2DE76149E6C}" type="pres">
      <dgm:prSet presAssocID="{09CC1506-CCA5-4BCE-96DD-E6940A7202CF}" presName="rootnode" presStyleCnt="0">
        <dgm:presLayoutVars>
          <dgm:chMax/>
          <dgm:chPref/>
          <dgm:dir/>
          <dgm:animLvl val="lvl"/>
        </dgm:presLayoutVars>
      </dgm:prSet>
      <dgm:spPr/>
    </dgm:pt>
    <dgm:pt modelId="{0A0751F8-C8CE-482A-AB6F-99CFA101C523}" type="pres">
      <dgm:prSet presAssocID="{5B16D088-170E-4643-B324-B37DF526DBBC}" presName="composite" presStyleCnt="0"/>
      <dgm:spPr/>
    </dgm:pt>
    <dgm:pt modelId="{E88D59C6-C801-4E77-A972-68FC9D8E3FE6}" type="pres">
      <dgm:prSet presAssocID="{5B16D088-170E-4643-B324-B37DF526DBBC}" presName="LShape" presStyleLbl="alignNode1" presStyleIdx="0" presStyleCnt="7"/>
      <dgm:spPr/>
    </dgm:pt>
    <dgm:pt modelId="{6F92F706-2F37-4A06-AA70-7DC8CF6E3F35}" type="pres">
      <dgm:prSet presAssocID="{5B16D088-170E-4643-B324-B37DF526DBBC}" presName="ParentText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E029E3DD-6EE8-4BC8-BA52-C197A4F04864}" type="pres">
      <dgm:prSet presAssocID="{5B16D088-170E-4643-B324-B37DF526DBBC}" presName="Triangle" presStyleLbl="alignNode1" presStyleIdx="1" presStyleCnt="7"/>
      <dgm:spPr/>
    </dgm:pt>
    <dgm:pt modelId="{68F47F3A-1487-42A7-8C2F-5CE0D74FBEC5}" type="pres">
      <dgm:prSet presAssocID="{7C0C4942-B123-4687-96A7-F200028B3562}" presName="sibTrans" presStyleCnt="0"/>
      <dgm:spPr/>
    </dgm:pt>
    <dgm:pt modelId="{2B121749-D28E-4349-935C-C05514230AB2}" type="pres">
      <dgm:prSet presAssocID="{7C0C4942-B123-4687-96A7-F200028B3562}" presName="space" presStyleCnt="0"/>
      <dgm:spPr/>
    </dgm:pt>
    <dgm:pt modelId="{ACF747F4-2D0D-4B54-AA1E-014DFA9CBE0A}" type="pres">
      <dgm:prSet presAssocID="{ECDC0541-34D6-4F47-8917-864826EE8A86}" presName="composite" presStyleCnt="0"/>
      <dgm:spPr/>
    </dgm:pt>
    <dgm:pt modelId="{D3828BCE-734A-4891-83E5-EDAF55A2DDA4}" type="pres">
      <dgm:prSet presAssocID="{ECDC0541-34D6-4F47-8917-864826EE8A86}" presName="LShape" presStyleLbl="alignNode1" presStyleIdx="2" presStyleCnt="7"/>
      <dgm:spPr/>
    </dgm:pt>
    <dgm:pt modelId="{FDC1FD3E-717E-400E-B57A-77E5067F94A8}" type="pres">
      <dgm:prSet presAssocID="{ECDC0541-34D6-4F47-8917-864826EE8A86}" presName="ParentText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EE4264B3-5DB6-4DB6-AA5C-D4B6B9423539}" type="pres">
      <dgm:prSet presAssocID="{ECDC0541-34D6-4F47-8917-864826EE8A86}" presName="Triangle" presStyleLbl="alignNode1" presStyleIdx="3" presStyleCnt="7"/>
      <dgm:spPr/>
    </dgm:pt>
    <dgm:pt modelId="{A34D88B3-AEE2-424A-BA5F-F014A59AC626}" type="pres">
      <dgm:prSet presAssocID="{416B7D66-A7A4-467F-B6A3-7819AEC0FE83}" presName="sibTrans" presStyleCnt="0"/>
      <dgm:spPr/>
    </dgm:pt>
    <dgm:pt modelId="{9EB70664-C401-4CE9-8CEB-A6AB759289CB}" type="pres">
      <dgm:prSet presAssocID="{416B7D66-A7A4-467F-B6A3-7819AEC0FE83}" presName="space" presStyleCnt="0"/>
      <dgm:spPr/>
    </dgm:pt>
    <dgm:pt modelId="{D179578D-72D1-458C-9653-C39802E2EF3C}" type="pres">
      <dgm:prSet presAssocID="{81C17797-A2DB-4DB3-8D40-C1D97D476382}" presName="composite" presStyleCnt="0"/>
      <dgm:spPr/>
    </dgm:pt>
    <dgm:pt modelId="{D3CE6EE1-08AA-4CC5-B161-38672BAFE4C3}" type="pres">
      <dgm:prSet presAssocID="{81C17797-A2DB-4DB3-8D40-C1D97D476382}" presName="LShape" presStyleLbl="alignNode1" presStyleIdx="4" presStyleCnt="7"/>
      <dgm:spPr/>
    </dgm:pt>
    <dgm:pt modelId="{924B3BD6-4444-49A8-9A68-21623489EBBC}" type="pres">
      <dgm:prSet presAssocID="{81C17797-A2DB-4DB3-8D40-C1D97D476382}" presName="ParentText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73DD1233-DF31-490B-B359-B3627CE1EC95}" type="pres">
      <dgm:prSet presAssocID="{81C17797-A2DB-4DB3-8D40-C1D97D476382}" presName="Triangle" presStyleLbl="alignNode1" presStyleIdx="5" presStyleCnt="7"/>
      <dgm:spPr/>
    </dgm:pt>
    <dgm:pt modelId="{B3C07EB4-147F-419F-92EB-ECDAEBE4D7D1}" type="pres">
      <dgm:prSet presAssocID="{71CD5FC2-9427-4030-A2E2-4151724A9175}" presName="sibTrans" presStyleCnt="0"/>
      <dgm:spPr/>
    </dgm:pt>
    <dgm:pt modelId="{09BDE5EB-5EF4-47BD-878F-BDCF6019F643}" type="pres">
      <dgm:prSet presAssocID="{71CD5FC2-9427-4030-A2E2-4151724A9175}" presName="space" presStyleCnt="0"/>
      <dgm:spPr/>
    </dgm:pt>
    <dgm:pt modelId="{7FE1347A-990B-41F6-8BC6-87322326CD0D}" type="pres">
      <dgm:prSet presAssocID="{EF3A93EE-C9F2-4330-BF24-BB2B51D9AFF5}" presName="composite" presStyleCnt="0"/>
      <dgm:spPr/>
    </dgm:pt>
    <dgm:pt modelId="{962B3DBE-DDAA-47CA-9EAD-DC62FD9CF967}" type="pres">
      <dgm:prSet presAssocID="{EF3A93EE-C9F2-4330-BF24-BB2B51D9AFF5}" presName="LShape" presStyleLbl="alignNode1" presStyleIdx="6" presStyleCnt="7"/>
      <dgm:spPr/>
    </dgm:pt>
    <dgm:pt modelId="{8345502C-5251-485B-9983-EDC650750A20}" type="pres">
      <dgm:prSet presAssocID="{EF3A93EE-C9F2-4330-BF24-BB2B51D9AFF5}" presName="ParentText" presStyleLbl="revTx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9577DF20-1F18-4931-A096-EBBE92CBE7DA}" srcId="{09CC1506-CCA5-4BCE-96DD-E6940A7202CF}" destId="{ECDC0541-34D6-4F47-8917-864826EE8A86}" srcOrd="1" destOrd="0" parTransId="{C68E6F89-7CB1-494F-99A5-A3C1AC4A1A5B}" sibTransId="{416B7D66-A7A4-467F-B6A3-7819AEC0FE83}"/>
    <dgm:cxn modelId="{45B6E15E-479F-4FD4-923B-B94532EB0DE4}" type="presOf" srcId="{09CC1506-CCA5-4BCE-96DD-E6940A7202CF}" destId="{F821E4A7-25D6-48C1-A112-B2DE76149E6C}" srcOrd="0" destOrd="0" presId="urn:microsoft.com/office/officeart/2009/3/layout/StepUpProcess"/>
    <dgm:cxn modelId="{44B70E42-BF2D-4F7B-B323-75F6DB8F2C51}" srcId="{81C17797-A2DB-4DB3-8D40-C1D97D476382}" destId="{732609DC-FFC2-4F41-9FDB-09EB1123F22B}" srcOrd="0" destOrd="0" parTransId="{F614D1B1-DCCE-4281-B79C-B4730247DA91}" sibTransId="{81EC15B4-E7E8-45F6-8BC0-71E0A0727FD8}"/>
    <dgm:cxn modelId="{A2273653-18F9-4EEE-8C83-BB2DEB4B890F}" srcId="{09CC1506-CCA5-4BCE-96DD-E6940A7202CF}" destId="{81C17797-A2DB-4DB3-8D40-C1D97D476382}" srcOrd="2" destOrd="0" parTransId="{EC5B6B75-281E-48F8-A7B4-B009F6BC14C6}" sibTransId="{71CD5FC2-9427-4030-A2E2-4151724A9175}"/>
    <dgm:cxn modelId="{04B9F656-EC03-4851-891B-134CA2584D07}" type="presOf" srcId="{ECDC0541-34D6-4F47-8917-864826EE8A86}" destId="{FDC1FD3E-717E-400E-B57A-77E5067F94A8}" srcOrd="0" destOrd="0" presId="urn:microsoft.com/office/officeart/2009/3/layout/StepUpProcess"/>
    <dgm:cxn modelId="{BC3AA578-5DD1-403C-95B4-E78445DDEC6A}" srcId="{EF3A93EE-C9F2-4330-BF24-BB2B51D9AFF5}" destId="{3B6D0563-ABE3-4F69-93F7-33934CB1993A}" srcOrd="0" destOrd="0" parTransId="{6B3C8620-C17C-4D1B-8E69-38A86F26730C}" sibTransId="{74845ACE-C248-428E-BB7F-3B6ADDE1D971}"/>
    <dgm:cxn modelId="{83D3D87B-C0F1-45C1-95E5-6E4AE6AF1888}" type="presOf" srcId="{85CEB2ED-A5B2-4C0C-888C-DA3550D50955}" destId="{FDC1FD3E-717E-400E-B57A-77E5067F94A8}" srcOrd="0" destOrd="1" presId="urn:microsoft.com/office/officeart/2009/3/layout/StepUpProcess"/>
    <dgm:cxn modelId="{6B125C81-AAED-4EDF-BAB5-673720607467}" srcId="{ECDC0541-34D6-4F47-8917-864826EE8A86}" destId="{85CEB2ED-A5B2-4C0C-888C-DA3550D50955}" srcOrd="0" destOrd="0" parTransId="{00535E08-3AF5-405F-8607-9A3DD11C4D0E}" sibTransId="{F104BA29-7B12-4226-8C20-58642B93A173}"/>
    <dgm:cxn modelId="{41A26D86-A858-496C-A249-13F972E28F31}" type="presOf" srcId="{3B6D0563-ABE3-4F69-93F7-33934CB1993A}" destId="{8345502C-5251-485B-9983-EDC650750A20}" srcOrd="0" destOrd="1" presId="urn:microsoft.com/office/officeart/2009/3/layout/StepUpProcess"/>
    <dgm:cxn modelId="{B10A4788-A9EF-44A6-835D-F7D0C0D596ED}" type="presOf" srcId="{732609DC-FFC2-4F41-9FDB-09EB1123F22B}" destId="{924B3BD6-4444-49A8-9A68-21623489EBBC}" srcOrd="0" destOrd="1" presId="urn:microsoft.com/office/officeart/2009/3/layout/StepUpProcess"/>
    <dgm:cxn modelId="{DB534A92-B523-44B8-8457-0B33A3C45606}" srcId="{5B16D088-170E-4643-B324-B37DF526DBBC}" destId="{827B336E-DAA7-4B3A-9934-1D276EA6B4E7}" srcOrd="0" destOrd="0" parTransId="{0894CE76-D59F-46EE-B65E-B661155111E2}" sibTransId="{699168BE-5712-45EB-B53A-769B9B1D5B97}"/>
    <dgm:cxn modelId="{39B88CA4-1B79-4C7B-A5A5-EA5CBA9EC1A2}" srcId="{09CC1506-CCA5-4BCE-96DD-E6940A7202CF}" destId="{EF3A93EE-C9F2-4330-BF24-BB2B51D9AFF5}" srcOrd="3" destOrd="0" parTransId="{A5F74D69-B0FA-42AF-AE2B-1947A5458765}" sibTransId="{035A96C5-C034-4A4A-9A04-5AD384AB2533}"/>
    <dgm:cxn modelId="{61BD63BF-E43C-443D-943C-02BB51B00324}" srcId="{09CC1506-CCA5-4BCE-96DD-E6940A7202CF}" destId="{5B16D088-170E-4643-B324-B37DF526DBBC}" srcOrd="0" destOrd="0" parTransId="{73C4468B-7779-4C24-AD60-56CA09EA613F}" sibTransId="{7C0C4942-B123-4687-96A7-F200028B3562}"/>
    <dgm:cxn modelId="{911B88C8-7C38-4992-B0B4-7BD86CA3B90C}" type="presOf" srcId="{5B16D088-170E-4643-B324-B37DF526DBBC}" destId="{6F92F706-2F37-4A06-AA70-7DC8CF6E3F35}" srcOrd="0" destOrd="0" presId="urn:microsoft.com/office/officeart/2009/3/layout/StepUpProcess"/>
    <dgm:cxn modelId="{CDCFAAC9-F83E-47EB-B352-23132024F50E}" type="presOf" srcId="{827B336E-DAA7-4B3A-9934-1D276EA6B4E7}" destId="{6F92F706-2F37-4A06-AA70-7DC8CF6E3F35}" srcOrd="0" destOrd="1" presId="urn:microsoft.com/office/officeart/2009/3/layout/StepUpProcess"/>
    <dgm:cxn modelId="{746FBFCC-5631-4198-9300-754034042BE1}" type="presOf" srcId="{81C17797-A2DB-4DB3-8D40-C1D97D476382}" destId="{924B3BD6-4444-49A8-9A68-21623489EBBC}" srcOrd="0" destOrd="0" presId="urn:microsoft.com/office/officeart/2009/3/layout/StepUpProcess"/>
    <dgm:cxn modelId="{BADDD2F4-608C-4F6F-8F03-7A522334B56F}" type="presOf" srcId="{EF3A93EE-C9F2-4330-BF24-BB2B51D9AFF5}" destId="{8345502C-5251-485B-9983-EDC650750A20}" srcOrd="0" destOrd="0" presId="urn:microsoft.com/office/officeart/2009/3/layout/StepUpProcess"/>
    <dgm:cxn modelId="{AF6B7E56-03BA-448B-883E-C473DEF34301}" type="presParOf" srcId="{F821E4A7-25D6-48C1-A112-B2DE76149E6C}" destId="{0A0751F8-C8CE-482A-AB6F-99CFA101C523}" srcOrd="0" destOrd="0" presId="urn:microsoft.com/office/officeart/2009/3/layout/StepUpProcess"/>
    <dgm:cxn modelId="{0398D0ED-B814-43D9-A1F7-ACD201C3BD8E}" type="presParOf" srcId="{0A0751F8-C8CE-482A-AB6F-99CFA101C523}" destId="{E88D59C6-C801-4E77-A972-68FC9D8E3FE6}" srcOrd="0" destOrd="0" presId="urn:microsoft.com/office/officeart/2009/3/layout/StepUpProcess"/>
    <dgm:cxn modelId="{3107A510-653C-4724-9111-CA5CA552B7F7}" type="presParOf" srcId="{0A0751F8-C8CE-482A-AB6F-99CFA101C523}" destId="{6F92F706-2F37-4A06-AA70-7DC8CF6E3F35}" srcOrd="1" destOrd="0" presId="urn:microsoft.com/office/officeart/2009/3/layout/StepUpProcess"/>
    <dgm:cxn modelId="{F67D76E4-8697-41E6-812A-913CE0BF89CC}" type="presParOf" srcId="{0A0751F8-C8CE-482A-AB6F-99CFA101C523}" destId="{E029E3DD-6EE8-4BC8-BA52-C197A4F04864}" srcOrd="2" destOrd="0" presId="urn:microsoft.com/office/officeart/2009/3/layout/StepUpProcess"/>
    <dgm:cxn modelId="{48DADCD6-A449-49B6-B98C-2B4D4D58F348}" type="presParOf" srcId="{F821E4A7-25D6-48C1-A112-B2DE76149E6C}" destId="{68F47F3A-1487-42A7-8C2F-5CE0D74FBEC5}" srcOrd="1" destOrd="0" presId="urn:microsoft.com/office/officeart/2009/3/layout/StepUpProcess"/>
    <dgm:cxn modelId="{6E0FC504-41F6-4C4D-A485-D009009728AB}" type="presParOf" srcId="{68F47F3A-1487-42A7-8C2F-5CE0D74FBEC5}" destId="{2B121749-D28E-4349-935C-C05514230AB2}" srcOrd="0" destOrd="0" presId="urn:microsoft.com/office/officeart/2009/3/layout/StepUpProcess"/>
    <dgm:cxn modelId="{0F716398-274D-4DBB-864F-4786F8F66258}" type="presParOf" srcId="{F821E4A7-25D6-48C1-A112-B2DE76149E6C}" destId="{ACF747F4-2D0D-4B54-AA1E-014DFA9CBE0A}" srcOrd="2" destOrd="0" presId="urn:microsoft.com/office/officeart/2009/3/layout/StepUpProcess"/>
    <dgm:cxn modelId="{B9245448-2C83-45EC-89F4-0DDBA86C3309}" type="presParOf" srcId="{ACF747F4-2D0D-4B54-AA1E-014DFA9CBE0A}" destId="{D3828BCE-734A-4891-83E5-EDAF55A2DDA4}" srcOrd="0" destOrd="0" presId="urn:microsoft.com/office/officeart/2009/3/layout/StepUpProcess"/>
    <dgm:cxn modelId="{95D8467D-34B1-4B7A-B41C-B81FCCE6163F}" type="presParOf" srcId="{ACF747F4-2D0D-4B54-AA1E-014DFA9CBE0A}" destId="{FDC1FD3E-717E-400E-B57A-77E5067F94A8}" srcOrd="1" destOrd="0" presId="urn:microsoft.com/office/officeart/2009/3/layout/StepUpProcess"/>
    <dgm:cxn modelId="{9C0B19A5-92ED-47B3-8B98-B6AE7DF35B4B}" type="presParOf" srcId="{ACF747F4-2D0D-4B54-AA1E-014DFA9CBE0A}" destId="{EE4264B3-5DB6-4DB6-AA5C-D4B6B9423539}" srcOrd="2" destOrd="0" presId="urn:microsoft.com/office/officeart/2009/3/layout/StepUpProcess"/>
    <dgm:cxn modelId="{CE0913DC-EAF3-42E8-96E7-98FAC4BE800C}" type="presParOf" srcId="{F821E4A7-25D6-48C1-A112-B2DE76149E6C}" destId="{A34D88B3-AEE2-424A-BA5F-F014A59AC626}" srcOrd="3" destOrd="0" presId="urn:microsoft.com/office/officeart/2009/3/layout/StepUpProcess"/>
    <dgm:cxn modelId="{B9097A16-419D-40A8-A6EA-BBB185C54FEC}" type="presParOf" srcId="{A34D88B3-AEE2-424A-BA5F-F014A59AC626}" destId="{9EB70664-C401-4CE9-8CEB-A6AB759289CB}" srcOrd="0" destOrd="0" presId="urn:microsoft.com/office/officeart/2009/3/layout/StepUpProcess"/>
    <dgm:cxn modelId="{00524F36-7C0C-47A2-93BA-C011DDFD01D6}" type="presParOf" srcId="{F821E4A7-25D6-48C1-A112-B2DE76149E6C}" destId="{D179578D-72D1-458C-9653-C39802E2EF3C}" srcOrd="4" destOrd="0" presId="urn:microsoft.com/office/officeart/2009/3/layout/StepUpProcess"/>
    <dgm:cxn modelId="{3D3A4E17-417B-4B2B-B167-9E9F47BF6F38}" type="presParOf" srcId="{D179578D-72D1-458C-9653-C39802E2EF3C}" destId="{D3CE6EE1-08AA-4CC5-B161-38672BAFE4C3}" srcOrd="0" destOrd="0" presId="urn:microsoft.com/office/officeart/2009/3/layout/StepUpProcess"/>
    <dgm:cxn modelId="{D554C23D-10E2-4E5F-ADDB-D9CFB8D5D3B1}" type="presParOf" srcId="{D179578D-72D1-458C-9653-C39802E2EF3C}" destId="{924B3BD6-4444-49A8-9A68-21623489EBBC}" srcOrd="1" destOrd="0" presId="urn:microsoft.com/office/officeart/2009/3/layout/StepUpProcess"/>
    <dgm:cxn modelId="{54CA697F-3535-451B-8EE4-15261A6D979F}" type="presParOf" srcId="{D179578D-72D1-458C-9653-C39802E2EF3C}" destId="{73DD1233-DF31-490B-B359-B3627CE1EC95}" srcOrd="2" destOrd="0" presId="urn:microsoft.com/office/officeart/2009/3/layout/StepUpProcess"/>
    <dgm:cxn modelId="{627612E2-6019-46A6-A40C-444AE2C54F2C}" type="presParOf" srcId="{F821E4A7-25D6-48C1-A112-B2DE76149E6C}" destId="{B3C07EB4-147F-419F-92EB-ECDAEBE4D7D1}" srcOrd="5" destOrd="0" presId="urn:microsoft.com/office/officeart/2009/3/layout/StepUpProcess"/>
    <dgm:cxn modelId="{576DD827-B9A1-481E-B0CA-593CC25C71BA}" type="presParOf" srcId="{B3C07EB4-147F-419F-92EB-ECDAEBE4D7D1}" destId="{09BDE5EB-5EF4-47BD-878F-BDCF6019F643}" srcOrd="0" destOrd="0" presId="urn:microsoft.com/office/officeart/2009/3/layout/StepUpProcess"/>
    <dgm:cxn modelId="{9971E0F6-FA88-4A36-82A9-1A35F2273B20}" type="presParOf" srcId="{F821E4A7-25D6-48C1-A112-B2DE76149E6C}" destId="{7FE1347A-990B-41F6-8BC6-87322326CD0D}" srcOrd="6" destOrd="0" presId="urn:microsoft.com/office/officeart/2009/3/layout/StepUpProcess"/>
    <dgm:cxn modelId="{4BEAB0F6-2801-4332-BF99-A7C5FDD02163}" type="presParOf" srcId="{7FE1347A-990B-41F6-8BC6-87322326CD0D}" destId="{962B3DBE-DDAA-47CA-9EAD-DC62FD9CF967}" srcOrd="0" destOrd="0" presId="urn:microsoft.com/office/officeart/2009/3/layout/StepUpProcess"/>
    <dgm:cxn modelId="{BA355771-B2AB-4B10-94BE-30A8D54DDD6F}" type="presParOf" srcId="{7FE1347A-990B-41F6-8BC6-87322326CD0D}" destId="{8345502C-5251-485B-9983-EDC650750A20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9A152CC-C932-4CBB-9453-FE4B84C21A59}" type="doc">
      <dgm:prSet loTypeId="urn:microsoft.com/office/officeart/2005/8/layout/hierarchy3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438E6489-BF87-4813-ADFB-723A4D6CE5CD}">
      <dgm:prSet phldrT="[文本]"/>
      <dgm:spPr/>
      <dgm:t>
        <a:bodyPr/>
        <a:lstStyle/>
        <a:p>
          <a:r>
            <a:rPr lang="zh-CN" altLang="en-US" dirty="0"/>
            <a:t>持续中台化</a:t>
          </a:r>
        </a:p>
      </dgm:t>
    </dgm:pt>
    <dgm:pt modelId="{7312E056-D8D1-4B26-9CBC-6796D20525D8}" type="parTrans" cxnId="{DE8E2DEC-2A40-4C9F-B868-6AE017829F19}">
      <dgm:prSet/>
      <dgm:spPr/>
      <dgm:t>
        <a:bodyPr/>
        <a:lstStyle/>
        <a:p>
          <a:endParaRPr lang="zh-CN" altLang="en-US"/>
        </a:p>
      </dgm:t>
    </dgm:pt>
    <dgm:pt modelId="{C4067D73-CE51-4CBE-904A-AA339B09C324}" type="sibTrans" cxnId="{DE8E2DEC-2A40-4C9F-B868-6AE017829F19}">
      <dgm:prSet/>
      <dgm:spPr/>
      <dgm:t>
        <a:bodyPr/>
        <a:lstStyle/>
        <a:p>
          <a:endParaRPr lang="zh-CN" altLang="en-US"/>
        </a:p>
      </dgm:t>
    </dgm:pt>
    <dgm:pt modelId="{A3764557-8148-4935-97C0-8CB017DEE4FE}">
      <dgm:prSet/>
      <dgm:spPr/>
      <dgm:t>
        <a:bodyPr/>
        <a:lstStyle/>
        <a:p>
          <a:r>
            <a:rPr lang="zh-CN" altLang="en-US" dirty="0"/>
            <a:t>智能中台</a:t>
          </a:r>
        </a:p>
      </dgm:t>
    </dgm:pt>
    <dgm:pt modelId="{041C4B8E-A8D5-4435-A014-D5656AB77825}" type="parTrans" cxnId="{38B1102C-3CF5-422B-B018-A3C1C0069DAB}">
      <dgm:prSet/>
      <dgm:spPr/>
      <dgm:t>
        <a:bodyPr/>
        <a:lstStyle/>
        <a:p>
          <a:endParaRPr lang="zh-CN" altLang="en-US"/>
        </a:p>
      </dgm:t>
    </dgm:pt>
    <dgm:pt modelId="{70D7FBDB-1B81-47F9-B21A-9AD6C68F0E52}" type="sibTrans" cxnId="{38B1102C-3CF5-422B-B018-A3C1C0069DAB}">
      <dgm:prSet/>
      <dgm:spPr/>
      <dgm:t>
        <a:bodyPr/>
        <a:lstStyle/>
        <a:p>
          <a:endParaRPr lang="zh-CN" altLang="en-US"/>
        </a:p>
      </dgm:t>
    </dgm:pt>
    <dgm:pt modelId="{4AFF5F93-4008-4E10-A43E-D0211B4F125C}">
      <dgm:prSet/>
      <dgm:spPr/>
      <dgm:t>
        <a:bodyPr/>
        <a:lstStyle/>
        <a:p>
          <a:r>
            <a:rPr lang="zh-CN" altLang="en-US" dirty="0"/>
            <a:t>风险控制</a:t>
          </a:r>
        </a:p>
      </dgm:t>
    </dgm:pt>
    <dgm:pt modelId="{D1473EC1-F511-4BBB-BC75-F33FEAB3046C}" type="parTrans" cxnId="{CA6A05A0-46E2-4FDF-BDF4-17CEFC359C59}">
      <dgm:prSet/>
      <dgm:spPr/>
      <dgm:t>
        <a:bodyPr/>
        <a:lstStyle/>
        <a:p>
          <a:endParaRPr lang="zh-CN" altLang="en-US"/>
        </a:p>
      </dgm:t>
    </dgm:pt>
    <dgm:pt modelId="{5ED3B388-66A0-4079-A8FB-8EDA2BF2CAA6}" type="sibTrans" cxnId="{CA6A05A0-46E2-4FDF-BDF4-17CEFC359C59}">
      <dgm:prSet/>
      <dgm:spPr/>
      <dgm:t>
        <a:bodyPr/>
        <a:lstStyle/>
        <a:p>
          <a:endParaRPr lang="zh-CN" altLang="en-US"/>
        </a:p>
      </dgm:t>
    </dgm:pt>
    <dgm:pt modelId="{092CE9C8-327C-4BDC-BC10-FA08A95E586D}">
      <dgm:prSet phldrT="[文本]"/>
      <dgm:spPr/>
      <dgm:t>
        <a:bodyPr/>
        <a:lstStyle/>
        <a:p>
          <a:r>
            <a:rPr lang="zh-CN" altLang="en-US" dirty="0"/>
            <a:t>组件化</a:t>
          </a:r>
        </a:p>
      </dgm:t>
    </dgm:pt>
    <dgm:pt modelId="{EF0CAA39-7201-4F54-B006-BAC54C2AD237}" type="parTrans" cxnId="{A9811EA3-2ED8-41A7-B1A9-E84398AC5E0E}">
      <dgm:prSet/>
      <dgm:spPr/>
      <dgm:t>
        <a:bodyPr/>
        <a:lstStyle/>
        <a:p>
          <a:endParaRPr lang="zh-CN" altLang="en-US"/>
        </a:p>
      </dgm:t>
    </dgm:pt>
    <dgm:pt modelId="{894D462E-21E8-4D9F-B96D-0583E131E586}" type="sibTrans" cxnId="{A9811EA3-2ED8-41A7-B1A9-E84398AC5E0E}">
      <dgm:prSet/>
      <dgm:spPr/>
      <dgm:t>
        <a:bodyPr/>
        <a:lstStyle/>
        <a:p>
          <a:endParaRPr lang="zh-CN" altLang="en-US"/>
        </a:p>
      </dgm:t>
    </dgm:pt>
    <dgm:pt modelId="{4361C1A8-5ED8-4D3C-92A4-CDB9A0CAFEDC}">
      <dgm:prSet/>
      <dgm:spPr/>
      <dgm:t>
        <a:bodyPr/>
        <a:lstStyle/>
        <a:p>
          <a:r>
            <a:rPr lang="zh-CN" altLang="en-US" dirty="0"/>
            <a:t>加强</a:t>
          </a:r>
          <a:endParaRPr lang="en-US" altLang="zh-CN" dirty="0"/>
        </a:p>
        <a:p>
          <a:r>
            <a:rPr lang="zh-CN" altLang="en-US" dirty="0"/>
            <a:t>数据支撑</a:t>
          </a:r>
        </a:p>
      </dgm:t>
    </dgm:pt>
    <dgm:pt modelId="{2AEE5B9C-0934-458B-B364-E232677F9ABD}" type="parTrans" cxnId="{583C1D27-0AEA-4BF5-95BA-4EA216162E2E}">
      <dgm:prSet/>
      <dgm:spPr/>
      <dgm:t>
        <a:bodyPr/>
        <a:lstStyle/>
        <a:p>
          <a:endParaRPr lang="zh-CN" altLang="en-US"/>
        </a:p>
      </dgm:t>
    </dgm:pt>
    <dgm:pt modelId="{1886D843-F70D-4F4B-B3A8-A81EEF3D4C82}" type="sibTrans" cxnId="{583C1D27-0AEA-4BF5-95BA-4EA216162E2E}">
      <dgm:prSet/>
      <dgm:spPr/>
      <dgm:t>
        <a:bodyPr/>
        <a:lstStyle/>
        <a:p>
          <a:endParaRPr lang="zh-CN" altLang="en-US"/>
        </a:p>
      </dgm:t>
    </dgm:pt>
    <dgm:pt modelId="{E968BEC4-DFB6-46ED-9905-5C74B8F1A89C}">
      <dgm:prSet/>
      <dgm:spPr/>
      <dgm:t>
        <a:bodyPr/>
        <a:lstStyle/>
        <a:p>
          <a:r>
            <a:rPr lang="zh-CN" altLang="en-US" dirty="0"/>
            <a:t>交易风控</a:t>
          </a:r>
        </a:p>
      </dgm:t>
    </dgm:pt>
    <dgm:pt modelId="{AF6E721C-28A7-49CE-89AF-F476F06F19B6}" type="parTrans" cxnId="{28016D12-BEC8-47DA-879E-F0CE9EDE3EDA}">
      <dgm:prSet/>
      <dgm:spPr/>
      <dgm:t>
        <a:bodyPr/>
        <a:lstStyle/>
        <a:p>
          <a:endParaRPr lang="zh-CN" altLang="en-US"/>
        </a:p>
      </dgm:t>
    </dgm:pt>
    <dgm:pt modelId="{EB3C9E95-5286-41B2-B239-BC41E0DC3414}" type="sibTrans" cxnId="{28016D12-BEC8-47DA-879E-F0CE9EDE3EDA}">
      <dgm:prSet/>
      <dgm:spPr/>
      <dgm:t>
        <a:bodyPr/>
        <a:lstStyle/>
        <a:p>
          <a:endParaRPr lang="zh-CN" altLang="en-US"/>
        </a:p>
      </dgm:t>
    </dgm:pt>
    <dgm:pt modelId="{F0744E6A-9782-4B8E-A2E6-728109725902}">
      <dgm:prSet/>
      <dgm:spPr/>
      <dgm:t>
        <a:bodyPr/>
        <a:lstStyle/>
        <a:p>
          <a:r>
            <a:rPr lang="zh-CN" altLang="en-US" dirty="0"/>
            <a:t>价格风控</a:t>
          </a:r>
        </a:p>
      </dgm:t>
    </dgm:pt>
    <dgm:pt modelId="{E431F93D-33CA-4AAC-A39D-94854B299A7E}" type="parTrans" cxnId="{8A80E2BF-A9F7-4C8C-AA92-07A562C61A77}">
      <dgm:prSet/>
      <dgm:spPr/>
      <dgm:t>
        <a:bodyPr/>
        <a:lstStyle/>
        <a:p>
          <a:endParaRPr lang="zh-CN" altLang="en-US"/>
        </a:p>
      </dgm:t>
    </dgm:pt>
    <dgm:pt modelId="{2CB761D0-B50B-45F4-ACE5-CDF7832AC8B6}" type="sibTrans" cxnId="{8A80E2BF-A9F7-4C8C-AA92-07A562C61A77}">
      <dgm:prSet/>
      <dgm:spPr/>
      <dgm:t>
        <a:bodyPr/>
        <a:lstStyle/>
        <a:p>
          <a:endParaRPr lang="zh-CN" altLang="en-US"/>
        </a:p>
      </dgm:t>
    </dgm:pt>
    <dgm:pt modelId="{D436B9B3-7893-41D6-9F29-3D6E7A54CDF6}">
      <dgm:prSet/>
      <dgm:spPr/>
      <dgm:t>
        <a:bodyPr/>
        <a:lstStyle/>
        <a:p>
          <a:r>
            <a:rPr lang="zh-CN" altLang="en-US" dirty="0"/>
            <a:t>优惠风控</a:t>
          </a:r>
        </a:p>
      </dgm:t>
    </dgm:pt>
    <dgm:pt modelId="{0ED8DDC7-4334-478D-BA23-8EAEDE16C11A}" type="parTrans" cxnId="{42C0132A-6641-4267-BB4F-0FB72B7D37B0}">
      <dgm:prSet/>
      <dgm:spPr/>
      <dgm:t>
        <a:bodyPr/>
        <a:lstStyle/>
        <a:p>
          <a:endParaRPr lang="zh-CN" altLang="en-US"/>
        </a:p>
      </dgm:t>
    </dgm:pt>
    <dgm:pt modelId="{590B5ED6-2E4A-409B-8220-4DCD3CF7B3E5}" type="sibTrans" cxnId="{42C0132A-6641-4267-BB4F-0FB72B7D37B0}">
      <dgm:prSet/>
      <dgm:spPr/>
      <dgm:t>
        <a:bodyPr/>
        <a:lstStyle/>
        <a:p>
          <a:endParaRPr lang="zh-CN" altLang="en-US"/>
        </a:p>
      </dgm:t>
    </dgm:pt>
    <dgm:pt modelId="{978A5484-C13D-4E86-BAB4-05F78D8D427E}">
      <dgm:prSet/>
      <dgm:spPr/>
      <dgm:t>
        <a:bodyPr/>
        <a:lstStyle/>
        <a:p>
          <a:r>
            <a:rPr lang="zh-CN" altLang="en-US"/>
            <a:t>领</a:t>
          </a:r>
          <a:r>
            <a:rPr lang="zh-CN" altLang="en-US" dirty="0"/>
            <a:t>券风控</a:t>
          </a:r>
        </a:p>
      </dgm:t>
    </dgm:pt>
    <dgm:pt modelId="{136D0029-13C3-40B5-9159-E9AF6293C7EB}" type="parTrans" cxnId="{8C107C96-5672-49BA-8D58-4BE33945CFEB}">
      <dgm:prSet/>
      <dgm:spPr/>
      <dgm:t>
        <a:bodyPr/>
        <a:lstStyle/>
        <a:p>
          <a:endParaRPr lang="zh-CN" altLang="en-US"/>
        </a:p>
      </dgm:t>
    </dgm:pt>
    <dgm:pt modelId="{3759121D-51BE-45CA-A82D-5E6C8964791C}" type="sibTrans" cxnId="{8C107C96-5672-49BA-8D58-4BE33945CFEB}">
      <dgm:prSet/>
      <dgm:spPr/>
      <dgm:t>
        <a:bodyPr/>
        <a:lstStyle/>
        <a:p>
          <a:endParaRPr lang="zh-CN" altLang="en-US"/>
        </a:p>
      </dgm:t>
    </dgm:pt>
    <dgm:pt modelId="{E7BE1DC1-D338-4422-88C5-7D99C57E44DA}">
      <dgm:prSet/>
      <dgm:spPr/>
      <dgm:t>
        <a:bodyPr/>
        <a:lstStyle/>
        <a:p>
          <a:r>
            <a:rPr lang="zh-CN" altLang="en-US" dirty="0"/>
            <a:t>交易人群与</a:t>
          </a:r>
          <a:endParaRPr lang="en-US" altLang="zh-CN" dirty="0"/>
        </a:p>
        <a:p>
          <a:r>
            <a:rPr lang="zh-CN" altLang="en-US" dirty="0"/>
            <a:t>智能优惠</a:t>
          </a:r>
        </a:p>
      </dgm:t>
    </dgm:pt>
    <dgm:pt modelId="{9ED77B23-A358-4124-846B-552EBC2A2C61}" type="parTrans" cxnId="{02BF90CD-7F22-471A-936F-8E84F39E5582}">
      <dgm:prSet/>
      <dgm:spPr/>
      <dgm:t>
        <a:bodyPr/>
        <a:lstStyle/>
        <a:p>
          <a:endParaRPr lang="zh-CN" altLang="en-US"/>
        </a:p>
      </dgm:t>
    </dgm:pt>
    <dgm:pt modelId="{9292458E-1E7E-4F0C-A9BF-F326321574C0}" type="sibTrans" cxnId="{02BF90CD-7F22-471A-936F-8E84F39E5582}">
      <dgm:prSet/>
      <dgm:spPr/>
      <dgm:t>
        <a:bodyPr/>
        <a:lstStyle/>
        <a:p>
          <a:endParaRPr lang="zh-CN" altLang="en-US"/>
        </a:p>
      </dgm:t>
    </dgm:pt>
    <dgm:pt modelId="{F9FEC019-7FE3-480B-BAB9-651298998276}">
      <dgm:prSet phldrT="[文本]"/>
      <dgm:spPr/>
      <dgm:t>
        <a:bodyPr/>
        <a:lstStyle/>
        <a:p>
          <a:r>
            <a:rPr lang="zh-CN" altLang="en-US" dirty="0"/>
            <a:t>渠道化</a:t>
          </a:r>
        </a:p>
      </dgm:t>
    </dgm:pt>
    <dgm:pt modelId="{94112FF2-3D9B-4D01-8F0B-2DD288386B4C}" type="parTrans" cxnId="{F45304A6-BF12-47BB-B71F-1351268CD8C2}">
      <dgm:prSet/>
      <dgm:spPr/>
      <dgm:t>
        <a:bodyPr/>
        <a:lstStyle/>
        <a:p>
          <a:endParaRPr lang="zh-CN" altLang="en-US"/>
        </a:p>
      </dgm:t>
    </dgm:pt>
    <dgm:pt modelId="{5747E11A-6EC3-4015-A876-821E9E558CF6}" type="sibTrans" cxnId="{F45304A6-BF12-47BB-B71F-1351268CD8C2}">
      <dgm:prSet/>
      <dgm:spPr/>
      <dgm:t>
        <a:bodyPr/>
        <a:lstStyle/>
        <a:p>
          <a:endParaRPr lang="zh-CN" altLang="en-US"/>
        </a:p>
      </dgm:t>
    </dgm:pt>
    <dgm:pt modelId="{EBF1DA2F-45D8-48D6-AC96-14B73B326409}">
      <dgm:prSet phldrT="[文本]"/>
      <dgm:spPr/>
      <dgm:t>
        <a:bodyPr/>
        <a:lstStyle/>
        <a:p>
          <a:r>
            <a:rPr lang="zh-CN" altLang="en-US" dirty="0"/>
            <a:t>开放化</a:t>
          </a:r>
        </a:p>
      </dgm:t>
    </dgm:pt>
    <dgm:pt modelId="{12FDB255-BB12-425E-BF63-07F17286EF4C}" type="parTrans" cxnId="{D8F69E60-602B-43E6-B3C6-083A802260CE}">
      <dgm:prSet/>
      <dgm:spPr/>
      <dgm:t>
        <a:bodyPr/>
        <a:lstStyle/>
        <a:p>
          <a:endParaRPr lang="zh-CN" altLang="en-US"/>
        </a:p>
      </dgm:t>
    </dgm:pt>
    <dgm:pt modelId="{A10959EF-693F-4F75-A07E-509963574042}" type="sibTrans" cxnId="{D8F69E60-602B-43E6-B3C6-083A802260CE}">
      <dgm:prSet/>
      <dgm:spPr/>
      <dgm:t>
        <a:bodyPr/>
        <a:lstStyle/>
        <a:p>
          <a:endParaRPr lang="zh-CN" altLang="en-US"/>
        </a:p>
      </dgm:t>
    </dgm:pt>
    <dgm:pt modelId="{9C45CA95-2AC2-465C-82C0-C87D092CC881}">
      <dgm:prSet/>
      <dgm:spPr/>
      <dgm:t>
        <a:bodyPr/>
        <a:lstStyle/>
        <a:p>
          <a:r>
            <a:rPr lang="zh-CN" altLang="en-US" dirty="0"/>
            <a:t>引擎与规则</a:t>
          </a:r>
          <a:endParaRPr lang="en-US" altLang="zh-CN" dirty="0"/>
        </a:p>
        <a:p>
          <a:r>
            <a:rPr lang="zh-CN" altLang="en-US" dirty="0"/>
            <a:t>可视化</a:t>
          </a:r>
        </a:p>
      </dgm:t>
    </dgm:pt>
    <dgm:pt modelId="{8D17AC65-16A9-41C7-A679-731033FF41F9}" type="parTrans" cxnId="{1B3FAEE2-8564-491C-96B2-F59EA3A0B12E}">
      <dgm:prSet/>
      <dgm:spPr/>
      <dgm:t>
        <a:bodyPr/>
        <a:lstStyle/>
        <a:p>
          <a:endParaRPr lang="zh-CN" altLang="en-US"/>
        </a:p>
      </dgm:t>
    </dgm:pt>
    <dgm:pt modelId="{23BC0F59-282D-4500-B013-2175D439F8AA}" type="sibTrans" cxnId="{1B3FAEE2-8564-491C-96B2-F59EA3A0B12E}">
      <dgm:prSet/>
      <dgm:spPr/>
      <dgm:t>
        <a:bodyPr/>
        <a:lstStyle/>
        <a:p>
          <a:endParaRPr lang="zh-CN" altLang="en-US"/>
        </a:p>
      </dgm:t>
    </dgm:pt>
    <dgm:pt modelId="{6832B253-503E-47FB-973F-1025992D29A4}" type="pres">
      <dgm:prSet presAssocID="{A9A152CC-C932-4CBB-9453-FE4B84C21A59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ED2EF59-6137-4094-BB00-D3C0A4D9C789}" type="pres">
      <dgm:prSet presAssocID="{438E6489-BF87-4813-ADFB-723A4D6CE5CD}" presName="root" presStyleCnt="0"/>
      <dgm:spPr/>
    </dgm:pt>
    <dgm:pt modelId="{EB036EC2-E5B3-47BE-99B4-D9DDD7008B40}" type="pres">
      <dgm:prSet presAssocID="{438E6489-BF87-4813-ADFB-723A4D6CE5CD}" presName="rootComposite" presStyleCnt="0"/>
      <dgm:spPr/>
    </dgm:pt>
    <dgm:pt modelId="{A7C580C3-5A5F-4075-9B4C-521B929926CD}" type="pres">
      <dgm:prSet presAssocID="{438E6489-BF87-4813-ADFB-723A4D6CE5CD}" presName="rootText" presStyleLbl="node1" presStyleIdx="0" presStyleCnt="3"/>
      <dgm:spPr/>
    </dgm:pt>
    <dgm:pt modelId="{52228CC8-DD70-441B-8019-EE3694832912}" type="pres">
      <dgm:prSet presAssocID="{438E6489-BF87-4813-ADFB-723A4D6CE5CD}" presName="rootConnector" presStyleLbl="node1" presStyleIdx="0" presStyleCnt="3"/>
      <dgm:spPr/>
    </dgm:pt>
    <dgm:pt modelId="{347AA9B5-BC10-4D4E-87B5-8925BDC4AD64}" type="pres">
      <dgm:prSet presAssocID="{438E6489-BF87-4813-ADFB-723A4D6CE5CD}" presName="childShape" presStyleCnt="0"/>
      <dgm:spPr/>
    </dgm:pt>
    <dgm:pt modelId="{A50393BC-B6B3-4186-B705-FF98573DA664}" type="pres">
      <dgm:prSet presAssocID="{EF0CAA39-7201-4F54-B006-BAC54C2AD237}" presName="Name13" presStyleLbl="parChTrans1D2" presStyleIdx="0" presStyleCnt="10"/>
      <dgm:spPr/>
    </dgm:pt>
    <dgm:pt modelId="{F2D1D82C-41CA-4D50-96A4-2D2F3E360526}" type="pres">
      <dgm:prSet presAssocID="{092CE9C8-327C-4BDC-BC10-FA08A95E586D}" presName="childText" presStyleLbl="bgAcc1" presStyleIdx="0" presStyleCnt="10">
        <dgm:presLayoutVars>
          <dgm:bulletEnabled val="1"/>
        </dgm:presLayoutVars>
      </dgm:prSet>
      <dgm:spPr/>
    </dgm:pt>
    <dgm:pt modelId="{8A1375C4-045D-41B5-875C-A898F0D2190D}" type="pres">
      <dgm:prSet presAssocID="{94112FF2-3D9B-4D01-8F0B-2DD288386B4C}" presName="Name13" presStyleLbl="parChTrans1D2" presStyleIdx="1" presStyleCnt="10"/>
      <dgm:spPr/>
    </dgm:pt>
    <dgm:pt modelId="{CF688070-5942-4FB4-9CC3-DD30A60628AD}" type="pres">
      <dgm:prSet presAssocID="{F9FEC019-7FE3-480B-BAB9-651298998276}" presName="childText" presStyleLbl="bgAcc1" presStyleIdx="1" presStyleCnt="10">
        <dgm:presLayoutVars>
          <dgm:bulletEnabled val="1"/>
        </dgm:presLayoutVars>
      </dgm:prSet>
      <dgm:spPr/>
    </dgm:pt>
    <dgm:pt modelId="{C2DBF24A-B24E-43D7-93C2-0ABFF97477F5}" type="pres">
      <dgm:prSet presAssocID="{12FDB255-BB12-425E-BF63-07F17286EF4C}" presName="Name13" presStyleLbl="parChTrans1D2" presStyleIdx="2" presStyleCnt="10"/>
      <dgm:spPr/>
    </dgm:pt>
    <dgm:pt modelId="{764E4E2C-480D-4576-97D4-B92C1C53D996}" type="pres">
      <dgm:prSet presAssocID="{EBF1DA2F-45D8-48D6-AC96-14B73B326409}" presName="childText" presStyleLbl="bgAcc1" presStyleIdx="2" presStyleCnt="10">
        <dgm:presLayoutVars>
          <dgm:bulletEnabled val="1"/>
        </dgm:presLayoutVars>
      </dgm:prSet>
      <dgm:spPr/>
    </dgm:pt>
    <dgm:pt modelId="{2A1724C5-D886-443C-A7E6-DCA8D3EE6539}" type="pres">
      <dgm:prSet presAssocID="{A3764557-8148-4935-97C0-8CB017DEE4FE}" presName="root" presStyleCnt="0"/>
      <dgm:spPr/>
    </dgm:pt>
    <dgm:pt modelId="{02EDA462-9DC4-4497-B71C-616A17B1300D}" type="pres">
      <dgm:prSet presAssocID="{A3764557-8148-4935-97C0-8CB017DEE4FE}" presName="rootComposite" presStyleCnt="0"/>
      <dgm:spPr/>
    </dgm:pt>
    <dgm:pt modelId="{9A3AE5BD-856E-4B1A-89A5-5F196CB7E224}" type="pres">
      <dgm:prSet presAssocID="{A3764557-8148-4935-97C0-8CB017DEE4FE}" presName="rootText" presStyleLbl="node1" presStyleIdx="1" presStyleCnt="3"/>
      <dgm:spPr/>
    </dgm:pt>
    <dgm:pt modelId="{28875472-FD6E-4246-B714-13FEBD5CDA2F}" type="pres">
      <dgm:prSet presAssocID="{A3764557-8148-4935-97C0-8CB017DEE4FE}" presName="rootConnector" presStyleLbl="node1" presStyleIdx="1" presStyleCnt="3"/>
      <dgm:spPr/>
    </dgm:pt>
    <dgm:pt modelId="{02A729CB-CA17-4135-ADC0-4ECC29E04048}" type="pres">
      <dgm:prSet presAssocID="{A3764557-8148-4935-97C0-8CB017DEE4FE}" presName="childShape" presStyleCnt="0"/>
      <dgm:spPr/>
    </dgm:pt>
    <dgm:pt modelId="{894DB0EF-69C1-4C22-A377-3C863393B73A}" type="pres">
      <dgm:prSet presAssocID="{2AEE5B9C-0934-458B-B364-E232677F9ABD}" presName="Name13" presStyleLbl="parChTrans1D2" presStyleIdx="3" presStyleCnt="10"/>
      <dgm:spPr/>
    </dgm:pt>
    <dgm:pt modelId="{C2980E5B-5DE1-4B2A-AEB6-21E3EF177799}" type="pres">
      <dgm:prSet presAssocID="{4361C1A8-5ED8-4D3C-92A4-CDB9A0CAFEDC}" presName="childText" presStyleLbl="bgAcc1" presStyleIdx="3" presStyleCnt="10">
        <dgm:presLayoutVars>
          <dgm:bulletEnabled val="1"/>
        </dgm:presLayoutVars>
      </dgm:prSet>
      <dgm:spPr/>
    </dgm:pt>
    <dgm:pt modelId="{DE25ADD4-5824-4C04-B039-8A2E17AD1A67}" type="pres">
      <dgm:prSet presAssocID="{8D17AC65-16A9-41C7-A679-731033FF41F9}" presName="Name13" presStyleLbl="parChTrans1D2" presStyleIdx="4" presStyleCnt="10"/>
      <dgm:spPr/>
    </dgm:pt>
    <dgm:pt modelId="{8F8E9473-5786-4376-B132-D1D424E49D0F}" type="pres">
      <dgm:prSet presAssocID="{9C45CA95-2AC2-465C-82C0-C87D092CC881}" presName="childText" presStyleLbl="bgAcc1" presStyleIdx="4" presStyleCnt="10">
        <dgm:presLayoutVars>
          <dgm:bulletEnabled val="1"/>
        </dgm:presLayoutVars>
      </dgm:prSet>
      <dgm:spPr/>
    </dgm:pt>
    <dgm:pt modelId="{C950946C-D251-499A-9A27-ED690E89A73C}" type="pres">
      <dgm:prSet presAssocID="{9ED77B23-A358-4124-846B-552EBC2A2C61}" presName="Name13" presStyleLbl="parChTrans1D2" presStyleIdx="5" presStyleCnt="10"/>
      <dgm:spPr/>
    </dgm:pt>
    <dgm:pt modelId="{3AD16618-EF7A-43F2-A828-F452961572AB}" type="pres">
      <dgm:prSet presAssocID="{E7BE1DC1-D338-4422-88C5-7D99C57E44DA}" presName="childText" presStyleLbl="bgAcc1" presStyleIdx="5" presStyleCnt="10">
        <dgm:presLayoutVars>
          <dgm:bulletEnabled val="1"/>
        </dgm:presLayoutVars>
      </dgm:prSet>
      <dgm:spPr/>
    </dgm:pt>
    <dgm:pt modelId="{CECB82A6-8F68-418F-A9F5-65AF876E000B}" type="pres">
      <dgm:prSet presAssocID="{4AFF5F93-4008-4E10-A43E-D0211B4F125C}" presName="root" presStyleCnt="0"/>
      <dgm:spPr/>
    </dgm:pt>
    <dgm:pt modelId="{F62DAF54-082E-4C23-8C13-9692579DD0E8}" type="pres">
      <dgm:prSet presAssocID="{4AFF5F93-4008-4E10-A43E-D0211B4F125C}" presName="rootComposite" presStyleCnt="0"/>
      <dgm:spPr/>
    </dgm:pt>
    <dgm:pt modelId="{B243ECAB-7499-41EA-82D7-4CEB19DF7426}" type="pres">
      <dgm:prSet presAssocID="{4AFF5F93-4008-4E10-A43E-D0211B4F125C}" presName="rootText" presStyleLbl="node1" presStyleIdx="2" presStyleCnt="3"/>
      <dgm:spPr/>
    </dgm:pt>
    <dgm:pt modelId="{DE8BDDC2-4253-4C9D-BEFB-C92560450885}" type="pres">
      <dgm:prSet presAssocID="{4AFF5F93-4008-4E10-A43E-D0211B4F125C}" presName="rootConnector" presStyleLbl="node1" presStyleIdx="2" presStyleCnt="3"/>
      <dgm:spPr/>
    </dgm:pt>
    <dgm:pt modelId="{3EE37782-5F1F-462E-818F-BB4E60F9DD1D}" type="pres">
      <dgm:prSet presAssocID="{4AFF5F93-4008-4E10-A43E-D0211B4F125C}" presName="childShape" presStyleCnt="0"/>
      <dgm:spPr/>
    </dgm:pt>
    <dgm:pt modelId="{589C900D-3A40-467D-829E-2B42DC4C05C1}" type="pres">
      <dgm:prSet presAssocID="{AF6E721C-28A7-49CE-89AF-F476F06F19B6}" presName="Name13" presStyleLbl="parChTrans1D2" presStyleIdx="6" presStyleCnt="10"/>
      <dgm:spPr/>
    </dgm:pt>
    <dgm:pt modelId="{9023D53A-3D16-48CE-A080-8F47EEA70C6E}" type="pres">
      <dgm:prSet presAssocID="{E968BEC4-DFB6-46ED-9905-5C74B8F1A89C}" presName="childText" presStyleLbl="bgAcc1" presStyleIdx="6" presStyleCnt="10">
        <dgm:presLayoutVars>
          <dgm:bulletEnabled val="1"/>
        </dgm:presLayoutVars>
      </dgm:prSet>
      <dgm:spPr/>
    </dgm:pt>
    <dgm:pt modelId="{258A20CA-3EC7-4462-BA67-3C56154AA605}" type="pres">
      <dgm:prSet presAssocID="{E431F93D-33CA-4AAC-A39D-94854B299A7E}" presName="Name13" presStyleLbl="parChTrans1D2" presStyleIdx="7" presStyleCnt="10"/>
      <dgm:spPr/>
    </dgm:pt>
    <dgm:pt modelId="{217A5073-DEC5-497A-8E27-4E070D39520C}" type="pres">
      <dgm:prSet presAssocID="{F0744E6A-9782-4B8E-A2E6-728109725902}" presName="childText" presStyleLbl="bgAcc1" presStyleIdx="7" presStyleCnt="10">
        <dgm:presLayoutVars>
          <dgm:bulletEnabled val="1"/>
        </dgm:presLayoutVars>
      </dgm:prSet>
      <dgm:spPr/>
    </dgm:pt>
    <dgm:pt modelId="{0F34C8E8-A60A-4941-BBF4-B348AE961E54}" type="pres">
      <dgm:prSet presAssocID="{0ED8DDC7-4334-478D-BA23-8EAEDE16C11A}" presName="Name13" presStyleLbl="parChTrans1D2" presStyleIdx="8" presStyleCnt="10"/>
      <dgm:spPr/>
    </dgm:pt>
    <dgm:pt modelId="{08574E2F-2C76-4C87-8049-4D592CAC5CB0}" type="pres">
      <dgm:prSet presAssocID="{D436B9B3-7893-41D6-9F29-3D6E7A54CDF6}" presName="childText" presStyleLbl="bgAcc1" presStyleIdx="8" presStyleCnt="10">
        <dgm:presLayoutVars>
          <dgm:bulletEnabled val="1"/>
        </dgm:presLayoutVars>
      </dgm:prSet>
      <dgm:spPr/>
    </dgm:pt>
    <dgm:pt modelId="{89D69164-A2B5-4247-8CE1-73EA5E5FA03B}" type="pres">
      <dgm:prSet presAssocID="{136D0029-13C3-40B5-9159-E9AF6293C7EB}" presName="Name13" presStyleLbl="parChTrans1D2" presStyleIdx="9" presStyleCnt="10"/>
      <dgm:spPr/>
    </dgm:pt>
    <dgm:pt modelId="{74507539-0E40-4EFB-88C9-5E4D286454B7}" type="pres">
      <dgm:prSet presAssocID="{978A5484-C13D-4E86-BAB4-05F78D8D427E}" presName="childText" presStyleLbl="bgAcc1" presStyleIdx="9" presStyleCnt="10">
        <dgm:presLayoutVars>
          <dgm:bulletEnabled val="1"/>
        </dgm:presLayoutVars>
      </dgm:prSet>
      <dgm:spPr/>
    </dgm:pt>
  </dgm:ptLst>
  <dgm:cxnLst>
    <dgm:cxn modelId="{29DA8703-4124-458F-953D-A29F1D880514}" type="presOf" srcId="{D436B9B3-7893-41D6-9F29-3D6E7A54CDF6}" destId="{08574E2F-2C76-4C87-8049-4D592CAC5CB0}" srcOrd="0" destOrd="0" presId="urn:microsoft.com/office/officeart/2005/8/layout/hierarchy3"/>
    <dgm:cxn modelId="{E664310B-D75D-49F4-B947-A89E118AA8DF}" type="presOf" srcId="{F9FEC019-7FE3-480B-BAB9-651298998276}" destId="{CF688070-5942-4FB4-9CC3-DD30A60628AD}" srcOrd="0" destOrd="0" presId="urn:microsoft.com/office/officeart/2005/8/layout/hierarchy3"/>
    <dgm:cxn modelId="{28016D12-BEC8-47DA-879E-F0CE9EDE3EDA}" srcId="{4AFF5F93-4008-4E10-A43E-D0211B4F125C}" destId="{E968BEC4-DFB6-46ED-9905-5C74B8F1A89C}" srcOrd="0" destOrd="0" parTransId="{AF6E721C-28A7-49CE-89AF-F476F06F19B6}" sibTransId="{EB3C9E95-5286-41B2-B239-BC41E0DC3414}"/>
    <dgm:cxn modelId="{2BB37017-E6EE-4A21-913C-14BF00EF94E3}" type="presOf" srcId="{A3764557-8148-4935-97C0-8CB017DEE4FE}" destId="{9A3AE5BD-856E-4B1A-89A5-5F196CB7E224}" srcOrd="0" destOrd="0" presId="urn:microsoft.com/office/officeart/2005/8/layout/hierarchy3"/>
    <dgm:cxn modelId="{C5E03118-BED5-459A-AAB7-6E643418742C}" type="presOf" srcId="{A9A152CC-C932-4CBB-9453-FE4B84C21A59}" destId="{6832B253-503E-47FB-973F-1025992D29A4}" srcOrd="0" destOrd="0" presId="urn:microsoft.com/office/officeart/2005/8/layout/hierarchy3"/>
    <dgm:cxn modelId="{583C1D27-0AEA-4BF5-95BA-4EA216162E2E}" srcId="{A3764557-8148-4935-97C0-8CB017DEE4FE}" destId="{4361C1A8-5ED8-4D3C-92A4-CDB9A0CAFEDC}" srcOrd="0" destOrd="0" parTransId="{2AEE5B9C-0934-458B-B364-E232677F9ABD}" sibTransId="{1886D843-F70D-4F4B-B3A8-A81EEF3D4C82}"/>
    <dgm:cxn modelId="{42C0132A-6641-4267-BB4F-0FB72B7D37B0}" srcId="{4AFF5F93-4008-4E10-A43E-D0211B4F125C}" destId="{D436B9B3-7893-41D6-9F29-3D6E7A54CDF6}" srcOrd="2" destOrd="0" parTransId="{0ED8DDC7-4334-478D-BA23-8EAEDE16C11A}" sibTransId="{590B5ED6-2E4A-409B-8220-4DCD3CF7B3E5}"/>
    <dgm:cxn modelId="{D49D972A-F231-4E0C-AA42-2B2A6DD800F1}" type="presOf" srcId="{4361C1A8-5ED8-4D3C-92A4-CDB9A0CAFEDC}" destId="{C2980E5B-5DE1-4B2A-AEB6-21E3EF177799}" srcOrd="0" destOrd="0" presId="urn:microsoft.com/office/officeart/2005/8/layout/hierarchy3"/>
    <dgm:cxn modelId="{38B1102C-3CF5-422B-B018-A3C1C0069DAB}" srcId="{A9A152CC-C932-4CBB-9453-FE4B84C21A59}" destId="{A3764557-8148-4935-97C0-8CB017DEE4FE}" srcOrd="1" destOrd="0" parTransId="{041C4B8E-A8D5-4435-A014-D5656AB77825}" sibTransId="{70D7FBDB-1B81-47F9-B21A-9AD6C68F0E52}"/>
    <dgm:cxn modelId="{CB62832D-5E34-4827-AAA6-8C4F3776C5DF}" type="presOf" srcId="{438E6489-BF87-4813-ADFB-723A4D6CE5CD}" destId="{A7C580C3-5A5F-4075-9B4C-521B929926CD}" srcOrd="0" destOrd="0" presId="urn:microsoft.com/office/officeart/2005/8/layout/hierarchy3"/>
    <dgm:cxn modelId="{3C9D9739-2AF5-4247-8246-A84C983FCC32}" type="presOf" srcId="{0ED8DDC7-4334-478D-BA23-8EAEDE16C11A}" destId="{0F34C8E8-A60A-4941-BBF4-B348AE961E54}" srcOrd="0" destOrd="0" presId="urn:microsoft.com/office/officeart/2005/8/layout/hierarchy3"/>
    <dgm:cxn modelId="{D8F69E60-602B-43E6-B3C6-083A802260CE}" srcId="{438E6489-BF87-4813-ADFB-723A4D6CE5CD}" destId="{EBF1DA2F-45D8-48D6-AC96-14B73B326409}" srcOrd="2" destOrd="0" parTransId="{12FDB255-BB12-425E-BF63-07F17286EF4C}" sibTransId="{A10959EF-693F-4F75-A07E-509963574042}"/>
    <dgm:cxn modelId="{1E802563-E1A2-466A-9E13-02B68593232C}" type="presOf" srcId="{E431F93D-33CA-4AAC-A39D-94854B299A7E}" destId="{258A20CA-3EC7-4462-BA67-3C56154AA605}" srcOrd="0" destOrd="0" presId="urn:microsoft.com/office/officeart/2005/8/layout/hierarchy3"/>
    <dgm:cxn modelId="{A683466F-EDF2-4473-8E8A-46F502352D44}" type="presOf" srcId="{EF0CAA39-7201-4F54-B006-BAC54C2AD237}" destId="{A50393BC-B6B3-4186-B705-FF98573DA664}" srcOrd="0" destOrd="0" presId="urn:microsoft.com/office/officeart/2005/8/layout/hierarchy3"/>
    <dgm:cxn modelId="{0363E771-9E7B-48EC-B5C1-A13ACFD818D4}" type="presOf" srcId="{8D17AC65-16A9-41C7-A679-731033FF41F9}" destId="{DE25ADD4-5824-4C04-B039-8A2E17AD1A67}" srcOrd="0" destOrd="0" presId="urn:microsoft.com/office/officeart/2005/8/layout/hierarchy3"/>
    <dgm:cxn modelId="{47F9EE71-07ED-43DF-9246-8D27A91007C8}" type="presOf" srcId="{E968BEC4-DFB6-46ED-9905-5C74B8F1A89C}" destId="{9023D53A-3D16-48CE-A080-8F47EEA70C6E}" srcOrd="0" destOrd="0" presId="urn:microsoft.com/office/officeart/2005/8/layout/hierarchy3"/>
    <dgm:cxn modelId="{5C9C9652-43AC-454F-A17E-B47A114796C2}" type="presOf" srcId="{4AFF5F93-4008-4E10-A43E-D0211B4F125C}" destId="{DE8BDDC2-4253-4C9D-BEFB-C92560450885}" srcOrd="1" destOrd="0" presId="urn:microsoft.com/office/officeart/2005/8/layout/hierarchy3"/>
    <dgm:cxn modelId="{01E3B777-5B44-41E0-BB17-7983E52C2AE1}" type="presOf" srcId="{092CE9C8-327C-4BDC-BC10-FA08A95E586D}" destId="{F2D1D82C-41CA-4D50-96A4-2D2F3E360526}" srcOrd="0" destOrd="0" presId="urn:microsoft.com/office/officeart/2005/8/layout/hierarchy3"/>
    <dgm:cxn modelId="{0FA6B258-4F25-483B-82A7-47CE2F3BF530}" type="presOf" srcId="{12FDB255-BB12-425E-BF63-07F17286EF4C}" destId="{C2DBF24A-B24E-43D7-93C2-0ABFF97477F5}" srcOrd="0" destOrd="0" presId="urn:microsoft.com/office/officeart/2005/8/layout/hierarchy3"/>
    <dgm:cxn modelId="{351F5479-8294-4B37-B6A1-963BAA6E6991}" type="presOf" srcId="{2AEE5B9C-0934-458B-B364-E232677F9ABD}" destId="{894DB0EF-69C1-4C22-A377-3C863393B73A}" srcOrd="0" destOrd="0" presId="urn:microsoft.com/office/officeart/2005/8/layout/hierarchy3"/>
    <dgm:cxn modelId="{BB26557F-2509-41E9-875F-B08569E86E65}" type="presOf" srcId="{A3764557-8148-4935-97C0-8CB017DEE4FE}" destId="{28875472-FD6E-4246-B714-13FEBD5CDA2F}" srcOrd="1" destOrd="0" presId="urn:microsoft.com/office/officeart/2005/8/layout/hierarchy3"/>
    <dgm:cxn modelId="{8C107C96-5672-49BA-8D58-4BE33945CFEB}" srcId="{4AFF5F93-4008-4E10-A43E-D0211B4F125C}" destId="{978A5484-C13D-4E86-BAB4-05F78D8D427E}" srcOrd="3" destOrd="0" parTransId="{136D0029-13C3-40B5-9159-E9AF6293C7EB}" sibTransId="{3759121D-51BE-45CA-A82D-5E6C8964791C}"/>
    <dgm:cxn modelId="{CA6A05A0-46E2-4FDF-BDF4-17CEFC359C59}" srcId="{A9A152CC-C932-4CBB-9453-FE4B84C21A59}" destId="{4AFF5F93-4008-4E10-A43E-D0211B4F125C}" srcOrd="2" destOrd="0" parTransId="{D1473EC1-F511-4BBB-BC75-F33FEAB3046C}" sibTransId="{5ED3B388-66A0-4079-A8FB-8EDA2BF2CAA6}"/>
    <dgm:cxn modelId="{BB75EFA2-2A0B-42BB-8382-6046544703E3}" type="presOf" srcId="{94112FF2-3D9B-4D01-8F0B-2DD288386B4C}" destId="{8A1375C4-045D-41B5-875C-A898F0D2190D}" srcOrd="0" destOrd="0" presId="urn:microsoft.com/office/officeart/2005/8/layout/hierarchy3"/>
    <dgm:cxn modelId="{A9811EA3-2ED8-41A7-B1A9-E84398AC5E0E}" srcId="{438E6489-BF87-4813-ADFB-723A4D6CE5CD}" destId="{092CE9C8-327C-4BDC-BC10-FA08A95E586D}" srcOrd="0" destOrd="0" parTransId="{EF0CAA39-7201-4F54-B006-BAC54C2AD237}" sibTransId="{894D462E-21E8-4D9F-B96D-0583E131E586}"/>
    <dgm:cxn modelId="{F45304A6-BF12-47BB-B71F-1351268CD8C2}" srcId="{438E6489-BF87-4813-ADFB-723A4D6CE5CD}" destId="{F9FEC019-7FE3-480B-BAB9-651298998276}" srcOrd="1" destOrd="0" parTransId="{94112FF2-3D9B-4D01-8F0B-2DD288386B4C}" sibTransId="{5747E11A-6EC3-4015-A876-821E9E558CF6}"/>
    <dgm:cxn modelId="{7E548FA9-1615-4A02-B1E2-2F9D98FFC957}" type="presOf" srcId="{9C45CA95-2AC2-465C-82C0-C87D092CC881}" destId="{8F8E9473-5786-4376-B132-D1D424E49D0F}" srcOrd="0" destOrd="0" presId="urn:microsoft.com/office/officeart/2005/8/layout/hierarchy3"/>
    <dgm:cxn modelId="{70B30AAE-770B-449E-B684-8E04CA690953}" type="presOf" srcId="{E7BE1DC1-D338-4422-88C5-7D99C57E44DA}" destId="{3AD16618-EF7A-43F2-A828-F452961572AB}" srcOrd="0" destOrd="0" presId="urn:microsoft.com/office/officeart/2005/8/layout/hierarchy3"/>
    <dgm:cxn modelId="{101D45B7-5D3D-4057-8C41-13C3A756639E}" type="presOf" srcId="{4AFF5F93-4008-4E10-A43E-D0211B4F125C}" destId="{B243ECAB-7499-41EA-82D7-4CEB19DF7426}" srcOrd="0" destOrd="0" presId="urn:microsoft.com/office/officeart/2005/8/layout/hierarchy3"/>
    <dgm:cxn modelId="{D613B4B7-83FE-43AD-9647-9348561635FD}" type="presOf" srcId="{438E6489-BF87-4813-ADFB-723A4D6CE5CD}" destId="{52228CC8-DD70-441B-8019-EE3694832912}" srcOrd="1" destOrd="0" presId="urn:microsoft.com/office/officeart/2005/8/layout/hierarchy3"/>
    <dgm:cxn modelId="{198E00BD-0E49-4BEC-98E8-BEDD23190567}" type="presOf" srcId="{978A5484-C13D-4E86-BAB4-05F78D8D427E}" destId="{74507539-0E40-4EFB-88C9-5E4D286454B7}" srcOrd="0" destOrd="0" presId="urn:microsoft.com/office/officeart/2005/8/layout/hierarchy3"/>
    <dgm:cxn modelId="{8A80E2BF-A9F7-4C8C-AA92-07A562C61A77}" srcId="{4AFF5F93-4008-4E10-A43E-D0211B4F125C}" destId="{F0744E6A-9782-4B8E-A2E6-728109725902}" srcOrd="1" destOrd="0" parTransId="{E431F93D-33CA-4AAC-A39D-94854B299A7E}" sibTransId="{2CB761D0-B50B-45F4-ACE5-CDF7832AC8B6}"/>
    <dgm:cxn modelId="{A60A26C3-ECE8-44A5-8F81-3AEFFF6EB116}" type="presOf" srcId="{AF6E721C-28A7-49CE-89AF-F476F06F19B6}" destId="{589C900D-3A40-467D-829E-2B42DC4C05C1}" srcOrd="0" destOrd="0" presId="urn:microsoft.com/office/officeart/2005/8/layout/hierarchy3"/>
    <dgm:cxn modelId="{02BF90CD-7F22-471A-936F-8E84F39E5582}" srcId="{A3764557-8148-4935-97C0-8CB017DEE4FE}" destId="{E7BE1DC1-D338-4422-88C5-7D99C57E44DA}" srcOrd="2" destOrd="0" parTransId="{9ED77B23-A358-4124-846B-552EBC2A2C61}" sibTransId="{9292458E-1E7E-4F0C-A9BF-F326321574C0}"/>
    <dgm:cxn modelId="{7EEBD5DC-D2A2-4948-87DF-3B1476C59DA3}" type="presOf" srcId="{136D0029-13C3-40B5-9159-E9AF6293C7EB}" destId="{89D69164-A2B5-4247-8CE1-73EA5E5FA03B}" srcOrd="0" destOrd="0" presId="urn:microsoft.com/office/officeart/2005/8/layout/hierarchy3"/>
    <dgm:cxn modelId="{1B3FAEE2-8564-491C-96B2-F59EA3A0B12E}" srcId="{A3764557-8148-4935-97C0-8CB017DEE4FE}" destId="{9C45CA95-2AC2-465C-82C0-C87D092CC881}" srcOrd="1" destOrd="0" parTransId="{8D17AC65-16A9-41C7-A679-731033FF41F9}" sibTransId="{23BC0F59-282D-4500-B013-2175D439F8AA}"/>
    <dgm:cxn modelId="{54153DEA-6E1C-400E-ADDD-CE6A2F484475}" type="presOf" srcId="{F0744E6A-9782-4B8E-A2E6-728109725902}" destId="{217A5073-DEC5-497A-8E27-4E070D39520C}" srcOrd="0" destOrd="0" presId="urn:microsoft.com/office/officeart/2005/8/layout/hierarchy3"/>
    <dgm:cxn modelId="{F47BA0EA-AE02-4724-A912-294632E329E7}" type="presOf" srcId="{EBF1DA2F-45D8-48D6-AC96-14B73B326409}" destId="{764E4E2C-480D-4576-97D4-B92C1C53D996}" srcOrd="0" destOrd="0" presId="urn:microsoft.com/office/officeart/2005/8/layout/hierarchy3"/>
    <dgm:cxn modelId="{DE8E2DEC-2A40-4C9F-B868-6AE017829F19}" srcId="{A9A152CC-C932-4CBB-9453-FE4B84C21A59}" destId="{438E6489-BF87-4813-ADFB-723A4D6CE5CD}" srcOrd="0" destOrd="0" parTransId="{7312E056-D8D1-4B26-9CBC-6796D20525D8}" sibTransId="{C4067D73-CE51-4CBE-904A-AA339B09C324}"/>
    <dgm:cxn modelId="{98CFE7F6-C91B-4F79-9541-10480D4B7935}" type="presOf" srcId="{9ED77B23-A358-4124-846B-552EBC2A2C61}" destId="{C950946C-D251-499A-9A27-ED690E89A73C}" srcOrd="0" destOrd="0" presId="urn:microsoft.com/office/officeart/2005/8/layout/hierarchy3"/>
    <dgm:cxn modelId="{06CFE578-DDA3-48D6-950B-528721EACF6F}" type="presParOf" srcId="{6832B253-503E-47FB-973F-1025992D29A4}" destId="{9ED2EF59-6137-4094-BB00-D3C0A4D9C789}" srcOrd="0" destOrd="0" presId="urn:microsoft.com/office/officeart/2005/8/layout/hierarchy3"/>
    <dgm:cxn modelId="{5488E1AF-90DD-4FB9-96A7-D81497AF9F2C}" type="presParOf" srcId="{9ED2EF59-6137-4094-BB00-D3C0A4D9C789}" destId="{EB036EC2-E5B3-47BE-99B4-D9DDD7008B40}" srcOrd="0" destOrd="0" presId="urn:microsoft.com/office/officeart/2005/8/layout/hierarchy3"/>
    <dgm:cxn modelId="{C57E6966-CED4-4249-84B7-66A37BCCCC71}" type="presParOf" srcId="{EB036EC2-E5B3-47BE-99B4-D9DDD7008B40}" destId="{A7C580C3-5A5F-4075-9B4C-521B929926CD}" srcOrd="0" destOrd="0" presId="urn:microsoft.com/office/officeart/2005/8/layout/hierarchy3"/>
    <dgm:cxn modelId="{D0C50DBC-A9CA-408B-93FE-84D791FC6654}" type="presParOf" srcId="{EB036EC2-E5B3-47BE-99B4-D9DDD7008B40}" destId="{52228CC8-DD70-441B-8019-EE3694832912}" srcOrd="1" destOrd="0" presId="urn:microsoft.com/office/officeart/2005/8/layout/hierarchy3"/>
    <dgm:cxn modelId="{5887A0D2-61AB-4DBE-A2E4-7272F4353613}" type="presParOf" srcId="{9ED2EF59-6137-4094-BB00-D3C0A4D9C789}" destId="{347AA9B5-BC10-4D4E-87B5-8925BDC4AD64}" srcOrd="1" destOrd="0" presId="urn:microsoft.com/office/officeart/2005/8/layout/hierarchy3"/>
    <dgm:cxn modelId="{CDD480B5-773F-47EA-85F2-A722B513ACDA}" type="presParOf" srcId="{347AA9B5-BC10-4D4E-87B5-8925BDC4AD64}" destId="{A50393BC-B6B3-4186-B705-FF98573DA664}" srcOrd="0" destOrd="0" presId="urn:microsoft.com/office/officeart/2005/8/layout/hierarchy3"/>
    <dgm:cxn modelId="{A1301374-C407-42C1-956A-B022A59511B8}" type="presParOf" srcId="{347AA9B5-BC10-4D4E-87B5-8925BDC4AD64}" destId="{F2D1D82C-41CA-4D50-96A4-2D2F3E360526}" srcOrd="1" destOrd="0" presId="urn:microsoft.com/office/officeart/2005/8/layout/hierarchy3"/>
    <dgm:cxn modelId="{4023E524-675A-4491-9FF0-4474EBD1F37B}" type="presParOf" srcId="{347AA9B5-BC10-4D4E-87B5-8925BDC4AD64}" destId="{8A1375C4-045D-41B5-875C-A898F0D2190D}" srcOrd="2" destOrd="0" presId="urn:microsoft.com/office/officeart/2005/8/layout/hierarchy3"/>
    <dgm:cxn modelId="{F76A2D4C-1F28-469B-9D1A-359B9705C7CA}" type="presParOf" srcId="{347AA9B5-BC10-4D4E-87B5-8925BDC4AD64}" destId="{CF688070-5942-4FB4-9CC3-DD30A60628AD}" srcOrd="3" destOrd="0" presId="urn:microsoft.com/office/officeart/2005/8/layout/hierarchy3"/>
    <dgm:cxn modelId="{53F77445-1DAD-41DE-A458-613A6EC9E5C2}" type="presParOf" srcId="{347AA9B5-BC10-4D4E-87B5-8925BDC4AD64}" destId="{C2DBF24A-B24E-43D7-93C2-0ABFF97477F5}" srcOrd="4" destOrd="0" presId="urn:microsoft.com/office/officeart/2005/8/layout/hierarchy3"/>
    <dgm:cxn modelId="{66E07563-204F-4A4F-9001-6E2EC26C0408}" type="presParOf" srcId="{347AA9B5-BC10-4D4E-87B5-8925BDC4AD64}" destId="{764E4E2C-480D-4576-97D4-B92C1C53D996}" srcOrd="5" destOrd="0" presId="urn:microsoft.com/office/officeart/2005/8/layout/hierarchy3"/>
    <dgm:cxn modelId="{BE69FE60-8823-496C-A94D-70BCA38BB167}" type="presParOf" srcId="{6832B253-503E-47FB-973F-1025992D29A4}" destId="{2A1724C5-D886-443C-A7E6-DCA8D3EE6539}" srcOrd="1" destOrd="0" presId="urn:microsoft.com/office/officeart/2005/8/layout/hierarchy3"/>
    <dgm:cxn modelId="{3FF70C4B-D690-4445-B2A4-F46BB8E7C8DA}" type="presParOf" srcId="{2A1724C5-D886-443C-A7E6-DCA8D3EE6539}" destId="{02EDA462-9DC4-4497-B71C-616A17B1300D}" srcOrd="0" destOrd="0" presId="urn:microsoft.com/office/officeart/2005/8/layout/hierarchy3"/>
    <dgm:cxn modelId="{E2F25A6C-AB48-4619-A441-EA0743D863B0}" type="presParOf" srcId="{02EDA462-9DC4-4497-B71C-616A17B1300D}" destId="{9A3AE5BD-856E-4B1A-89A5-5F196CB7E224}" srcOrd="0" destOrd="0" presId="urn:microsoft.com/office/officeart/2005/8/layout/hierarchy3"/>
    <dgm:cxn modelId="{E7B0C56B-238B-46BE-AB44-D4A20FC0C9FE}" type="presParOf" srcId="{02EDA462-9DC4-4497-B71C-616A17B1300D}" destId="{28875472-FD6E-4246-B714-13FEBD5CDA2F}" srcOrd="1" destOrd="0" presId="urn:microsoft.com/office/officeart/2005/8/layout/hierarchy3"/>
    <dgm:cxn modelId="{EDFDFC2C-8382-4E20-9E48-A86AA38843CB}" type="presParOf" srcId="{2A1724C5-D886-443C-A7E6-DCA8D3EE6539}" destId="{02A729CB-CA17-4135-ADC0-4ECC29E04048}" srcOrd="1" destOrd="0" presId="urn:microsoft.com/office/officeart/2005/8/layout/hierarchy3"/>
    <dgm:cxn modelId="{A489B00A-639C-438B-9B4D-D3D4450D9916}" type="presParOf" srcId="{02A729CB-CA17-4135-ADC0-4ECC29E04048}" destId="{894DB0EF-69C1-4C22-A377-3C863393B73A}" srcOrd="0" destOrd="0" presId="urn:microsoft.com/office/officeart/2005/8/layout/hierarchy3"/>
    <dgm:cxn modelId="{31F9B4A1-4B84-4EC6-80C5-C750A75E9CB8}" type="presParOf" srcId="{02A729CB-CA17-4135-ADC0-4ECC29E04048}" destId="{C2980E5B-5DE1-4B2A-AEB6-21E3EF177799}" srcOrd="1" destOrd="0" presId="urn:microsoft.com/office/officeart/2005/8/layout/hierarchy3"/>
    <dgm:cxn modelId="{D24320AA-D4AA-4EAD-9276-BA41FA164E61}" type="presParOf" srcId="{02A729CB-CA17-4135-ADC0-4ECC29E04048}" destId="{DE25ADD4-5824-4C04-B039-8A2E17AD1A67}" srcOrd="2" destOrd="0" presId="urn:microsoft.com/office/officeart/2005/8/layout/hierarchy3"/>
    <dgm:cxn modelId="{1E9D4D17-BD1E-45A0-A7FB-FBB00462EE0F}" type="presParOf" srcId="{02A729CB-CA17-4135-ADC0-4ECC29E04048}" destId="{8F8E9473-5786-4376-B132-D1D424E49D0F}" srcOrd="3" destOrd="0" presId="urn:microsoft.com/office/officeart/2005/8/layout/hierarchy3"/>
    <dgm:cxn modelId="{5503FFB0-8772-4762-820F-B4F6F14BF5B8}" type="presParOf" srcId="{02A729CB-CA17-4135-ADC0-4ECC29E04048}" destId="{C950946C-D251-499A-9A27-ED690E89A73C}" srcOrd="4" destOrd="0" presId="urn:microsoft.com/office/officeart/2005/8/layout/hierarchy3"/>
    <dgm:cxn modelId="{24ABBCCC-79CA-4616-9834-030875CE9F11}" type="presParOf" srcId="{02A729CB-CA17-4135-ADC0-4ECC29E04048}" destId="{3AD16618-EF7A-43F2-A828-F452961572AB}" srcOrd="5" destOrd="0" presId="urn:microsoft.com/office/officeart/2005/8/layout/hierarchy3"/>
    <dgm:cxn modelId="{302E7163-398C-4343-80E5-F19CA49ADAB5}" type="presParOf" srcId="{6832B253-503E-47FB-973F-1025992D29A4}" destId="{CECB82A6-8F68-418F-A9F5-65AF876E000B}" srcOrd="2" destOrd="0" presId="urn:microsoft.com/office/officeart/2005/8/layout/hierarchy3"/>
    <dgm:cxn modelId="{7AF0E723-DE25-4CB0-BE33-9CD44F685815}" type="presParOf" srcId="{CECB82A6-8F68-418F-A9F5-65AF876E000B}" destId="{F62DAF54-082E-4C23-8C13-9692579DD0E8}" srcOrd="0" destOrd="0" presId="urn:microsoft.com/office/officeart/2005/8/layout/hierarchy3"/>
    <dgm:cxn modelId="{7478292B-5E8E-48A4-94F7-72AD53D674C4}" type="presParOf" srcId="{F62DAF54-082E-4C23-8C13-9692579DD0E8}" destId="{B243ECAB-7499-41EA-82D7-4CEB19DF7426}" srcOrd="0" destOrd="0" presId="urn:microsoft.com/office/officeart/2005/8/layout/hierarchy3"/>
    <dgm:cxn modelId="{6A455F03-6A3C-4A27-9EFA-EF6FBC578E80}" type="presParOf" srcId="{F62DAF54-082E-4C23-8C13-9692579DD0E8}" destId="{DE8BDDC2-4253-4C9D-BEFB-C92560450885}" srcOrd="1" destOrd="0" presId="urn:microsoft.com/office/officeart/2005/8/layout/hierarchy3"/>
    <dgm:cxn modelId="{B405CBA1-3144-4DC3-ABF8-C0A1278A611D}" type="presParOf" srcId="{CECB82A6-8F68-418F-A9F5-65AF876E000B}" destId="{3EE37782-5F1F-462E-818F-BB4E60F9DD1D}" srcOrd="1" destOrd="0" presId="urn:microsoft.com/office/officeart/2005/8/layout/hierarchy3"/>
    <dgm:cxn modelId="{1B11F9BE-6994-4124-B4B3-4F6CF139E64B}" type="presParOf" srcId="{3EE37782-5F1F-462E-818F-BB4E60F9DD1D}" destId="{589C900D-3A40-467D-829E-2B42DC4C05C1}" srcOrd="0" destOrd="0" presId="urn:microsoft.com/office/officeart/2005/8/layout/hierarchy3"/>
    <dgm:cxn modelId="{089809D6-EF56-4DC8-8584-2919C667757C}" type="presParOf" srcId="{3EE37782-5F1F-462E-818F-BB4E60F9DD1D}" destId="{9023D53A-3D16-48CE-A080-8F47EEA70C6E}" srcOrd="1" destOrd="0" presId="urn:microsoft.com/office/officeart/2005/8/layout/hierarchy3"/>
    <dgm:cxn modelId="{C76B0910-AEC1-41FF-93F9-F2F210AF3FD0}" type="presParOf" srcId="{3EE37782-5F1F-462E-818F-BB4E60F9DD1D}" destId="{258A20CA-3EC7-4462-BA67-3C56154AA605}" srcOrd="2" destOrd="0" presId="urn:microsoft.com/office/officeart/2005/8/layout/hierarchy3"/>
    <dgm:cxn modelId="{4EF04E52-CD94-4509-89D7-A9DA2F81C40E}" type="presParOf" srcId="{3EE37782-5F1F-462E-818F-BB4E60F9DD1D}" destId="{217A5073-DEC5-497A-8E27-4E070D39520C}" srcOrd="3" destOrd="0" presId="urn:microsoft.com/office/officeart/2005/8/layout/hierarchy3"/>
    <dgm:cxn modelId="{5A4E3F5C-E072-402C-861A-97D14445415D}" type="presParOf" srcId="{3EE37782-5F1F-462E-818F-BB4E60F9DD1D}" destId="{0F34C8E8-A60A-4941-BBF4-B348AE961E54}" srcOrd="4" destOrd="0" presId="urn:microsoft.com/office/officeart/2005/8/layout/hierarchy3"/>
    <dgm:cxn modelId="{EB1F2617-D4E1-4430-A4D2-73303D784646}" type="presParOf" srcId="{3EE37782-5F1F-462E-818F-BB4E60F9DD1D}" destId="{08574E2F-2C76-4C87-8049-4D592CAC5CB0}" srcOrd="5" destOrd="0" presId="urn:microsoft.com/office/officeart/2005/8/layout/hierarchy3"/>
    <dgm:cxn modelId="{2357D302-9429-49C3-AB52-18384104D309}" type="presParOf" srcId="{3EE37782-5F1F-462E-818F-BB4E60F9DD1D}" destId="{89D69164-A2B5-4247-8CE1-73EA5E5FA03B}" srcOrd="6" destOrd="0" presId="urn:microsoft.com/office/officeart/2005/8/layout/hierarchy3"/>
    <dgm:cxn modelId="{4346E634-CA76-4623-BAFD-9C655215533A}" type="presParOf" srcId="{3EE37782-5F1F-462E-818F-BB4E60F9DD1D}" destId="{74507539-0E40-4EFB-88C9-5E4D286454B7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5DDD7C5-AE29-4D2D-8233-F67DC96F6ABE}" type="doc">
      <dgm:prSet loTypeId="urn:microsoft.com/office/officeart/2005/8/layout/arrow1" loCatId="relationship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89B6135F-2D97-4703-B406-453BD359FD6C}">
      <dgm:prSet phldrT="[文本]"/>
      <dgm:spPr/>
      <dgm:t>
        <a:bodyPr/>
        <a:lstStyle/>
        <a:p>
          <a:r>
            <a:rPr lang="zh-CN" altLang="en-US" dirty="0"/>
            <a:t>有品</a:t>
          </a:r>
        </a:p>
      </dgm:t>
    </dgm:pt>
    <dgm:pt modelId="{F011C03E-AD11-40D5-A20C-B6DA87D27048}" type="parTrans" cxnId="{A3593FFB-B06A-4A3D-B8EF-F3A93F683151}">
      <dgm:prSet/>
      <dgm:spPr/>
      <dgm:t>
        <a:bodyPr/>
        <a:lstStyle/>
        <a:p>
          <a:endParaRPr lang="zh-CN" altLang="en-US"/>
        </a:p>
      </dgm:t>
    </dgm:pt>
    <dgm:pt modelId="{8CAC6A76-BFE6-4DA0-97F6-E597AE37FE89}" type="sibTrans" cxnId="{A3593FFB-B06A-4A3D-B8EF-F3A93F683151}">
      <dgm:prSet/>
      <dgm:spPr/>
      <dgm:t>
        <a:bodyPr/>
        <a:lstStyle/>
        <a:p>
          <a:endParaRPr lang="zh-CN" altLang="en-US"/>
        </a:p>
      </dgm:t>
    </dgm:pt>
    <dgm:pt modelId="{B9854395-5DCA-46F2-8711-2460E851860C}">
      <dgm:prSet phldrT="[文本]"/>
      <dgm:spPr/>
      <dgm:t>
        <a:bodyPr/>
        <a:lstStyle/>
        <a:p>
          <a:r>
            <a:rPr lang="zh-CN" altLang="en-US" dirty="0"/>
            <a:t>有鱼</a:t>
          </a:r>
        </a:p>
      </dgm:t>
    </dgm:pt>
    <dgm:pt modelId="{D017D56A-E3DC-4075-889E-355D13B282F4}" type="parTrans" cxnId="{029FD1CE-7B56-47BD-9915-A62ABC563642}">
      <dgm:prSet/>
      <dgm:spPr/>
      <dgm:t>
        <a:bodyPr/>
        <a:lstStyle/>
        <a:p>
          <a:endParaRPr lang="zh-CN" altLang="en-US"/>
        </a:p>
      </dgm:t>
    </dgm:pt>
    <dgm:pt modelId="{CCE9CEE3-DB01-4ADF-80F2-EC145BB8CE93}" type="sibTrans" cxnId="{029FD1CE-7B56-47BD-9915-A62ABC563642}">
      <dgm:prSet/>
      <dgm:spPr/>
      <dgm:t>
        <a:bodyPr/>
        <a:lstStyle/>
        <a:p>
          <a:endParaRPr lang="zh-CN" altLang="en-US"/>
        </a:p>
      </dgm:t>
    </dgm:pt>
    <dgm:pt modelId="{D9F91B07-C5FB-4290-B387-BFF9FE609D86}" type="pres">
      <dgm:prSet presAssocID="{25DDD7C5-AE29-4D2D-8233-F67DC96F6ABE}" presName="cycle" presStyleCnt="0">
        <dgm:presLayoutVars>
          <dgm:dir/>
          <dgm:resizeHandles val="exact"/>
        </dgm:presLayoutVars>
      </dgm:prSet>
      <dgm:spPr/>
    </dgm:pt>
    <dgm:pt modelId="{FCE5CCEF-DD54-427A-B8A8-FE8E6EBB9AF5}" type="pres">
      <dgm:prSet presAssocID="{89B6135F-2D97-4703-B406-453BD359FD6C}" presName="arrow" presStyleLbl="node1" presStyleIdx="0" presStyleCnt="2">
        <dgm:presLayoutVars>
          <dgm:bulletEnabled val="1"/>
        </dgm:presLayoutVars>
      </dgm:prSet>
      <dgm:spPr/>
    </dgm:pt>
    <dgm:pt modelId="{A4B80C43-E25D-432E-A80E-9D5F6865C053}" type="pres">
      <dgm:prSet presAssocID="{B9854395-5DCA-46F2-8711-2460E851860C}" presName="arrow" presStyleLbl="node1" presStyleIdx="1" presStyleCnt="2">
        <dgm:presLayoutVars>
          <dgm:bulletEnabled val="1"/>
        </dgm:presLayoutVars>
      </dgm:prSet>
      <dgm:spPr/>
    </dgm:pt>
  </dgm:ptLst>
  <dgm:cxnLst>
    <dgm:cxn modelId="{7194BC18-B63C-457F-AC85-7800D084BCBC}" type="presOf" srcId="{25DDD7C5-AE29-4D2D-8233-F67DC96F6ABE}" destId="{D9F91B07-C5FB-4290-B387-BFF9FE609D86}" srcOrd="0" destOrd="0" presId="urn:microsoft.com/office/officeart/2005/8/layout/arrow1"/>
    <dgm:cxn modelId="{E4B34B8B-2EAD-435B-986A-44F425F26122}" type="presOf" srcId="{B9854395-5DCA-46F2-8711-2460E851860C}" destId="{A4B80C43-E25D-432E-A80E-9D5F6865C053}" srcOrd="0" destOrd="0" presId="urn:microsoft.com/office/officeart/2005/8/layout/arrow1"/>
    <dgm:cxn modelId="{FF5A9CAC-B43A-4703-9F62-956CCB09AE52}" type="presOf" srcId="{89B6135F-2D97-4703-B406-453BD359FD6C}" destId="{FCE5CCEF-DD54-427A-B8A8-FE8E6EBB9AF5}" srcOrd="0" destOrd="0" presId="urn:microsoft.com/office/officeart/2005/8/layout/arrow1"/>
    <dgm:cxn modelId="{029FD1CE-7B56-47BD-9915-A62ABC563642}" srcId="{25DDD7C5-AE29-4D2D-8233-F67DC96F6ABE}" destId="{B9854395-5DCA-46F2-8711-2460E851860C}" srcOrd="1" destOrd="0" parTransId="{D017D56A-E3DC-4075-889E-355D13B282F4}" sibTransId="{CCE9CEE3-DB01-4ADF-80F2-EC145BB8CE93}"/>
    <dgm:cxn modelId="{A3593FFB-B06A-4A3D-B8EF-F3A93F683151}" srcId="{25DDD7C5-AE29-4D2D-8233-F67DC96F6ABE}" destId="{89B6135F-2D97-4703-B406-453BD359FD6C}" srcOrd="0" destOrd="0" parTransId="{F011C03E-AD11-40D5-A20C-B6DA87D27048}" sibTransId="{8CAC6A76-BFE6-4DA0-97F6-E597AE37FE89}"/>
    <dgm:cxn modelId="{980D3501-C90F-4FE6-B223-7D65DF6A1499}" type="presParOf" srcId="{D9F91B07-C5FB-4290-B387-BFF9FE609D86}" destId="{FCE5CCEF-DD54-427A-B8A8-FE8E6EBB9AF5}" srcOrd="0" destOrd="0" presId="urn:microsoft.com/office/officeart/2005/8/layout/arrow1"/>
    <dgm:cxn modelId="{924748E3-66EC-4E9B-B322-1CB08799E403}" type="presParOf" srcId="{D9F91B07-C5FB-4290-B387-BFF9FE609D86}" destId="{A4B80C43-E25D-432E-A80E-9D5F6865C053}" srcOrd="1" destOrd="0" presId="urn:microsoft.com/office/officeart/2005/8/layout/arrow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9E8130-7602-4741-8955-D68E9455E8FD}">
      <dsp:nvSpPr>
        <dsp:cNvPr id="0" name=""/>
        <dsp:cNvSpPr/>
      </dsp:nvSpPr>
      <dsp:spPr>
        <a:xfrm rot="5400000">
          <a:off x="-116995" y="118912"/>
          <a:ext cx="779969" cy="54597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/>
            <a:t>稳定</a:t>
          </a:r>
        </a:p>
      </dsp:txBody>
      <dsp:txXfrm rot="-5400000">
        <a:off x="1" y="274905"/>
        <a:ext cx="545978" cy="233991"/>
      </dsp:txXfrm>
    </dsp:sp>
    <dsp:sp modelId="{EDA65FF9-4539-4C49-9A01-0B875DD41DC5}">
      <dsp:nvSpPr>
        <dsp:cNvPr id="0" name=""/>
        <dsp:cNvSpPr/>
      </dsp:nvSpPr>
      <dsp:spPr>
        <a:xfrm rot="5400000">
          <a:off x="1560268" y="-1012372"/>
          <a:ext cx="506980" cy="2535559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/>
            <a:t>上线后无资损发生</a:t>
          </a:r>
        </a:p>
      </dsp:txBody>
      <dsp:txXfrm rot="-5400000">
        <a:off x="545979" y="26666"/>
        <a:ext cx="2510810" cy="457482"/>
      </dsp:txXfrm>
    </dsp:sp>
    <dsp:sp modelId="{E52DBE0C-57BD-44E2-9B56-8345C66AF4E7}">
      <dsp:nvSpPr>
        <dsp:cNvPr id="0" name=""/>
        <dsp:cNvSpPr/>
      </dsp:nvSpPr>
      <dsp:spPr>
        <a:xfrm rot="5400000">
          <a:off x="-116995" y="818352"/>
          <a:ext cx="779969" cy="54597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/>
            <a:t>可复用</a:t>
          </a:r>
        </a:p>
      </dsp:txBody>
      <dsp:txXfrm rot="-5400000">
        <a:off x="1" y="974345"/>
        <a:ext cx="545978" cy="233991"/>
      </dsp:txXfrm>
    </dsp:sp>
    <dsp:sp modelId="{F4776C50-C684-4008-B9ED-20F0B34A112D}">
      <dsp:nvSpPr>
        <dsp:cNvPr id="0" name=""/>
        <dsp:cNvSpPr/>
      </dsp:nvSpPr>
      <dsp:spPr>
        <a:xfrm rot="5400000">
          <a:off x="1560268" y="-312932"/>
          <a:ext cx="506980" cy="2535559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/>
            <a:t>快速搭建优惠工具</a:t>
          </a:r>
        </a:p>
      </dsp:txBody>
      <dsp:txXfrm rot="-5400000">
        <a:off x="545979" y="726106"/>
        <a:ext cx="2510810" cy="457482"/>
      </dsp:txXfrm>
    </dsp:sp>
    <dsp:sp modelId="{1689A10F-0541-4535-BC4C-E2DC50AE2628}">
      <dsp:nvSpPr>
        <dsp:cNvPr id="0" name=""/>
        <dsp:cNvSpPr/>
      </dsp:nvSpPr>
      <dsp:spPr>
        <a:xfrm rot="5400000">
          <a:off x="-116995" y="1517792"/>
          <a:ext cx="779969" cy="54597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/>
            <a:t>开放</a:t>
          </a:r>
        </a:p>
      </dsp:txBody>
      <dsp:txXfrm rot="-5400000">
        <a:off x="1" y="1673785"/>
        <a:ext cx="545978" cy="233991"/>
      </dsp:txXfrm>
    </dsp:sp>
    <dsp:sp modelId="{34613C14-0D62-439B-9FFE-268FFF8BF842}">
      <dsp:nvSpPr>
        <dsp:cNvPr id="0" name=""/>
        <dsp:cNvSpPr/>
      </dsp:nvSpPr>
      <dsp:spPr>
        <a:xfrm rot="5400000">
          <a:off x="1560268" y="386507"/>
          <a:ext cx="506980" cy="2535559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/>
            <a:t>可写入，可导出</a:t>
          </a:r>
        </a:p>
      </dsp:txBody>
      <dsp:txXfrm rot="-5400000">
        <a:off x="545979" y="1425546"/>
        <a:ext cx="2510810" cy="457482"/>
      </dsp:txXfrm>
    </dsp:sp>
    <dsp:sp modelId="{00C6790B-6B55-4032-97BA-C01017BEDC0F}">
      <dsp:nvSpPr>
        <dsp:cNvPr id="0" name=""/>
        <dsp:cNvSpPr/>
      </dsp:nvSpPr>
      <dsp:spPr>
        <a:xfrm rot="5400000">
          <a:off x="-116995" y="2217232"/>
          <a:ext cx="779969" cy="54597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/>
            <a:t>高性能</a:t>
          </a:r>
        </a:p>
      </dsp:txBody>
      <dsp:txXfrm rot="-5400000">
        <a:off x="1" y="2373225"/>
        <a:ext cx="545978" cy="233991"/>
      </dsp:txXfrm>
    </dsp:sp>
    <dsp:sp modelId="{6C106690-737D-46E7-A48C-9F622122080A}">
      <dsp:nvSpPr>
        <dsp:cNvPr id="0" name=""/>
        <dsp:cNvSpPr/>
      </dsp:nvSpPr>
      <dsp:spPr>
        <a:xfrm rot="5400000">
          <a:off x="1560268" y="1085947"/>
          <a:ext cx="506980" cy="2535559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/>
            <a:t>核心价格引擎</a:t>
          </a:r>
        </a:p>
      </dsp:txBody>
      <dsp:txXfrm rot="-5400000">
        <a:off x="545979" y="2124986"/>
        <a:ext cx="2510810" cy="457482"/>
      </dsp:txXfrm>
    </dsp:sp>
    <dsp:sp modelId="{3FB54021-E7BF-404D-960A-F0F5489233F9}">
      <dsp:nvSpPr>
        <dsp:cNvPr id="0" name=""/>
        <dsp:cNvSpPr/>
      </dsp:nvSpPr>
      <dsp:spPr>
        <a:xfrm rot="5400000">
          <a:off x="-116995" y="2916673"/>
          <a:ext cx="779969" cy="54597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/>
            <a:t>一致性</a:t>
          </a:r>
        </a:p>
      </dsp:txBody>
      <dsp:txXfrm rot="-5400000">
        <a:off x="1" y="3072666"/>
        <a:ext cx="545978" cy="233991"/>
      </dsp:txXfrm>
    </dsp:sp>
    <dsp:sp modelId="{3BBEC94A-5A92-4F1D-B2F6-32FDF9E00409}">
      <dsp:nvSpPr>
        <dsp:cNvPr id="0" name=""/>
        <dsp:cNvSpPr/>
      </dsp:nvSpPr>
      <dsp:spPr>
        <a:xfrm rot="5400000">
          <a:off x="1560268" y="1785388"/>
          <a:ext cx="506980" cy="2535559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/>
            <a:t>分布式资源管理</a:t>
          </a:r>
        </a:p>
      </dsp:txBody>
      <dsp:txXfrm rot="-5400000">
        <a:off x="545979" y="2824427"/>
        <a:ext cx="2510810" cy="4574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CD054E-54A3-4FFC-81EA-0A4C2A644A95}">
      <dsp:nvSpPr>
        <dsp:cNvPr id="0" name=""/>
        <dsp:cNvSpPr/>
      </dsp:nvSpPr>
      <dsp:spPr>
        <a:xfrm>
          <a:off x="-5116179" y="-783742"/>
          <a:ext cx="6092729" cy="6092729"/>
        </a:xfrm>
        <a:prstGeom prst="blockArc">
          <a:avLst>
            <a:gd name="adj1" fmla="val 18900000"/>
            <a:gd name="adj2" fmla="val 2700000"/>
            <a:gd name="adj3" fmla="val 355"/>
          </a:avLst>
        </a:pr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5A6016-48F6-4E79-AFD4-BB0B5F55B861}">
      <dsp:nvSpPr>
        <dsp:cNvPr id="0" name=""/>
        <dsp:cNvSpPr/>
      </dsp:nvSpPr>
      <dsp:spPr>
        <a:xfrm>
          <a:off x="427160" y="282737"/>
          <a:ext cx="6569102" cy="56583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9133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带队完成优惠中心重构</a:t>
          </a:r>
          <a:r>
            <a:rPr lang="en-US" altLang="zh-CN" sz="2200" kern="1200" dirty="0"/>
            <a:t>(Q1)</a:t>
          </a:r>
          <a:endParaRPr lang="zh-CN" altLang="en-US" sz="2200" kern="1200" dirty="0"/>
        </a:p>
      </dsp:txBody>
      <dsp:txXfrm>
        <a:off x="427160" y="282737"/>
        <a:ext cx="6569102" cy="565836"/>
      </dsp:txXfrm>
    </dsp:sp>
    <dsp:sp modelId="{4630DE3E-F987-403C-899C-47B352072CC1}">
      <dsp:nvSpPr>
        <dsp:cNvPr id="0" name=""/>
        <dsp:cNvSpPr/>
      </dsp:nvSpPr>
      <dsp:spPr>
        <a:xfrm>
          <a:off x="73512" y="212007"/>
          <a:ext cx="707295" cy="707295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C47007-B707-4DA9-89D6-BA2BC768F0F0}">
      <dsp:nvSpPr>
        <dsp:cNvPr id="0" name=""/>
        <dsp:cNvSpPr/>
      </dsp:nvSpPr>
      <dsp:spPr>
        <a:xfrm>
          <a:off x="832622" y="1131220"/>
          <a:ext cx="6163640" cy="56583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9133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跨境电商技术</a:t>
          </a:r>
          <a:r>
            <a:rPr lang="en-US" altLang="zh-CN" sz="2200" kern="1200" dirty="0"/>
            <a:t>PMO(Q2)</a:t>
          </a:r>
          <a:endParaRPr lang="zh-CN" altLang="en-US" sz="2200" kern="1200" dirty="0"/>
        </a:p>
      </dsp:txBody>
      <dsp:txXfrm>
        <a:off x="832622" y="1131220"/>
        <a:ext cx="6163640" cy="565836"/>
      </dsp:txXfrm>
    </dsp:sp>
    <dsp:sp modelId="{69CFE535-013E-4131-9387-6FFFE6E4C9AC}">
      <dsp:nvSpPr>
        <dsp:cNvPr id="0" name=""/>
        <dsp:cNvSpPr/>
      </dsp:nvSpPr>
      <dsp:spPr>
        <a:xfrm>
          <a:off x="478974" y="1060491"/>
          <a:ext cx="707295" cy="707295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B1275B-A1AF-451E-A734-ADB0C0F8247A}">
      <dsp:nvSpPr>
        <dsp:cNvPr id="0" name=""/>
        <dsp:cNvSpPr/>
      </dsp:nvSpPr>
      <dsp:spPr>
        <a:xfrm>
          <a:off x="957066" y="1979704"/>
          <a:ext cx="6039196" cy="56583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9133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渠道</a:t>
          </a:r>
          <a:r>
            <a:rPr lang="en-US" altLang="zh-CN" sz="2200" kern="1200" dirty="0"/>
            <a:t>VMI</a:t>
          </a:r>
          <a:r>
            <a:rPr lang="zh-CN" altLang="en-US" sz="2200" kern="1200" dirty="0"/>
            <a:t>技术</a:t>
          </a:r>
          <a:r>
            <a:rPr lang="en-US" altLang="zh-CN" sz="2200" kern="1200" dirty="0"/>
            <a:t>PMO (Q3)</a:t>
          </a:r>
          <a:endParaRPr lang="zh-CN" altLang="en-US" sz="2200" kern="1200" dirty="0"/>
        </a:p>
      </dsp:txBody>
      <dsp:txXfrm>
        <a:off x="957066" y="1979704"/>
        <a:ext cx="6039196" cy="565836"/>
      </dsp:txXfrm>
    </dsp:sp>
    <dsp:sp modelId="{3D43AD12-3A6E-4279-BF6A-F5D4B6985EE4}">
      <dsp:nvSpPr>
        <dsp:cNvPr id="0" name=""/>
        <dsp:cNvSpPr/>
      </dsp:nvSpPr>
      <dsp:spPr>
        <a:xfrm>
          <a:off x="603418" y="1908974"/>
          <a:ext cx="707295" cy="707295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3E3F7E-A5DC-4FA5-9E46-4E8342A73225}">
      <dsp:nvSpPr>
        <dsp:cNvPr id="0" name=""/>
        <dsp:cNvSpPr/>
      </dsp:nvSpPr>
      <dsp:spPr>
        <a:xfrm>
          <a:off x="832622" y="2828187"/>
          <a:ext cx="6163640" cy="56583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9133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优惠券</a:t>
          </a:r>
          <a:r>
            <a:rPr lang="en-US" altLang="zh-CN" sz="2200" kern="1200" dirty="0"/>
            <a:t>2.0</a:t>
          </a:r>
          <a:r>
            <a:rPr lang="zh-CN" altLang="en-US" sz="2200" kern="1200" dirty="0"/>
            <a:t>模型升级</a:t>
          </a:r>
          <a:r>
            <a:rPr lang="en-US" altLang="zh-CN" sz="2200" kern="1200" dirty="0"/>
            <a:t>(Q2~Q3)</a:t>
          </a:r>
          <a:endParaRPr lang="zh-CN" altLang="en-US" sz="2200" kern="1200" dirty="0"/>
        </a:p>
      </dsp:txBody>
      <dsp:txXfrm>
        <a:off x="832622" y="2828187"/>
        <a:ext cx="6163640" cy="565836"/>
      </dsp:txXfrm>
    </dsp:sp>
    <dsp:sp modelId="{A50215EA-A9DB-41AD-8771-A8C2D8A3E363}">
      <dsp:nvSpPr>
        <dsp:cNvPr id="0" name=""/>
        <dsp:cNvSpPr/>
      </dsp:nvSpPr>
      <dsp:spPr>
        <a:xfrm>
          <a:off x="478974" y="2757458"/>
          <a:ext cx="707295" cy="707295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9C8098-FA2B-49FA-903F-A419BEA4F6EE}">
      <dsp:nvSpPr>
        <dsp:cNvPr id="0" name=""/>
        <dsp:cNvSpPr/>
      </dsp:nvSpPr>
      <dsp:spPr>
        <a:xfrm>
          <a:off x="427160" y="3676671"/>
          <a:ext cx="6569102" cy="56583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9133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主导交易中心重构</a:t>
          </a:r>
          <a:r>
            <a:rPr lang="en-US" altLang="zh-CN" sz="2200" kern="1200" dirty="0"/>
            <a:t>(Q4)</a:t>
          </a:r>
          <a:endParaRPr lang="zh-CN" altLang="en-US" sz="2200" kern="1200" dirty="0"/>
        </a:p>
      </dsp:txBody>
      <dsp:txXfrm>
        <a:off x="427160" y="3676671"/>
        <a:ext cx="6569102" cy="565836"/>
      </dsp:txXfrm>
    </dsp:sp>
    <dsp:sp modelId="{334ECA21-1D7E-43B8-AF84-FFFD43F1265A}">
      <dsp:nvSpPr>
        <dsp:cNvPr id="0" name=""/>
        <dsp:cNvSpPr/>
      </dsp:nvSpPr>
      <dsp:spPr>
        <a:xfrm>
          <a:off x="73512" y="3605941"/>
          <a:ext cx="707295" cy="707295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8D59C6-C801-4E77-A972-68FC9D8E3FE6}">
      <dsp:nvSpPr>
        <dsp:cNvPr id="0" name=""/>
        <dsp:cNvSpPr/>
      </dsp:nvSpPr>
      <dsp:spPr>
        <a:xfrm rot="5400000">
          <a:off x="375684" y="2267702"/>
          <a:ext cx="1131303" cy="1882463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92F706-2F37-4A06-AA70-7DC8CF6E3F35}">
      <dsp:nvSpPr>
        <dsp:cNvPr id="0" name=""/>
        <dsp:cNvSpPr/>
      </dsp:nvSpPr>
      <dsp:spPr>
        <a:xfrm>
          <a:off x="186842" y="2830153"/>
          <a:ext cx="1699498" cy="1489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/>
            <a:t>2018</a:t>
          </a:r>
          <a:endParaRPr lang="zh-CN" altLang="en-US" sz="26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/>
            <a:t>微服务化</a:t>
          </a:r>
        </a:p>
      </dsp:txBody>
      <dsp:txXfrm>
        <a:off x="186842" y="2830153"/>
        <a:ext cx="1699498" cy="1489710"/>
      </dsp:txXfrm>
    </dsp:sp>
    <dsp:sp modelId="{E029E3DD-6EE8-4BC8-BA52-C197A4F04864}">
      <dsp:nvSpPr>
        <dsp:cNvPr id="0" name=""/>
        <dsp:cNvSpPr/>
      </dsp:nvSpPr>
      <dsp:spPr>
        <a:xfrm>
          <a:off x="1565680" y="2129113"/>
          <a:ext cx="320660" cy="320660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828BCE-734A-4891-83E5-EDAF55A2DDA4}">
      <dsp:nvSpPr>
        <dsp:cNvPr id="0" name=""/>
        <dsp:cNvSpPr/>
      </dsp:nvSpPr>
      <dsp:spPr>
        <a:xfrm rot="5400000">
          <a:off x="2456202" y="1752876"/>
          <a:ext cx="1131303" cy="1882463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C1FD3E-717E-400E-B57A-77E5067F94A8}">
      <dsp:nvSpPr>
        <dsp:cNvPr id="0" name=""/>
        <dsp:cNvSpPr/>
      </dsp:nvSpPr>
      <dsp:spPr>
        <a:xfrm>
          <a:off x="2267360" y="2315327"/>
          <a:ext cx="1699498" cy="1489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/>
            <a:t>2019</a:t>
          </a:r>
          <a:endParaRPr lang="zh-CN" altLang="en-US" sz="26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000" kern="1200"/>
            <a:t>MIIO</a:t>
          </a:r>
          <a:r>
            <a:rPr lang="zh-CN" altLang="en-US" sz="2000" kern="1200" dirty="0"/>
            <a:t>拆库</a:t>
          </a:r>
        </a:p>
      </dsp:txBody>
      <dsp:txXfrm>
        <a:off x="2267360" y="2315327"/>
        <a:ext cx="1699498" cy="1489710"/>
      </dsp:txXfrm>
    </dsp:sp>
    <dsp:sp modelId="{EE4264B3-5DB6-4DB6-AA5C-D4B6B9423539}">
      <dsp:nvSpPr>
        <dsp:cNvPr id="0" name=""/>
        <dsp:cNvSpPr/>
      </dsp:nvSpPr>
      <dsp:spPr>
        <a:xfrm>
          <a:off x="3646198" y="1614287"/>
          <a:ext cx="320660" cy="320660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CE6EE1-08AA-4CC5-B161-38672BAFE4C3}">
      <dsp:nvSpPr>
        <dsp:cNvPr id="0" name=""/>
        <dsp:cNvSpPr/>
      </dsp:nvSpPr>
      <dsp:spPr>
        <a:xfrm rot="5400000">
          <a:off x="4536721" y="1238049"/>
          <a:ext cx="1131303" cy="1882463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4B3BD6-4444-49A8-9A68-21623489EBBC}">
      <dsp:nvSpPr>
        <dsp:cNvPr id="0" name=""/>
        <dsp:cNvSpPr/>
      </dsp:nvSpPr>
      <dsp:spPr>
        <a:xfrm>
          <a:off x="4347878" y="1800500"/>
          <a:ext cx="1699498" cy="1489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/>
            <a:t>2020</a:t>
          </a:r>
          <a:endParaRPr lang="zh-CN" altLang="en-US" sz="26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/>
            <a:t>数据库</a:t>
          </a:r>
          <a:r>
            <a:rPr lang="zh-CN" altLang="en-US" sz="2000" kern="1200" dirty="0"/>
            <a:t>分片</a:t>
          </a:r>
        </a:p>
      </dsp:txBody>
      <dsp:txXfrm>
        <a:off x="4347878" y="1800500"/>
        <a:ext cx="1699498" cy="1489710"/>
      </dsp:txXfrm>
    </dsp:sp>
    <dsp:sp modelId="{73DD1233-DF31-490B-B359-B3627CE1EC95}">
      <dsp:nvSpPr>
        <dsp:cNvPr id="0" name=""/>
        <dsp:cNvSpPr/>
      </dsp:nvSpPr>
      <dsp:spPr>
        <a:xfrm>
          <a:off x="5726716" y="1099460"/>
          <a:ext cx="320660" cy="320660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2B3DBE-DDAA-47CA-9EAD-DC62FD9CF967}">
      <dsp:nvSpPr>
        <dsp:cNvPr id="0" name=""/>
        <dsp:cNvSpPr/>
      </dsp:nvSpPr>
      <dsp:spPr>
        <a:xfrm rot="5400000">
          <a:off x="6617239" y="723223"/>
          <a:ext cx="1131303" cy="1882463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45502C-5251-485B-9983-EDC650750A20}">
      <dsp:nvSpPr>
        <dsp:cNvPr id="0" name=""/>
        <dsp:cNvSpPr/>
      </dsp:nvSpPr>
      <dsp:spPr>
        <a:xfrm>
          <a:off x="6428396" y="1285674"/>
          <a:ext cx="1699498" cy="1489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/>
            <a:t>2021</a:t>
          </a:r>
          <a:endParaRPr lang="zh-CN" altLang="en-US" sz="26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/>
            <a:t>多</a:t>
          </a:r>
          <a:r>
            <a:rPr lang="zh-CN" altLang="en-US" sz="2000" kern="1200" dirty="0"/>
            <a:t>活高可用</a:t>
          </a:r>
        </a:p>
      </dsp:txBody>
      <dsp:txXfrm>
        <a:off x="6428396" y="1285674"/>
        <a:ext cx="1699498" cy="148971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C580C3-5A5F-4075-9B4C-521B929926CD}">
      <dsp:nvSpPr>
        <dsp:cNvPr id="0" name=""/>
        <dsp:cNvSpPr/>
      </dsp:nvSpPr>
      <dsp:spPr>
        <a:xfrm>
          <a:off x="821497" y="2411"/>
          <a:ext cx="1423066" cy="71153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持续中台化</a:t>
          </a:r>
        </a:p>
      </dsp:txBody>
      <dsp:txXfrm>
        <a:off x="842337" y="23251"/>
        <a:ext cx="1381386" cy="669853"/>
      </dsp:txXfrm>
    </dsp:sp>
    <dsp:sp modelId="{A50393BC-B6B3-4186-B705-FF98573DA664}">
      <dsp:nvSpPr>
        <dsp:cNvPr id="0" name=""/>
        <dsp:cNvSpPr/>
      </dsp:nvSpPr>
      <dsp:spPr>
        <a:xfrm>
          <a:off x="963804" y="713944"/>
          <a:ext cx="142306" cy="5336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3649"/>
              </a:lnTo>
              <a:lnTo>
                <a:pt x="142306" y="533649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D1D82C-41CA-4D50-96A4-2D2F3E360526}">
      <dsp:nvSpPr>
        <dsp:cNvPr id="0" name=""/>
        <dsp:cNvSpPr/>
      </dsp:nvSpPr>
      <dsp:spPr>
        <a:xfrm>
          <a:off x="1106110" y="891827"/>
          <a:ext cx="1138453" cy="7115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组件化</a:t>
          </a:r>
        </a:p>
      </dsp:txBody>
      <dsp:txXfrm>
        <a:off x="1126950" y="912667"/>
        <a:ext cx="1096773" cy="669853"/>
      </dsp:txXfrm>
    </dsp:sp>
    <dsp:sp modelId="{8A1375C4-045D-41B5-875C-A898F0D2190D}">
      <dsp:nvSpPr>
        <dsp:cNvPr id="0" name=""/>
        <dsp:cNvSpPr/>
      </dsp:nvSpPr>
      <dsp:spPr>
        <a:xfrm>
          <a:off x="963804" y="713944"/>
          <a:ext cx="142306" cy="14230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23066"/>
              </a:lnTo>
              <a:lnTo>
                <a:pt x="142306" y="1423066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688070-5942-4FB4-9CC3-DD30A60628AD}">
      <dsp:nvSpPr>
        <dsp:cNvPr id="0" name=""/>
        <dsp:cNvSpPr/>
      </dsp:nvSpPr>
      <dsp:spPr>
        <a:xfrm>
          <a:off x="1106110" y="1781244"/>
          <a:ext cx="1138453" cy="7115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2223162"/>
              <a:satOff val="-2458"/>
              <a:lumOff val="-148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渠道化</a:t>
          </a:r>
        </a:p>
      </dsp:txBody>
      <dsp:txXfrm>
        <a:off x="1126950" y="1802084"/>
        <a:ext cx="1096773" cy="669853"/>
      </dsp:txXfrm>
    </dsp:sp>
    <dsp:sp modelId="{C2DBF24A-B24E-43D7-93C2-0ABFF97477F5}">
      <dsp:nvSpPr>
        <dsp:cNvPr id="0" name=""/>
        <dsp:cNvSpPr/>
      </dsp:nvSpPr>
      <dsp:spPr>
        <a:xfrm>
          <a:off x="963804" y="713944"/>
          <a:ext cx="142306" cy="23124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12483"/>
              </a:lnTo>
              <a:lnTo>
                <a:pt x="142306" y="2312483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4E4E2C-480D-4576-97D4-B92C1C53D996}">
      <dsp:nvSpPr>
        <dsp:cNvPr id="0" name=""/>
        <dsp:cNvSpPr/>
      </dsp:nvSpPr>
      <dsp:spPr>
        <a:xfrm>
          <a:off x="1106110" y="2670660"/>
          <a:ext cx="1138453" cy="7115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4446323"/>
              <a:satOff val="-4915"/>
              <a:lumOff val="-29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开放化</a:t>
          </a:r>
        </a:p>
      </dsp:txBody>
      <dsp:txXfrm>
        <a:off x="1126950" y="2691500"/>
        <a:ext cx="1096773" cy="669853"/>
      </dsp:txXfrm>
    </dsp:sp>
    <dsp:sp modelId="{9A3AE5BD-856E-4B1A-89A5-5F196CB7E224}">
      <dsp:nvSpPr>
        <dsp:cNvPr id="0" name=""/>
        <dsp:cNvSpPr/>
      </dsp:nvSpPr>
      <dsp:spPr>
        <a:xfrm>
          <a:off x="2600330" y="2411"/>
          <a:ext cx="1423066" cy="711533"/>
        </a:xfrm>
        <a:prstGeom prst="roundRect">
          <a:avLst>
            <a:gd name="adj" fmla="val 10000"/>
          </a:avLst>
        </a:prstGeom>
        <a:solidFill>
          <a:schemeClr val="accent4">
            <a:hueOff val="10004227"/>
            <a:satOff val="-11059"/>
            <a:lumOff val="-666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智能中台</a:t>
          </a:r>
        </a:p>
      </dsp:txBody>
      <dsp:txXfrm>
        <a:off x="2621170" y="23251"/>
        <a:ext cx="1381386" cy="669853"/>
      </dsp:txXfrm>
    </dsp:sp>
    <dsp:sp modelId="{894DB0EF-69C1-4C22-A377-3C863393B73A}">
      <dsp:nvSpPr>
        <dsp:cNvPr id="0" name=""/>
        <dsp:cNvSpPr/>
      </dsp:nvSpPr>
      <dsp:spPr>
        <a:xfrm>
          <a:off x="2742637" y="713944"/>
          <a:ext cx="142306" cy="5336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3649"/>
              </a:lnTo>
              <a:lnTo>
                <a:pt x="142306" y="533649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980E5B-5DE1-4B2A-AEB6-21E3EF177799}">
      <dsp:nvSpPr>
        <dsp:cNvPr id="0" name=""/>
        <dsp:cNvSpPr/>
      </dsp:nvSpPr>
      <dsp:spPr>
        <a:xfrm>
          <a:off x="2884944" y="891827"/>
          <a:ext cx="1138453" cy="7115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6669485"/>
              <a:satOff val="-7373"/>
              <a:lumOff val="-44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加强</a:t>
          </a:r>
          <a:endParaRPr lang="en-US" altLang="zh-CN" sz="1300" kern="1200" dirty="0"/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数据支撑</a:t>
          </a:r>
        </a:p>
      </dsp:txBody>
      <dsp:txXfrm>
        <a:off x="2905784" y="912667"/>
        <a:ext cx="1096773" cy="669853"/>
      </dsp:txXfrm>
    </dsp:sp>
    <dsp:sp modelId="{DE25ADD4-5824-4C04-B039-8A2E17AD1A67}">
      <dsp:nvSpPr>
        <dsp:cNvPr id="0" name=""/>
        <dsp:cNvSpPr/>
      </dsp:nvSpPr>
      <dsp:spPr>
        <a:xfrm>
          <a:off x="2742637" y="713944"/>
          <a:ext cx="142306" cy="14230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23066"/>
              </a:lnTo>
              <a:lnTo>
                <a:pt x="142306" y="1423066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8E9473-5786-4376-B132-D1D424E49D0F}">
      <dsp:nvSpPr>
        <dsp:cNvPr id="0" name=""/>
        <dsp:cNvSpPr/>
      </dsp:nvSpPr>
      <dsp:spPr>
        <a:xfrm>
          <a:off x="2884944" y="1781244"/>
          <a:ext cx="1138453" cy="7115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8892646"/>
              <a:satOff val="-9830"/>
              <a:lumOff val="-592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引擎与规则</a:t>
          </a:r>
          <a:endParaRPr lang="en-US" altLang="zh-CN" sz="1300" kern="1200" dirty="0"/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可视化</a:t>
          </a:r>
        </a:p>
      </dsp:txBody>
      <dsp:txXfrm>
        <a:off x="2905784" y="1802084"/>
        <a:ext cx="1096773" cy="669853"/>
      </dsp:txXfrm>
    </dsp:sp>
    <dsp:sp modelId="{C950946C-D251-499A-9A27-ED690E89A73C}">
      <dsp:nvSpPr>
        <dsp:cNvPr id="0" name=""/>
        <dsp:cNvSpPr/>
      </dsp:nvSpPr>
      <dsp:spPr>
        <a:xfrm>
          <a:off x="2742637" y="713944"/>
          <a:ext cx="142306" cy="23124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12483"/>
              </a:lnTo>
              <a:lnTo>
                <a:pt x="142306" y="2312483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D16618-EF7A-43F2-A828-F452961572AB}">
      <dsp:nvSpPr>
        <dsp:cNvPr id="0" name=""/>
        <dsp:cNvSpPr/>
      </dsp:nvSpPr>
      <dsp:spPr>
        <a:xfrm>
          <a:off x="2884944" y="2670660"/>
          <a:ext cx="1138453" cy="7115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11115808"/>
              <a:satOff val="-12288"/>
              <a:lumOff val="-740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交易人群与</a:t>
          </a:r>
          <a:endParaRPr lang="en-US" altLang="zh-CN" sz="1300" kern="1200" dirty="0"/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智能优惠</a:t>
          </a:r>
        </a:p>
      </dsp:txBody>
      <dsp:txXfrm>
        <a:off x="2905784" y="2691500"/>
        <a:ext cx="1096773" cy="669853"/>
      </dsp:txXfrm>
    </dsp:sp>
    <dsp:sp modelId="{B243ECAB-7499-41EA-82D7-4CEB19DF7426}">
      <dsp:nvSpPr>
        <dsp:cNvPr id="0" name=""/>
        <dsp:cNvSpPr/>
      </dsp:nvSpPr>
      <dsp:spPr>
        <a:xfrm>
          <a:off x="4379163" y="2411"/>
          <a:ext cx="1423066" cy="711533"/>
        </a:xfrm>
        <a:prstGeom prst="roundRect">
          <a:avLst>
            <a:gd name="adj" fmla="val 10000"/>
          </a:avLst>
        </a:prstGeom>
        <a:solidFill>
          <a:schemeClr val="accent4">
            <a:hueOff val="20008455"/>
            <a:satOff val="-22118"/>
            <a:lumOff val="-1333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风险控制</a:t>
          </a:r>
        </a:p>
      </dsp:txBody>
      <dsp:txXfrm>
        <a:off x="4400003" y="23251"/>
        <a:ext cx="1381386" cy="669853"/>
      </dsp:txXfrm>
    </dsp:sp>
    <dsp:sp modelId="{589C900D-3A40-467D-829E-2B42DC4C05C1}">
      <dsp:nvSpPr>
        <dsp:cNvPr id="0" name=""/>
        <dsp:cNvSpPr/>
      </dsp:nvSpPr>
      <dsp:spPr>
        <a:xfrm>
          <a:off x="4521470" y="713944"/>
          <a:ext cx="142306" cy="5336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3649"/>
              </a:lnTo>
              <a:lnTo>
                <a:pt x="142306" y="533649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23D53A-3D16-48CE-A080-8F47EEA70C6E}">
      <dsp:nvSpPr>
        <dsp:cNvPr id="0" name=""/>
        <dsp:cNvSpPr/>
      </dsp:nvSpPr>
      <dsp:spPr>
        <a:xfrm>
          <a:off x="4663777" y="891827"/>
          <a:ext cx="1138453" cy="7115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13338970"/>
              <a:satOff val="-14745"/>
              <a:lumOff val="-888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交易风控</a:t>
          </a:r>
        </a:p>
      </dsp:txBody>
      <dsp:txXfrm>
        <a:off x="4684617" y="912667"/>
        <a:ext cx="1096773" cy="669853"/>
      </dsp:txXfrm>
    </dsp:sp>
    <dsp:sp modelId="{258A20CA-3EC7-4462-BA67-3C56154AA605}">
      <dsp:nvSpPr>
        <dsp:cNvPr id="0" name=""/>
        <dsp:cNvSpPr/>
      </dsp:nvSpPr>
      <dsp:spPr>
        <a:xfrm>
          <a:off x="4521470" y="713944"/>
          <a:ext cx="142306" cy="14230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23066"/>
              </a:lnTo>
              <a:lnTo>
                <a:pt x="142306" y="1423066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7A5073-DEC5-497A-8E27-4E070D39520C}">
      <dsp:nvSpPr>
        <dsp:cNvPr id="0" name=""/>
        <dsp:cNvSpPr/>
      </dsp:nvSpPr>
      <dsp:spPr>
        <a:xfrm>
          <a:off x="4663777" y="1781244"/>
          <a:ext cx="1138453" cy="7115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15562132"/>
              <a:satOff val="-17203"/>
              <a:lumOff val="-1037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价格风控</a:t>
          </a:r>
        </a:p>
      </dsp:txBody>
      <dsp:txXfrm>
        <a:off x="4684617" y="1802084"/>
        <a:ext cx="1096773" cy="669853"/>
      </dsp:txXfrm>
    </dsp:sp>
    <dsp:sp modelId="{0F34C8E8-A60A-4941-BBF4-B348AE961E54}">
      <dsp:nvSpPr>
        <dsp:cNvPr id="0" name=""/>
        <dsp:cNvSpPr/>
      </dsp:nvSpPr>
      <dsp:spPr>
        <a:xfrm>
          <a:off x="4521470" y="713944"/>
          <a:ext cx="142306" cy="23124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12483"/>
              </a:lnTo>
              <a:lnTo>
                <a:pt x="142306" y="2312483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574E2F-2C76-4C87-8049-4D592CAC5CB0}">
      <dsp:nvSpPr>
        <dsp:cNvPr id="0" name=""/>
        <dsp:cNvSpPr/>
      </dsp:nvSpPr>
      <dsp:spPr>
        <a:xfrm>
          <a:off x="4663777" y="2670660"/>
          <a:ext cx="1138453" cy="7115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17785292"/>
              <a:satOff val="-19660"/>
              <a:lumOff val="-118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优惠风控</a:t>
          </a:r>
        </a:p>
      </dsp:txBody>
      <dsp:txXfrm>
        <a:off x="4684617" y="2691500"/>
        <a:ext cx="1096773" cy="669853"/>
      </dsp:txXfrm>
    </dsp:sp>
    <dsp:sp modelId="{89D69164-A2B5-4247-8CE1-73EA5E5FA03B}">
      <dsp:nvSpPr>
        <dsp:cNvPr id="0" name=""/>
        <dsp:cNvSpPr/>
      </dsp:nvSpPr>
      <dsp:spPr>
        <a:xfrm>
          <a:off x="4521470" y="713944"/>
          <a:ext cx="142306" cy="32018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01899"/>
              </a:lnTo>
              <a:lnTo>
                <a:pt x="142306" y="3201899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507539-0E40-4EFB-88C9-5E4D286454B7}">
      <dsp:nvSpPr>
        <dsp:cNvPr id="0" name=""/>
        <dsp:cNvSpPr/>
      </dsp:nvSpPr>
      <dsp:spPr>
        <a:xfrm>
          <a:off x="4663777" y="3560077"/>
          <a:ext cx="1138453" cy="7115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20008455"/>
              <a:satOff val="-22118"/>
              <a:lumOff val="-1333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/>
            <a:t>领</a:t>
          </a:r>
          <a:r>
            <a:rPr lang="zh-CN" altLang="en-US" sz="1300" kern="1200" dirty="0"/>
            <a:t>券风控</a:t>
          </a:r>
        </a:p>
      </dsp:txBody>
      <dsp:txXfrm>
        <a:off x="4684617" y="3580917"/>
        <a:ext cx="1096773" cy="66985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E5CCEF-DD54-427A-B8A8-FE8E6EBB9AF5}">
      <dsp:nvSpPr>
        <dsp:cNvPr id="0" name=""/>
        <dsp:cNvSpPr/>
      </dsp:nvSpPr>
      <dsp:spPr>
        <a:xfrm rot="16200000">
          <a:off x="99" y="1137754"/>
          <a:ext cx="1137379" cy="1137379"/>
        </a:xfrm>
        <a:prstGeom prst="upArrow">
          <a:avLst>
            <a:gd name="adj1" fmla="val 50000"/>
            <a:gd name="adj2" fmla="val 35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有品</a:t>
          </a:r>
        </a:p>
      </dsp:txBody>
      <dsp:txXfrm rot="5400000">
        <a:off x="199141" y="1422099"/>
        <a:ext cx="938338" cy="568689"/>
      </dsp:txXfrm>
    </dsp:sp>
    <dsp:sp modelId="{A4B80C43-E25D-432E-A80E-9D5F6865C053}">
      <dsp:nvSpPr>
        <dsp:cNvPr id="0" name=""/>
        <dsp:cNvSpPr/>
      </dsp:nvSpPr>
      <dsp:spPr>
        <a:xfrm rot="5400000">
          <a:off x="1251601" y="1137754"/>
          <a:ext cx="1137379" cy="1137379"/>
        </a:xfrm>
        <a:prstGeom prst="upArrow">
          <a:avLst>
            <a:gd name="adj1" fmla="val 50000"/>
            <a:gd name="adj2" fmla="val 35000"/>
          </a:avLst>
        </a:prstGeom>
        <a:solidFill>
          <a:schemeClr val="accent4">
            <a:hueOff val="20008455"/>
            <a:satOff val="-22118"/>
            <a:lumOff val="-1333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有鱼</a:t>
          </a:r>
        </a:p>
      </dsp:txBody>
      <dsp:txXfrm rot="-5400000">
        <a:off x="1251602" y="1422099"/>
        <a:ext cx="938338" cy="5686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arrow1">
  <dgm:title val=""/>
  <dgm:desc val=""/>
  <dgm:catLst>
    <dgm:cat type="relationship" pri="7000"/>
    <dgm:cat type="process" pri="3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0.1"/>
          <dgm:constr type="diam" refType="w" refFor="ch" refPtType="node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"/>
        </dgm:constrLst>
      </dgm:if>
      <dgm:if name="Name13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15"/>
        </dgm:constrLst>
      </dgm:if>
      <dgm:if name="Name14" axis="ch" ptType="node" func="cnt" op="equ" val="10">
        <dgm:constrLst>
          <dgm:constr type="primFontSz" for="ch" ptType="node" op="lte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else name="Name1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35"/>
        </dgm:constrLst>
      </dgm:else>
    </dgm:choose>
    <dgm:ruleLst/>
    <dgm:forEach name="Name16" axis="ch" ptType="node">
      <dgm:layoutNode name="arrow">
        <dgm:varLst>
          <dgm:bulletEnabled val="1"/>
        </dgm:varLst>
        <dgm:alg type="tx"/>
        <dgm:shape xmlns:r="http://schemas.openxmlformats.org/officeDocument/2006/relationships" type="up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24" name="Shape 22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-297"/>
            <a:ext cx="2316682" cy="6858594"/>
          </a:xfrm>
          <a:prstGeom prst="rect">
            <a:avLst/>
          </a:prstGeom>
          <a:ln w="12700">
            <a:miter lim="400000"/>
          </a:ln>
        </p:spPr>
      </p:pic>
      <p:sp>
        <p:nvSpPr>
          <p:cNvPr id="114" name="矩形 2"/>
          <p:cNvSpPr txBox="1"/>
          <p:nvPr/>
        </p:nvSpPr>
        <p:spPr>
          <a:xfrm>
            <a:off x="202907" y="6092142"/>
            <a:ext cx="1882989" cy="3666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000">
                <a:solidFill>
                  <a:srgbClr val="FFFFFF"/>
                </a:solidFill>
              </a:defRPr>
            </a:lvl1pPr>
          </a:lstStyle>
          <a:p>
            <a:r>
              <a:t>Lorem ipsum dolor sit amet consectetur adipisicing</a:t>
            </a:r>
          </a:p>
        </p:txBody>
      </p:sp>
      <p:pic>
        <p:nvPicPr>
          <p:cNvPr id="115" name="图片 4" descr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-297"/>
            <a:ext cx="2316682" cy="6858594"/>
          </a:xfrm>
          <a:prstGeom prst="rect">
            <a:avLst/>
          </a:prstGeom>
          <a:ln w="12700">
            <a:miter lim="400000"/>
          </a:ln>
        </p:spPr>
      </p:pic>
      <p:sp>
        <p:nvSpPr>
          <p:cNvPr id="116" name="矩形 5"/>
          <p:cNvSpPr txBox="1"/>
          <p:nvPr/>
        </p:nvSpPr>
        <p:spPr>
          <a:xfrm>
            <a:off x="202907" y="6092142"/>
            <a:ext cx="1882989" cy="3666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000">
                <a:solidFill>
                  <a:srgbClr val="FFFFFF"/>
                </a:solidFill>
              </a:defRPr>
            </a:lvl1pPr>
          </a:lstStyle>
          <a:p>
            <a:r>
              <a:t>Lorem ipsum dolor sit amet consectetur adipisicing</a:t>
            </a:r>
          </a:p>
        </p:txBody>
      </p:sp>
      <p:pic>
        <p:nvPicPr>
          <p:cNvPr id="117" name="图片 9" descr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4746" y="-21022"/>
            <a:ext cx="2714111" cy="3840809"/>
          </a:xfrm>
          <a:prstGeom prst="rect">
            <a:avLst/>
          </a:prstGeom>
          <a:ln w="12700">
            <a:miter lim="400000"/>
          </a:ln>
        </p:spPr>
      </p:pic>
      <p:sp>
        <p:nvSpPr>
          <p:cNvPr id="11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图片 13" descr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4746" y="-21022"/>
            <a:ext cx="2714111" cy="3840809"/>
          </a:xfrm>
          <a:prstGeom prst="rect">
            <a:avLst/>
          </a:prstGeom>
          <a:ln w="12700">
            <a:miter lim="400000"/>
          </a:ln>
        </p:spPr>
      </p:pic>
      <p:sp>
        <p:nvSpPr>
          <p:cNvPr id="12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直接连接符 3"/>
          <p:cNvSpPr/>
          <p:nvPr/>
        </p:nvSpPr>
        <p:spPr>
          <a:xfrm>
            <a:off x="669923" y="1028700"/>
            <a:ext cx="10850565" cy="0"/>
          </a:xfrm>
          <a:prstGeom prst="line">
            <a:avLst/>
          </a:prstGeom>
          <a:ln w="3175">
            <a:solidFill>
              <a:srgbClr val="808080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34" name="图片 8" descr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4746" y="-21022"/>
            <a:ext cx="2714111" cy="3840809"/>
          </a:xfrm>
          <a:prstGeom prst="rect">
            <a:avLst/>
          </a:prstGeom>
          <a:ln w="12700">
            <a:miter lim="400000"/>
          </a:ln>
        </p:spPr>
      </p:pic>
      <p:sp>
        <p:nvSpPr>
          <p:cNvPr id="135" name="标题文本"/>
          <p:cNvSpPr txBox="1">
            <a:spLocks noGrp="1"/>
          </p:cNvSpPr>
          <p:nvPr>
            <p:ph type="title"/>
          </p:nvPr>
        </p:nvSpPr>
        <p:spPr>
          <a:xfrm>
            <a:off x="669925" y="365125"/>
            <a:ext cx="10850565" cy="663575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3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标题文本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 b="0">
                <a:latin typeface="等线 Light"/>
                <a:ea typeface="等线 Light"/>
                <a:cs typeface="等线 Light"/>
                <a:sym typeface="等线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144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>
                <a:latin typeface="等线"/>
                <a:ea typeface="等线"/>
                <a:cs typeface="等线"/>
                <a:sym typeface="等线"/>
              </a:defRPr>
            </a:lvl1pPr>
            <a:lvl2pPr marL="0" indent="457200" algn="ctr">
              <a:buSzTx/>
              <a:buFontTx/>
              <a:buNone/>
              <a:defRPr sz="2400">
                <a:latin typeface="等线"/>
                <a:ea typeface="等线"/>
                <a:cs typeface="等线"/>
                <a:sym typeface="等线"/>
              </a:defRPr>
            </a:lvl2pPr>
            <a:lvl3pPr marL="0" indent="914400" algn="ctr">
              <a:buSzTx/>
              <a:buFontTx/>
              <a:buNone/>
              <a:defRPr sz="2400">
                <a:latin typeface="等线"/>
                <a:ea typeface="等线"/>
                <a:cs typeface="等线"/>
                <a:sym typeface="等线"/>
              </a:defRPr>
            </a:lvl3pPr>
            <a:lvl4pPr marL="0" indent="1371600" algn="ctr">
              <a:buSzTx/>
              <a:buFontTx/>
              <a:buNone/>
              <a:defRPr sz="2400">
                <a:latin typeface="等线"/>
                <a:ea typeface="等线"/>
                <a:cs typeface="等线"/>
                <a:sym typeface="等线"/>
              </a:defRPr>
            </a:lvl4pPr>
            <a:lvl5pPr marL="0" indent="1828800" algn="ctr">
              <a:buSzTx/>
              <a:buFontTx/>
              <a:buNone/>
              <a:defRPr sz="2400">
                <a:latin typeface="等线"/>
                <a:ea typeface="等线"/>
                <a:cs typeface="等线"/>
                <a:sym typeface="等线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4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  <a:latin typeface="等线"/>
                <a:ea typeface="等线"/>
                <a:cs typeface="等线"/>
                <a:sym typeface="等线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节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标题文本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 b="0">
                <a:latin typeface="等线 Light"/>
                <a:ea typeface="等线 Light"/>
                <a:cs typeface="等线 Light"/>
                <a:sym typeface="等线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16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  <a:latin typeface="等线"/>
                <a:ea typeface="等线"/>
                <a:cs typeface="等线"/>
                <a:sym typeface="等线"/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  <a:latin typeface="等线"/>
                <a:ea typeface="等线"/>
                <a:cs typeface="等线"/>
                <a:sym typeface="等线"/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  <a:latin typeface="等线"/>
                <a:ea typeface="等线"/>
                <a:cs typeface="等线"/>
                <a:sym typeface="等线"/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  <a:latin typeface="等线"/>
                <a:ea typeface="等线"/>
                <a:cs typeface="等线"/>
                <a:sym typeface="等线"/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  <a:latin typeface="等线"/>
                <a:ea typeface="等线"/>
                <a:cs typeface="等线"/>
                <a:sym typeface="等线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6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  <a:latin typeface="等线"/>
                <a:ea typeface="等线"/>
                <a:cs typeface="等线"/>
                <a:sym typeface="等线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两栏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标题文本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sz="4400" b="0">
                <a:latin typeface="等线 Light"/>
                <a:ea typeface="等线 Light"/>
                <a:cs typeface="等线 Light"/>
                <a:sym typeface="等线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171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等线"/>
                <a:ea typeface="等线"/>
                <a:cs typeface="等线"/>
                <a:sym typeface="等线"/>
              </a:defRPr>
            </a:lvl1pPr>
            <a:lvl2pPr marL="723900" indent="-266700">
              <a:defRPr sz="2800">
                <a:latin typeface="等线"/>
                <a:ea typeface="等线"/>
                <a:cs typeface="等线"/>
                <a:sym typeface="等线"/>
              </a:defRPr>
            </a:lvl2pPr>
            <a:lvl3pPr marL="1234439" indent="-320039">
              <a:defRPr sz="2800">
                <a:latin typeface="等线"/>
                <a:ea typeface="等线"/>
                <a:cs typeface="等线"/>
                <a:sym typeface="等线"/>
              </a:defRPr>
            </a:lvl3pPr>
            <a:lvl4pPr marL="1727200" indent="-355600">
              <a:defRPr sz="2800">
                <a:latin typeface="等线"/>
                <a:ea typeface="等线"/>
                <a:cs typeface="等线"/>
                <a:sym typeface="等线"/>
              </a:defRPr>
            </a:lvl4pPr>
            <a:lvl5pPr marL="2184400" indent="-355600">
              <a:defRPr sz="2800">
                <a:latin typeface="等线"/>
                <a:ea typeface="等线"/>
                <a:cs typeface="等线"/>
                <a:sym typeface="等线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7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  <a:latin typeface="等线"/>
                <a:ea typeface="等线"/>
                <a:cs typeface="等线"/>
                <a:sym typeface="等线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标题文本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>
            <a:lvl1pPr>
              <a:defRPr sz="4400" b="0">
                <a:latin typeface="等线 Light"/>
                <a:ea typeface="等线 Light"/>
                <a:cs typeface="等线 Light"/>
                <a:sym typeface="等线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18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>
                <a:latin typeface="等线"/>
                <a:ea typeface="等线"/>
                <a:cs typeface="等线"/>
                <a:sym typeface="等线"/>
              </a:defRPr>
            </a:lvl1pPr>
            <a:lvl2pPr marL="0" indent="457200">
              <a:buSzTx/>
              <a:buFontTx/>
              <a:buNone/>
              <a:defRPr sz="2400" b="1">
                <a:latin typeface="等线"/>
                <a:ea typeface="等线"/>
                <a:cs typeface="等线"/>
                <a:sym typeface="等线"/>
              </a:defRPr>
            </a:lvl2pPr>
            <a:lvl3pPr marL="0" indent="914400">
              <a:buSzTx/>
              <a:buFontTx/>
              <a:buNone/>
              <a:defRPr sz="2400" b="1">
                <a:latin typeface="等线"/>
                <a:ea typeface="等线"/>
                <a:cs typeface="等线"/>
                <a:sym typeface="等线"/>
              </a:defRPr>
            </a:lvl3pPr>
            <a:lvl4pPr marL="0" indent="1371600">
              <a:buSzTx/>
              <a:buFontTx/>
              <a:buNone/>
              <a:defRPr sz="2400" b="1">
                <a:latin typeface="等线"/>
                <a:ea typeface="等线"/>
                <a:cs typeface="等线"/>
                <a:sym typeface="等线"/>
              </a:defRPr>
            </a:lvl4pPr>
            <a:lvl5pPr marL="0" indent="1828800">
              <a:buSzTx/>
              <a:buFontTx/>
              <a:buNone/>
              <a:defRPr sz="2400" b="1">
                <a:latin typeface="等线"/>
                <a:ea typeface="等线"/>
                <a:cs typeface="等线"/>
                <a:sym typeface="等线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81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>
                <a:latin typeface="等线"/>
                <a:ea typeface="等线"/>
                <a:cs typeface="等线"/>
                <a:sym typeface="等线"/>
              </a:defRPr>
            </a:pPr>
            <a:endParaRPr/>
          </a:p>
        </p:txBody>
      </p:sp>
      <p:sp>
        <p:nvSpPr>
          <p:cNvPr id="18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  <a:latin typeface="等线"/>
                <a:ea typeface="等线"/>
                <a:cs typeface="等线"/>
                <a:sym typeface="等线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仅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标题文本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sz="4400" b="0">
                <a:latin typeface="等线 Light"/>
                <a:ea typeface="等线 Light"/>
                <a:cs typeface="等线 Light"/>
                <a:sym typeface="等线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19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  <a:latin typeface="等线"/>
                <a:ea typeface="等线"/>
                <a:cs typeface="等线"/>
                <a:sym typeface="等线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  <a:latin typeface="等线"/>
                <a:ea typeface="等线"/>
                <a:cs typeface="等线"/>
                <a:sym typeface="等线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内容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标题文本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 b="0">
                <a:latin typeface="等线 Light"/>
                <a:ea typeface="等线 Light"/>
                <a:cs typeface="等线 Light"/>
                <a:sym typeface="等线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205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等线"/>
                <a:ea typeface="等线"/>
                <a:cs typeface="等线"/>
                <a:sym typeface="等线"/>
              </a:defRPr>
            </a:lvl1pPr>
            <a:lvl2pPr marL="718457" indent="-261257">
              <a:defRPr sz="3200">
                <a:latin typeface="等线"/>
                <a:ea typeface="等线"/>
                <a:cs typeface="等线"/>
                <a:sym typeface="等线"/>
              </a:defRPr>
            </a:lvl2pPr>
            <a:lvl3pPr marL="1219200" indent="-304800">
              <a:defRPr sz="3200">
                <a:latin typeface="等线"/>
                <a:ea typeface="等线"/>
                <a:cs typeface="等线"/>
                <a:sym typeface="等线"/>
              </a:defRPr>
            </a:lvl3pPr>
            <a:lvl4pPr marL="1737360" indent="-365760">
              <a:defRPr sz="3200">
                <a:latin typeface="等线"/>
                <a:ea typeface="等线"/>
                <a:cs typeface="等线"/>
                <a:sym typeface="等线"/>
              </a:defRPr>
            </a:lvl4pPr>
            <a:lvl5pPr marL="2194560" indent="-365760">
              <a:defRPr sz="3200">
                <a:latin typeface="等线"/>
                <a:ea typeface="等线"/>
                <a:cs typeface="等线"/>
                <a:sym typeface="等线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06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>
                <a:latin typeface="等线"/>
                <a:ea typeface="等线"/>
                <a:cs typeface="等线"/>
                <a:sym typeface="等线"/>
              </a:defRPr>
            </a:pPr>
            <a:endParaRPr/>
          </a:p>
        </p:txBody>
      </p:sp>
      <p:sp>
        <p:nvSpPr>
          <p:cNvPr id="20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  <a:latin typeface="等线"/>
                <a:ea typeface="等线"/>
                <a:cs typeface="等线"/>
                <a:sym typeface="等线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 3"/>
          <p:cNvGrpSpPr/>
          <p:nvPr/>
        </p:nvGrpSpPr>
        <p:grpSpPr>
          <a:xfrm>
            <a:off x="9861452" y="143655"/>
            <a:ext cx="2121685" cy="539190"/>
            <a:chOff x="0" y="0"/>
            <a:chExt cx="2121684" cy="539188"/>
          </a:xfrm>
        </p:grpSpPr>
        <p:pic>
          <p:nvPicPr>
            <p:cNvPr id="25" name="图片 4" descr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" y="0"/>
              <a:ext cx="664167" cy="53918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6" name="图片 5" descr="图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0347" y="28657"/>
              <a:ext cx="1471338" cy="50441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图片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标题文本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 b="0">
                <a:latin typeface="等线 Light"/>
                <a:ea typeface="等线 Light"/>
                <a:cs typeface="等线 Light"/>
                <a:sym typeface="等线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215" name="图片占位符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6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>
                <a:latin typeface="等线"/>
                <a:ea typeface="等线"/>
                <a:cs typeface="等线"/>
                <a:sym typeface="等线"/>
              </a:defRPr>
            </a:lvl1pPr>
            <a:lvl2pPr marL="0" indent="457200">
              <a:buSzTx/>
              <a:buFontTx/>
              <a:buNone/>
              <a:defRPr sz="1600">
                <a:latin typeface="等线"/>
                <a:ea typeface="等线"/>
                <a:cs typeface="等线"/>
                <a:sym typeface="等线"/>
              </a:defRPr>
            </a:lvl2pPr>
            <a:lvl3pPr marL="0" indent="914400">
              <a:buSzTx/>
              <a:buFontTx/>
              <a:buNone/>
              <a:defRPr sz="1600">
                <a:latin typeface="等线"/>
                <a:ea typeface="等线"/>
                <a:cs typeface="等线"/>
                <a:sym typeface="等线"/>
              </a:defRPr>
            </a:lvl3pPr>
            <a:lvl4pPr marL="0" indent="1371600">
              <a:buSzTx/>
              <a:buFontTx/>
              <a:buNone/>
              <a:defRPr sz="1600">
                <a:latin typeface="等线"/>
                <a:ea typeface="等线"/>
                <a:cs typeface="等线"/>
                <a:sym typeface="等线"/>
              </a:defRPr>
            </a:lvl4pPr>
            <a:lvl5pPr marL="0" indent="1828800">
              <a:buSzTx/>
              <a:buFontTx/>
              <a:buNone/>
              <a:defRPr sz="1600">
                <a:latin typeface="等线"/>
                <a:ea typeface="等线"/>
                <a:cs typeface="等线"/>
                <a:sym typeface="等线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1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  <a:latin typeface="等线"/>
                <a:ea typeface="等线"/>
                <a:cs typeface="等线"/>
                <a:sym typeface="等线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直接连接符 3"/>
          <p:cNvSpPr/>
          <p:nvPr/>
        </p:nvSpPr>
        <p:spPr>
          <a:xfrm>
            <a:off x="669923" y="1028700"/>
            <a:ext cx="10850565" cy="0"/>
          </a:xfrm>
          <a:prstGeom prst="line">
            <a:avLst/>
          </a:prstGeom>
          <a:ln w="3175">
            <a:solidFill>
              <a:srgbClr val="808080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38" name="组 4"/>
          <p:cNvGrpSpPr/>
          <p:nvPr/>
        </p:nvGrpSpPr>
        <p:grpSpPr>
          <a:xfrm>
            <a:off x="9861452" y="143655"/>
            <a:ext cx="2121685" cy="539190"/>
            <a:chOff x="0" y="0"/>
            <a:chExt cx="2121684" cy="539188"/>
          </a:xfrm>
        </p:grpSpPr>
        <p:pic>
          <p:nvPicPr>
            <p:cNvPr id="36" name="图片 5" descr="图片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" y="0"/>
              <a:ext cx="664167" cy="53918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7" name="图片 6" descr="图片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0347" y="28657"/>
              <a:ext cx="1471338" cy="50441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9" name="标题文本"/>
          <p:cNvSpPr txBox="1">
            <a:spLocks noGrp="1"/>
          </p:cNvSpPr>
          <p:nvPr>
            <p:ph type="title"/>
          </p:nvPr>
        </p:nvSpPr>
        <p:spPr>
          <a:xfrm>
            <a:off x="669925" y="365125"/>
            <a:ext cx="10850565" cy="663575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-297"/>
            <a:ext cx="2316682" cy="6858594"/>
          </a:xfrm>
          <a:prstGeom prst="rect">
            <a:avLst/>
          </a:prstGeom>
          <a:ln w="12700">
            <a:miter lim="400000"/>
          </a:ln>
        </p:spPr>
      </p:pic>
      <p:sp>
        <p:nvSpPr>
          <p:cNvPr id="48" name="矩形 2"/>
          <p:cNvSpPr txBox="1"/>
          <p:nvPr/>
        </p:nvSpPr>
        <p:spPr>
          <a:xfrm>
            <a:off x="202907" y="6092142"/>
            <a:ext cx="1882989" cy="3666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000">
                <a:solidFill>
                  <a:srgbClr val="FFFFFF"/>
                </a:solidFill>
              </a:defRPr>
            </a:lvl1pPr>
          </a:lstStyle>
          <a:p>
            <a:r>
              <a:t>Lorem ipsum dolor sit amet consectetur adipisicing</a:t>
            </a:r>
          </a:p>
        </p:txBody>
      </p:sp>
      <p:pic>
        <p:nvPicPr>
          <p:cNvPr id="49" name="图片 4" descr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-297"/>
            <a:ext cx="2316682" cy="6858594"/>
          </a:xfrm>
          <a:prstGeom prst="rect">
            <a:avLst/>
          </a:prstGeom>
          <a:ln w="12700">
            <a:miter lim="400000"/>
          </a:ln>
        </p:spPr>
      </p:pic>
      <p:sp>
        <p:nvSpPr>
          <p:cNvPr id="50" name="矩形 5"/>
          <p:cNvSpPr txBox="1"/>
          <p:nvPr/>
        </p:nvSpPr>
        <p:spPr>
          <a:xfrm>
            <a:off x="202907" y="6092142"/>
            <a:ext cx="1882989" cy="3666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000">
                <a:solidFill>
                  <a:srgbClr val="FFFFFF"/>
                </a:solidFill>
              </a:defRPr>
            </a:lvl1pPr>
          </a:lstStyle>
          <a:p>
            <a:r>
              <a:t>Lorem ipsum dolor sit amet consectetur adipisicing</a:t>
            </a:r>
          </a:p>
        </p:txBody>
      </p:sp>
      <p:grpSp>
        <p:nvGrpSpPr>
          <p:cNvPr id="53" name="组 10"/>
          <p:cNvGrpSpPr/>
          <p:nvPr/>
        </p:nvGrpSpPr>
        <p:grpSpPr>
          <a:xfrm>
            <a:off x="9861452" y="143655"/>
            <a:ext cx="2121685" cy="539190"/>
            <a:chOff x="0" y="0"/>
            <a:chExt cx="2121684" cy="539188"/>
          </a:xfrm>
        </p:grpSpPr>
        <p:pic>
          <p:nvPicPr>
            <p:cNvPr id="51" name="图片 11" descr="图片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" y="0"/>
              <a:ext cx="664167" cy="53918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2" name="图片 12" descr="图片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0347" y="28657"/>
              <a:ext cx="1471338" cy="50441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5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组 3"/>
          <p:cNvGrpSpPr/>
          <p:nvPr/>
        </p:nvGrpSpPr>
        <p:grpSpPr>
          <a:xfrm>
            <a:off x="9861452" y="143655"/>
            <a:ext cx="2121685" cy="539190"/>
            <a:chOff x="0" y="0"/>
            <a:chExt cx="2121684" cy="539188"/>
          </a:xfrm>
        </p:grpSpPr>
        <p:pic>
          <p:nvPicPr>
            <p:cNvPr id="61" name="图片 4" descr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" y="0"/>
              <a:ext cx="664167" cy="53918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2" name="图片 5" descr="图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0347" y="28657"/>
              <a:ext cx="1471338" cy="50441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6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直接连接符 3"/>
          <p:cNvSpPr/>
          <p:nvPr/>
        </p:nvSpPr>
        <p:spPr>
          <a:xfrm>
            <a:off x="669923" y="1028700"/>
            <a:ext cx="10850565" cy="0"/>
          </a:xfrm>
          <a:prstGeom prst="line">
            <a:avLst/>
          </a:prstGeom>
          <a:ln w="3175">
            <a:solidFill>
              <a:srgbClr val="808080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74" name="组 4"/>
          <p:cNvGrpSpPr/>
          <p:nvPr/>
        </p:nvGrpSpPr>
        <p:grpSpPr>
          <a:xfrm>
            <a:off x="9861452" y="143655"/>
            <a:ext cx="2121685" cy="539190"/>
            <a:chOff x="0" y="0"/>
            <a:chExt cx="2121684" cy="539188"/>
          </a:xfrm>
        </p:grpSpPr>
        <p:pic>
          <p:nvPicPr>
            <p:cNvPr id="72" name="图片 5" descr="图片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" y="0"/>
              <a:ext cx="664167" cy="53918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3" name="图片 6" descr="图片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0347" y="28657"/>
              <a:ext cx="1471338" cy="50441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75" name="标题文本"/>
          <p:cNvSpPr txBox="1">
            <a:spLocks noGrp="1"/>
          </p:cNvSpPr>
          <p:nvPr>
            <p:ph type="title"/>
          </p:nvPr>
        </p:nvSpPr>
        <p:spPr>
          <a:xfrm>
            <a:off x="669925" y="365125"/>
            <a:ext cx="10850565" cy="663575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-297"/>
            <a:ext cx="2316682" cy="6858594"/>
          </a:xfrm>
          <a:prstGeom prst="rect">
            <a:avLst/>
          </a:prstGeom>
          <a:ln w="12700">
            <a:miter lim="400000"/>
          </a:ln>
        </p:spPr>
      </p:pic>
      <p:sp>
        <p:nvSpPr>
          <p:cNvPr id="84" name="矩形 2"/>
          <p:cNvSpPr txBox="1"/>
          <p:nvPr/>
        </p:nvSpPr>
        <p:spPr>
          <a:xfrm>
            <a:off x="202907" y="6092142"/>
            <a:ext cx="1882989" cy="3666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000">
                <a:solidFill>
                  <a:srgbClr val="FFFFFF"/>
                </a:solidFill>
              </a:defRPr>
            </a:lvl1pPr>
          </a:lstStyle>
          <a:p>
            <a:r>
              <a:t>Lorem ipsum dolor sit amet consectetur adipisicing</a:t>
            </a:r>
          </a:p>
        </p:txBody>
      </p:sp>
      <p:pic>
        <p:nvPicPr>
          <p:cNvPr id="85" name="图片 4" descr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-297"/>
            <a:ext cx="2316682" cy="6858594"/>
          </a:xfrm>
          <a:prstGeom prst="rect">
            <a:avLst/>
          </a:prstGeom>
          <a:ln w="12700">
            <a:miter lim="400000"/>
          </a:ln>
        </p:spPr>
      </p:pic>
      <p:sp>
        <p:nvSpPr>
          <p:cNvPr id="86" name="矩形 5"/>
          <p:cNvSpPr txBox="1"/>
          <p:nvPr/>
        </p:nvSpPr>
        <p:spPr>
          <a:xfrm>
            <a:off x="202907" y="6092142"/>
            <a:ext cx="1882989" cy="3666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000">
                <a:solidFill>
                  <a:srgbClr val="FFFFFF"/>
                </a:solidFill>
              </a:defRPr>
            </a:lvl1pPr>
          </a:lstStyle>
          <a:p>
            <a:r>
              <a:t>Lorem ipsum dolor sit amet consectetur adipisicing</a:t>
            </a:r>
          </a:p>
        </p:txBody>
      </p:sp>
      <p:pic>
        <p:nvPicPr>
          <p:cNvPr id="87" name="图片 9" descr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4746" y="-21022"/>
            <a:ext cx="2714111" cy="3840809"/>
          </a:xfrm>
          <a:prstGeom prst="rect">
            <a:avLst/>
          </a:prstGeom>
          <a:ln w="12700">
            <a:miter lim="400000"/>
          </a:ln>
        </p:spPr>
      </p:pic>
      <p:sp>
        <p:nvSpPr>
          <p:cNvPr id="8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图片 13" descr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4746" y="-21022"/>
            <a:ext cx="2714111" cy="3840809"/>
          </a:xfrm>
          <a:prstGeom prst="rect">
            <a:avLst/>
          </a:prstGeom>
          <a:ln w="12700">
            <a:miter lim="400000"/>
          </a:ln>
        </p:spPr>
      </p:pic>
      <p:sp>
        <p:nvSpPr>
          <p:cNvPr id="9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直接连接符 3"/>
          <p:cNvSpPr/>
          <p:nvPr/>
        </p:nvSpPr>
        <p:spPr>
          <a:xfrm>
            <a:off x="669923" y="1028700"/>
            <a:ext cx="10850565" cy="0"/>
          </a:xfrm>
          <a:prstGeom prst="line">
            <a:avLst/>
          </a:prstGeom>
          <a:ln w="3175">
            <a:solidFill>
              <a:srgbClr val="808080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04" name="图片 8" descr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4746" y="-21022"/>
            <a:ext cx="2714111" cy="3840809"/>
          </a:xfrm>
          <a:prstGeom prst="rect">
            <a:avLst/>
          </a:prstGeom>
          <a:ln w="12700">
            <a:miter lim="400000"/>
          </a:ln>
        </p:spPr>
      </p:pic>
      <p:sp>
        <p:nvSpPr>
          <p:cNvPr id="105" name="标题文本"/>
          <p:cNvSpPr txBox="1">
            <a:spLocks noGrp="1"/>
          </p:cNvSpPr>
          <p:nvPr>
            <p:ph type="title"/>
          </p:nvPr>
        </p:nvSpPr>
        <p:spPr>
          <a:xfrm>
            <a:off x="669925" y="365125"/>
            <a:ext cx="10850565" cy="663575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0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3" descr="图片 3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" y="-297"/>
            <a:ext cx="2316682" cy="6858594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矩形 2"/>
          <p:cNvSpPr txBox="1"/>
          <p:nvPr/>
        </p:nvSpPr>
        <p:spPr>
          <a:xfrm>
            <a:off x="202907" y="6092142"/>
            <a:ext cx="1882989" cy="3666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000">
                <a:solidFill>
                  <a:srgbClr val="FFFFFF"/>
                </a:solidFill>
              </a:defRPr>
            </a:lvl1pPr>
          </a:lstStyle>
          <a:p>
            <a:r>
              <a:t>Lorem ipsum dolor sit amet consectetur adipisicing</a:t>
            </a:r>
          </a:p>
        </p:txBody>
      </p:sp>
      <p:pic>
        <p:nvPicPr>
          <p:cNvPr id="4" name="图片 4" descr="图片 4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" y="-297"/>
            <a:ext cx="2316682" cy="6858594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矩形 5"/>
          <p:cNvSpPr txBox="1"/>
          <p:nvPr/>
        </p:nvSpPr>
        <p:spPr>
          <a:xfrm>
            <a:off x="202907" y="6092142"/>
            <a:ext cx="1882989" cy="3666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000">
                <a:solidFill>
                  <a:srgbClr val="FFFFFF"/>
                </a:solidFill>
              </a:defRPr>
            </a:lvl1pPr>
          </a:lstStyle>
          <a:p>
            <a:r>
              <a:t>Lorem ipsum dolor sit amet consectetur adipisicing</a:t>
            </a:r>
          </a:p>
        </p:txBody>
      </p:sp>
      <p:grpSp>
        <p:nvGrpSpPr>
          <p:cNvPr id="8" name="组 10"/>
          <p:cNvGrpSpPr/>
          <p:nvPr/>
        </p:nvGrpSpPr>
        <p:grpSpPr>
          <a:xfrm>
            <a:off x="9861452" y="143655"/>
            <a:ext cx="2121685" cy="539190"/>
            <a:chOff x="0" y="0"/>
            <a:chExt cx="2121684" cy="539188"/>
          </a:xfrm>
        </p:grpSpPr>
        <p:pic>
          <p:nvPicPr>
            <p:cNvPr id="6" name="图片 11" descr="图片 11"/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-1" y="0"/>
              <a:ext cx="664167" cy="53918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" name="图片 12" descr="图片 12"/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650347" y="28657"/>
              <a:ext cx="1471338" cy="50441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9" name="标题文本"/>
          <p:cNvSpPr txBox="1">
            <a:spLocks noGrp="1"/>
          </p:cNvSpPr>
          <p:nvPr>
            <p:ph type="title"/>
          </p:nvPr>
        </p:nvSpPr>
        <p:spPr>
          <a:xfrm>
            <a:off x="609600" y="92074"/>
            <a:ext cx="109728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10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0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711200" marR="0" indent="-2540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0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1200150" marR="0" indent="-28575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0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1698171" marR="0" indent="-326571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0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2155371" marR="0" indent="-326571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0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2540000" marR="0" indent="-2540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0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2997200" marR="0" indent="-2540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0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3454400" marR="0" indent="-2540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0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3911600" marR="0" indent="-2540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0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8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862"/>
          <p:cNvSpPr txBox="1"/>
          <p:nvPr/>
        </p:nvSpPr>
        <p:spPr>
          <a:xfrm>
            <a:off x="629984" y="1521625"/>
            <a:ext cx="10920418" cy="43776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2859" tIns="22859" rIns="22859" bIns="22859">
            <a:spAutoFit/>
          </a:bodyPr>
          <a:lstStyle/>
          <a:p>
            <a:pPr algn="ctr" defTabSz="1219200">
              <a:lnSpc>
                <a:spcPct val="150000"/>
              </a:lnSpc>
              <a:defRPr sz="5400" b="1" spc="175">
                <a:solidFill>
                  <a:srgbClr val="383C41"/>
                </a:solidFill>
                <a:uFill>
                  <a:solidFill>
                    <a:srgbClr val="000000"/>
                  </a:solidFill>
                </a:u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en-US" altLang="zh-CN" dirty="0"/>
              <a:t>2019</a:t>
            </a:r>
            <a:r>
              <a:rPr lang="zh-CN" altLang="en-US" dirty="0"/>
              <a:t>年工作述职</a:t>
            </a:r>
            <a:endParaRPr dirty="0"/>
          </a:p>
          <a:p>
            <a:pPr algn="ctr" defTabSz="1219200">
              <a:lnSpc>
                <a:spcPct val="150000"/>
              </a:lnSpc>
              <a:defRPr sz="4400" b="1" spc="175">
                <a:solidFill>
                  <a:srgbClr val="383C41"/>
                </a:solidFill>
                <a:uFill>
                  <a:solidFill>
                    <a:srgbClr val="000000"/>
                  </a:solidFill>
                </a:u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 sz="3200" dirty="0"/>
              <a:t>邢鑫岩</a:t>
            </a:r>
            <a:endParaRPr sz="3200" dirty="0"/>
          </a:p>
          <a:p>
            <a:pPr algn="ctr" defTabSz="1219200">
              <a:lnSpc>
                <a:spcPct val="150000"/>
              </a:lnSpc>
              <a:defRPr sz="2000" spc="175">
                <a:solidFill>
                  <a:srgbClr val="383C41"/>
                </a:solidFill>
                <a:uFill>
                  <a:solidFill>
                    <a:srgbClr val="000000"/>
                  </a:solidFill>
                </a:uFill>
                <a:latin typeface="微软雅黑"/>
                <a:ea typeface="微软雅黑"/>
                <a:cs typeface="微软雅黑"/>
                <a:sym typeface="微软雅黑"/>
              </a:defRPr>
            </a:pPr>
            <a:endParaRPr sz="3200" dirty="0"/>
          </a:p>
          <a:p>
            <a:pPr algn="ctr" defTabSz="1219200">
              <a:lnSpc>
                <a:spcPct val="150000"/>
              </a:lnSpc>
              <a:defRPr sz="2000" spc="175">
                <a:solidFill>
                  <a:srgbClr val="383C41"/>
                </a:solidFill>
                <a:uFill>
                  <a:solidFill>
                    <a:srgbClr val="000000"/>
                  </a:solidFill>
                </a:uFill>
                <a:latin typeface="微软雅黑"/>
                <a:ea typeface="微软雅黑"/>
                <a:cs typeface="微软雅黑"/>
                <a:sym typeface="微软雅黑"/>
              </a:defRPr>
            </a:pPr>
            <a:endParaRPr sz="3200" dirty="0"/>
          </a:p>
          <a:p>
            <a:pPr algn="ctr" defTabSz="1219200">
              <a:lnSpc>
                <a:spcPct val="150000"/>
              </a:lnSpc>
              <a:defRPr sz="2000" spc="175">
                <a:solidFill>
                  <a:srgbClr val="383C41"/>
                </a:solidFill>
                <a:uFill>
                  <a:solidFill>
                    <a:srgbClr val="000000"/>
                  </a:solidFill>
                </a:u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 err="1"/>
              <a:t>小米有品</a:t>
            </a:r>
            <a:endParaRPr sz="4800" spc="350" dirty="0">
              <a:latin typeface="+mn-lt"/>
              <a:ea typeface="+mn-ea"/>
              <a:cs typeface="+mn-cs"/>
              <a:sym typeface="Helvetica"/>
            </a:endParaRPr>
          </a:p>
          <a:p>
            <a:pPr algn="ctr" defTabSz="1219200">
              <a:lnSpc>
                <a:spcPct val="150000"/>
              </a:lnSpc>
              <a:defRPr sz="2000" spc="175">
                <a:solidFill>
                  <a:srgbClr val="383C41"/>
                </a:solidFill>
                <a:uFill>
                  <a:solidFill>
                    <a:srgbClr val="000000"/>
                  </a:solidFill>
                </a:u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/>
              <a:t>20</a:t>
            </a:r>
            <a:r>
              <a:rPr lang="en-US" altLang="zh-CN" dirty="0"/>
              <a:t>20</a:t>
            </a:r>
            <a:r>
              <a:rPr dirty="0"/>
              <a:t>.</a:t>
            </a:r>
            <a:r>
              <a:rPr lang="en-US" altLang="zh-CN" dirty="0"/>
              <a:t>1</a:t>
            </a:r>
            <a:r>
              <a:rPr dirty="0"/>
              <a:t>.</a:t>
            </a:r>
            <a:r>
              <a:rPr lang="en-US" altLang="zh-CN" dirty="0"/>
              <a:t>3</a:t>
            </a:r>
            <a:endParaRPr dirty="0"/>
          </a:p>
        </p:txBody>
      </p:sp>
      <p:pic>
        <p:nvPicPr>
          <p:cNvPr id="227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0401" y="237414"/>
            <a:ext cx="386515" cy="386515"/>
          </a:xfrm>
          <a:prstGeom prst="rect">
            <a:avLst/>
          </a:prstGeom>
          <a:ln w="12700">
            <a:miter lim="400000"/>
          </a:ln>
        </p:spPr>
      </p:pic>
      <p:pic>
        <p:nvPicPr>
          <p:cNvPr id="228" name="图片 8" descr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1875" y="235933"/>
            <a:ext cx="380200" cy="38404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矩形 19"/>
          <p:cNvSpPr/>
          <p:nvPr/>
        </p:nvSpPr>
        <p:spPr>
          <a:xfrm>
            <a:off x="-12065" y="202564"/>
            <a:ext cx="328930" cy="726442"/>
          </a:xfrm>
          <a:prstGeom prst="rect">
            <a:avLst/>
          </a:prstGeom>
          <a:solidFill>
            <a:srgbClr val="7E5E3B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421"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  <p:sp>
        <p:nvSpPr>
          <p:cNvPr id="241" name="文本框 21"/>
          <p:cNvSpPr txBox="1"/>
          <p:nvPr/>
        </p:nvSpPr>
        <p:spPr>
          <a:xfrm>
            <a:off x="562064" y="327258"/>
            <a:ext cx="11539740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800" b="1">
                <a:solidFill>
                  <a:srgbClr val="7F5E3B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交易中心重构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DE6B097-2BB7-4051-BEE8-A9E2AC426765}"/>
              </a:ext>
            </a:extLst>
          </p:cNvPr>
          <p:cNvSpPr/>
          <p:nvPr/>
        </p:nvSpPr>
        <p:spPr>
          <a:xfrm>
            <a:off x="446842" y="1680073"/>
            <a:ext cx="353923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为了更大的交易额做技术准备</a:t>
            </a:r>
          </a:p>
          <a:p>
            <a:r>
              <a:rPr lang="zh-CN" altLang="en-US" dirty="0"/>
              <a:t>交易系统平台化、组件化</a:t>
            </a:r>
          </a:p>
          <a:p>
            <a:r>
              <a:rPr lang="zh-CN" altLang="en-US" dirty="0"/>
              <a:t>交易系统与履约系统的边界拆分</a:t>
            </a:r>
          </a:p>
        </p:txBody>
      </p:sp>
      <p:pic>
        <p:nvPicPr>
          <p:cNvPr id="4" name="图片 3" descr="地图的截图&#10;&#10;描述已自动生成">
            <a:extLst>
              <a:ext uri="{FF2B5EF4-FFF2-40B4-BE49-F238E27FC236}">
                <a16:creationId xmlns:a16="http://schemas.microsoft.com/office/drawing/2014/main" id="{9956AF1D-A7FF-47B6-AFB0-DD4D177F4E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8676" y="784680"/>
            <a:ext cx="7893128" cy="5984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35890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矩形 19"/>
          <p:cNvSpPr/>
          <p:nvPr/>
        </p:nvSpPr>
        <p:spPr>
          <a:xfrm>
            <a:off x="-12065" y="202564"/>
            <a:ext cx="328930" cy="726442"/>
          </a:xfrm>
          <a:prstGeom prst="rect">
            <a:avLst/>
          </a:prstGeom>
          <a:solidFill>
            <a:srgbClr val="7E5E3B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421"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  <p:sp>
        <p:nvSpPr>
          <p:cNvPr id="241" name="文本框 21"/>
          <p:cNvSpPr txBox="1"/>
          <p:nvPr/>
        </p:nvSpPr>
        <p:spPr>
          <a:xfrm>
            <a:off x="562064" y="327258"/>
            <a:ext cx="11539740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800" b="1">
                <a:solidFill>
                  <a:srgbClr val="7F5E3B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持续支持商家赋能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3AB958E-EA02-48FD-BCF4-B93B083DD17B}"/>
              </a:ext>
            </a:extLst>
          </p:cNvPr>
          <p:cNvSpPr/>
          <p:nvPr/>
        </p:nvSpPr>
        <p:spPr>
          <a:xfrm>
            <a:off x="952871" y="129300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商家营销赋能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商家私域建设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运营管控能力提升</a:t>
            </a:r>
          </a:p>
        </p:txBody>
      </p:sp>
    </p:spTree>
    <p:extLst>
      <p:ext uri="{BB962C8B-B14F-4D97-AF65-F5344CB8AC3E}">
        <p14:creationId xmlns:p14="http://schemas.microsoft.com/office/powerpoint/2010/main" val="1276427030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矩形 19"/>
          <p:cNvSpPr/>
          <p:nvPr/>
        </p:nvSpPr>
        <p:spPr>
          <a:xfrm>
            <a:off x="-12065" y="202564"/>
            <a:ext cx="328930" cy="726442"/>
          </a:xfrm>
          <a:prstGeom prst="rect">
            <a:avLst/>
          </a:prstGeom>
          <a:solidFill>
            <a:srgbClr val="7E5E3B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421"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  <p:sp>
        <p:nvSpPr>
          <p:cNvPr id="241" name="文本框 21"/>
          <p:cNvSpPr txBox="1"/>
          <p:nvPr/>
        </p:nvSpPr>
        <p:spPr>
          <a:xfrm>
            <a:off x="562064" y="327258"/>
            <a:ext cx="11539740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800" b="1">
                <a:solidFill>
                  <a:srgbClr val="7F5E3B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商品模型与业务流程梳理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3AB958E-EA02-48FD-BCF4-B93B083DD17B}"/>
              </a:ext>
            </a:extLst>
          </p:cNvPr>
          <p:cNvSpPr/>
          <p:nvPr/>
        </p:nvSpPr>
        <p:spPr>
          <a:xfrm>
            <a:off x="952871" y="1293000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PID-SKU</a:t>
            </a:r>
            <a:r>
              <a:rPr lang="zh-CN" altLang="en-US" sz="2400" dirty="0"/>
              <a:t>的关系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商品套装与多</a:t>
            </a:r>
            <a:r>
              <a:rPr lang="en-US" altLang="zh-CN" sz="2400" dirty="0"/>
              <a:t>SKU</a:t>
            </a:r>
            <a:r>
              <a:rPr lang="zh-CN" altLang="en-US" sz="2400" dirty="0"/>
              <a:t>商品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多渠道库存管控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梳理商品各层信息的业务权责与边界</a:t>
            </a:r>
          </a:p>
        </p:txBody>
      </p:sp>
    </p:spTree>
    <p:extLst>
      <p:ext uri="{BB962C8B-B14F-4D97-AF65-F5344CB8AC3E}">
        <p14:creationId xmlns:p14="http://schemas.microsoft.com/office/powerpoint/2010/main" val="3407870635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矩形 19"/>
          <p:cNvSpPr/>
          <p:nvPr/>
        </p:nvSpPr>
        <p:spPr>
          <a:xfrm>
            <a:off x="-12065" y="202564"/>
            <a:ext cx="328930" cy="726442"/>
          </a:xfrm>
          <a:prstGeom prst="rect">
            <a:avLst/>
          </a:prstGeom>
          <a:solidFill>
            <a:srgbClr val="7E5E3B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421"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  <p:sp>
        <p:nvSpPr>
          <p:cNvPr id="241" name="文本框 21"/>
          <p:cNvSpPr txBox="1"/>
          <p:nvPr/>
        </p:nvSpPr>
        <p:spPr>
          <a:xfrm>
            <a:off x="562064" y="327258"/>
            <a:ext cx="11539740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800" b="1">
                <a:solidFill>
                  <a:srgbClr val="7F5E3B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多渠道能力支撑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3AB958E-EA02-48FD-BCF4-B93B083DD17B}"/>
              </a:ext>
            </a:extLst>
          </p:cNvPr>
          <p:cNvSpPr/>
          <p:nvPr/>
        </p:nvSpPr>
        <p:spPr>
          <a:xfrm>
            <a:off x="1334611" y="1793316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商品渠道隔离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优惠工具渠道隔离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优惠券渠道隔离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交易规则渠道隔离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导购层全线隔离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搜索推荐索引全线隔离</a:t>
            </a:r>
            <a:endParaRPr lang="en-US" altLang="zh-CN" sz="2400" dirty="0"/>
          </a:p>
        </p:txBody>
      </p:sp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EAE42673-C6AE-4DE7-86CF-7D6A1DA9E9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03404471"/>
              </p:ext>
            </p:extLst>
          </p:nvPr>
        </p:nvGraphicFramePr>
        <p:xfrm>
          <a:off x="6879208" y="1331651"/>
          <a:ext cx="2389080" cy="3412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50F89806-D2CA-44CF-8E02-559FDCC89CA2}"/>
              </a:ext>
            </a:extLst>
          </p:cNvPr>
          <p:cNvSpPr/>
          <p:nvPr/>
        </p:nvSpPr>
        <p:spPr>
          <a:xfrm>
            <a:off x="1054471" y="1298283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/>
              <a:t>多渠道数据隔离</a:t>
            </a:r>
            <a:endParaRPr lang="en-US" altLang="zh-CN" sz="24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7AC46C6-AD4A-4C6F-B519-CEC02ED38493}"/>
              </a:ext>
            </a:extLst>
          </p:cNvPr>
          <p:cNvSpPr/>
          <p:nvPr/>
        </p:nvSpPr>
        <p:spPr>
          <a:xfrm>
            <a:off x="1054471" y="4192257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/>
              <a:t>多渠道规则多样化</a:t>
            </a:r>
            <a:endParaRPr lang="en-US" altLang="zh-CN" sz="24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B8B6D1F-6BE5-4767-8094-6FBB6B49427A}"/>
              </a:ext>
            </a:extLst>
          </p:cNvPr>
          <p:cNvSpPr/>
          <p:nvPr/>
        </p:nvSpPr>
        <p:spPr>
          <a:xfrm>
            <a:off x="1334611" y="466282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不同渠道支持不同的规则与策略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中台各业务组件化，提高复用性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流程编排，提高管控能力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4245285474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矩形 19"/>
          <p:cNvSpPr/>
          <p:nvPr/>
        </p:nvSpPr>
        <p:spPr>
          <a:xfrm>
            <a:off x="-12065" y="202564"/>
            <a:ext cx="328930" cy="726442"/>
          </a:xfrm>
          <a:prstGeom prst="rect">
            <a:avLst/>
          </a:prstGeom>
          <a:solidFill>
            <a:srgbClr val="7E5E3B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421"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  <p:sp>
        <p:nvSpPr>
          <p:cNvPr id="241" name="文本框 21"/>
          <p:cNvSpPr txBox="1"/>
          <p:nvPr/>
        </p:nvSpPr>
        <p:spPr>
          <a:xfrm>
            <a:off x="562064" y="327258"/>
            <a:ext cx="11539740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800" b="1">
                <a:solidFill>
                  <a:srgbClr val="7F5E3B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价格管控能力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A738D73-59A9-4822-AF9A-0824A3A76C69}"/>
              </a:ext>
            </a:extLst>
          </p:cNvPr>
          <p:cNvSpPr/>
          <p:nvPr/>
        </p:nvSpPr>
        <p:spPr>
          <a:xfrm>
            <a:off x="952871" y="1293000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价格准入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售后价保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价格监控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价格风控</a:t>
            </a:r>
          </a:p>
        </p:txBody>
      </p:sp>
    </p:spTree>
    <p:extLst>
      <p:ext uri="{BB962C8B-B14F-4D97-AF65-F5344CB8AC3E}">
        <p14:creationId xmlns:p14="http://schemas.microsoft.com/office/powerpoint/2010/main" val="2001195408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矩形 19"/>
          <p:cNvSpPr/>
          <p:nvPr/>
        </p:nvSpPr>
        <p:spPr>
          <a:xfrm>
            <a:off x="-12065" y="202564"/>
            <a:ext cx="328930" cy="726442"/>
          </a:xfrm>
          <a:prstGeom prst="rect">
            <a:avLst/>
          </a:prstGeom>
          <a:solidFill>
            <a:srgbClr val="7E5E3B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421"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  <p:sp>
        <p:nvSpPr>
          <p:cNvPr id="241" name="文本框 21"/>
          <p:cNvSpPr txBox="1"/>
          <p:nvPr/>
        </p:nvSpPr>
        <p:spPr>
          <a:xfrm>
            <a:off x="562064" y="327258"/>
            <a:ext cx="11539740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800" b="1">
                <a:solidFill>
                  <a:srgbClr val="7F5E3B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数据库稳定性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8C67BD2-08EA-4404-9EA3-2B2D5046D089}"/>
              </a:ext>
            </a:extLst>
          </p:cNvPr>
          <p:cNvSpPr/>
          <p:nvPr/>
        </p:nvSpPr>
        <p:spPr>
          <a:xfrm>
            <a:off x="952871" y="1293000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优惠券数据库分片</a:t>
            </a:r>
            <a:r>
              <a:rPr lang="en-US" altLang="zh-CN" sz="2400" dirty="0"/>
              <a:t>Q1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交易数据库分片</a:t>
            </a:r>
            <a:r>
              <a:rPr lang="en-US" altLang="zh-CN" sz="2400" dirty="0"/>
              <a:t>Q3</a:t>
            </a:r>
          </a:p>
        </p:txBody>
      </p:sp>
    </p:spTree>
    <p:extLst>
      <p:ext uri="{BB962C8B-B14F-4D97-AF65-F5344CB8AC3E}">
        <p14:creationId xmlns:p14="http://schemas.microsoft.com/office/powerpoint/2010/main" val="3471814139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矩形 19"/>
          <p:cNvSpPr/>
          <p:nvPr/>
        </p:nvSpPr>
        <p:spPr>
          <a:xfrm>
            <a:off x="-12065" y="202564"/>
            <a:ext cx="328930" cy="726442"/>
          </a:xfrm>
          <a:prstGeom prst="rect">
            <a:avLst/>
          </a:prstGeom>
          <a:solidFill>
            <a:srgbClr val="7E5E3B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421"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  <p:sp>
        <p:nvSpPr>
          <p:cNvPr id="241" name="文本框 21"/>
          <p:cNvSpPr txBox="1"/>
          <p:nvPr/>
        </p:nvSpPr>
        <p:spPr>
          <a:xfrm>
            <a:off x="562064" y="327258"/>
            <a:ext cx="11539740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800" b="1">
                <a:solidFill>
                  <a:srgbClr val="7F5E3B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altLang="zh-CN" dirty="0"/>
              <a:t>SLA</a:t>
            </a:r>
            <a:r>
              <a:rPr lang="zh-CN" altLang="en-US" dirty="0"/>
              <a:t>体系建设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8C67BD2-08EA-4404-9EA3-2B2D5046D089}"/>
              </a:ext>
            </a:extLst>
          </p:cNvPr>
          <p:cNvSpPr/>
          <p:nvPr/>
        </p:nvSpPr>
        <p:spPr>
          <a:xfrm>
            <a:off x="952871" y="1293000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应用可用性监控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业务指标与系统稳定性挂钩</a:t>
            </a:r>
            <a:r>
              <a:rPr lang="en-US" altLang="zh-CN" sz="2400" dirty="0"/>
              <a:t>(Q3)</a:t>
            </a:r>
          </a:p>
        </p:txBody>
      </p:sp>
    </p:spTree>
    <p:extLst>
      <p:ext uri="{BB962C8B-B14F-4D97-AF65-F5344CB8AC3E}">
        <p14:creationId xmlns:p14="http://schemas.microsoft.com/office/powerpoint/2010/main" val="419907042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矩形 4"/>
          <p:cNvSpPr/>
          <p:nvPr/>
        </p:nvSpPr>
        <p:spPr>
          <a:xfrm>
            <a:off x="3" y="2416744"/>
            <a:ext cx="9648396" cy="1219202"/>
          </a:xfrm>
          <a:prstGeom prst="rect">
            <a:avLst/>
          </a:prstGeom>
          <a:solidFill>
            <a:srgbClr val="A6A6A6">
              <a:alpha val="58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defTabSz="1219243">
              <a:defRPr sz="2400"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sp>
        <p:nvSpPr>
          <p:cNvPr id="244" name="TextBox 3"/>
          <p:cNvSpPr txBox="1"/>
          <p:nvPr/>
        </p:nvSpPr>
        <p:spPr>
          <a:xfrm>
            <a:off x="1200944" y="2726270"/>
            <a:ext cx="1659053" cy="591807"/>
          </a:xfrm>
          <a:prstGeom prst="rect">
            <a:avLst/>
          </a:prstGeom>
          <a:ln w="12700"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2853" tIns="22853" rIns="22853" bIns="22853">
            <a:spAutoFit/>
          </a:bodyPr>
          <a:lstStyle>
            <a:lvl1pPr defTabSz="457165">
              <a:defRPr sz="3600" b="1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t>Thanks</a:t>
            </a:r>
          </a:p>
        </p:txBody>
      </p:sp>
      <p:pic>
        <p:nvPicPr>
          <p:cNvPr id="245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0401" y="237414"/>
            <a:ext cx="386515" cy="386515"/>
          </a:xfrm>
          <a:prstGeom prst="rect">
            <a:avLst/>
          </a:prstGeom>
          <a:ln w="12700">
            <a:miter lim="400000"/>
          </a:ln>
        </p:spPr>
      </p:pic>
      <p:pic>
        <p:nvPicPr>
          <p:cNvPr id="246" name="图片 5" descr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1875" y="235933"/>
            <a:ext cx="380200" cy="38404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Rectangle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  <p:sp>
        <p:nvSpPr>
          <p:cNvPr id="231" name="Rounded Rectangle 26"/>
          <p:cNvSpPr/>
          <p:nvPr/>
        </p:nvSpPr>
        <p:spPr>
          <a:xfrm>
            <a:off x="646745" y="640080"/>
            <a:ext cx="10920415" cy="5577819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solidFill>
              <a:srgbClr val="C8CACA"/>
            </a:solidFill>
            <a:miter/>
          </a:ln>
          <a:effectLst>
            <a:outerShdw blurRad="63500" dist="19050" dir="5400000" rotWithShape="0">
              <a:srgbClr val="000000">
                <a:alpha val="63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  <p:sp>
        <p:nvSpPr>
          <p:cNvPr id="232" name="Rectangle 20"/>
          <p:cNvSpPr/>
          <p:nvPr/>
        </p:nvSpPr>
        <p:spPr>
          <a:xfrm>
            <a:off x="968023" y="960108"/>
            <a:ext cx="10277858" cy="4937762"/>
          </a:xfrm>
          <a:prstGeom prst="rect">
            <a:avLst/>
          </a:prstGeom>
          <a:solidFill>
            <a:srgbClr val="E7E6E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  <p:pic>
        <p:nvPicPr>
          <p:cNvPr id="233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0401" y="237414"/>
            <a:ext cx="386515" cy="386515"/>
          </a:xfrm>
          <a:prstGeom prst="rect">
            <a:avLst/>
          </a:prstGeom>
          <a:ln w="12700">
            <a:miter lim="400000"/>
          </a:ln>
        </p:spPr>
      </p:pic>
      <p:pic>
        <p:nvPicPr>
          <p:cNvPr id="234" name="图片 8" descr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1875" y="235933"/>
            <a:ext cx="380200" cy="384040"/>
          </a:xfrm>
          <a:prstGeom prst="rect">
            <a:avLst/>
          </a:prstGeom>
          <a:ln w="12700">
            <a:miter lim="400000"/>
          </a:ln>
        </p:spPr>
      </p:pic>
      <p:sp>
        <p:nvSpPr>
          <p:cNvPr id="235" name="Shape 301"/>
          <p:cNvSpPr txBox="1"/>
          <p:nvPr/>
        </p:nvSpPr>
        <p:spPr>
          <a:xfrm>
            <a:off x="2246002" y="2714802"/>
            <a:ext cx="7721901" cy="7571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algn="ctr">
              <a:lnSpc>
                <a:spcPct val="90000"/>
              </a:lnSpc>
              <a:spcBef>
                <a:spcPts val="600"/>
              </a:spcBef>
              <a:defRPr sz="4800" b="1" spc="600">
                <a:solidFill>
                  <a:srgbClr val="262626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altLang="zh-CN" dirty="0"/>
              <a:t>2019</a:t>
            </a:r>
            <a:r>
              <a:rPr lang="zh-CN" altLang="en-US" dirty="0"/>
              <a:t>年工作总结</a:t>
            </a:r>
            <a:endParaRPr dirty="0"/>
          </a:p>
        </p:txBody>
      </p:sp>
      <p:sp>
        <p:nvSpPr>
          <p:cNvPr id="236" name="Shape 301"/>
          <p:cNvSpPr txBox="1"/>
          <p:nvPr/>
        </p:nvSpPr>
        <p:spPr>
          <a:xfrm>
            <a:off x="2473180" y="3591626"/>
            <a:ext cx="7267544" cy="6514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b">
            <a:norm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defRPr sz="2400" spc="600">
                <a:solidFill>
                  <a:srgbClr val="262626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矩形 19"/>
          <p:cNvSpPr/>
          <p:nvPr/>
        </p:nvSpPr>
        <p:spPr>
          <a:xfrm>
            <a:off x="-12065" y="202564"/>
            <a:ext cx="328930" cy="726442"/>
          </a:xfrm>
          <a:prstGeom prst="rect">
            <a:avLst/>
          </a:prstGeom>
          <a:solidFill>
            <a:srgbClr val="7E5E3B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421"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  <p:sp>
        <p:nvSpPr>
          <p:cNvPr id="241" name="文本框 21"/>
          <p:cNvSpPr txBox="1"/>
          <p:nvPr/>
        </p:nvSpPr>
        <p:spPr>
          <a:xfrm>
            <a:off x="562064" y="327258"/>
            <a:ext cx="11539740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800" b="1">
                <a:solidFill>
                  <a:srgbClr val="7F5E3B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altLang="zh-CN" dirty="0"/>
              <a:t>2019</a:t>
            </a:r>
            <a:r>
              <a:rPr lang="zh-CN" altLang="en-US" dirty="0"/>
              <a:t>职责变化</a:t>
            </a:r>
            <a:endParaRPr dirty="0"/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8803C045-8D86-48A3-8C70-E0AC6E35D061}"/>
              </a:ext>
            </a:extLst>
          </p:cNvPr>
          <p:cNvSpPr/>
          <p:nvPr/>
        </p:nvSpPr>
        <p:spPr>
          <a:xfrm>
            <a:off x="2352582" y="3104966"/>
            <a:ext cx="1988598" cy="408620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>
            <a:outerShdw blurRad="50800" dist="25400" dir="2700000" rotWithShape="0">
              <a:srgbClr val="000000">
                <a:alpha val="33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优惠技术</a:t>
            </a:r>
            <a:r>
              <a:rPr lang="zh-CN" altLang="en-US" dirty="0"/>
              <a:t>组</a:t>
            </a:r>
            <a:r>
              <a:rPr lang="en-US" altLang="zh-CN" dirty="0"/>
              <a:t>leader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6F687DD8-7C81-41D7-8F21-D9FC30233221}"/>
              </a:ext>
            </a:extLst>
          </p:cNvPr>
          <p:cNvSpPr/>
          <p:nvPr/>
        </p:nvSpPr>
        <p:spPr>
          <a:xfrm>
            <a:off x="2352582" y="4119240"/>
            <a:ext cx="1988598" cy="408620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>
            <a:outerShdw blurRad="50800" dist="25400" dir="2700000" rotWithShape="0">
              <a:srgbClr val="000000">
                <a:alpha val="33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业务架构师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2C78E7F9-2805-42AA-B0F1-F395B2749863}"/>
              </a:ext>
            </a:extLst>
          </p:cNvPr>
          <p:cNvSpPr/>
          <p:nvPr/>
        </p:nvSpPr>
        <p:spPr>
          <a:xfrm>
            <a:off x="7377343" y="3602116"/>
            <a:ext cx="1988598" cy="408620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>
            <a:outerShdw blurRad="50800" dist="25400" dir="2700000" rotWithShape="0">
              <a:srgbClr val="000000">
                <a:alpha val="33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电商中台</a:t>
            </a: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leader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C11C3390-0454-4DC6-BF75-DCC59AC443D6}"/>
              </a:ext>
            </a:extLst>
          </p:cNvPr>
          <p:cNvSpPr/>
          <p:nvPr/>
        </p:nvSpPr>
        <p:spPr>
          <a:xfrm>
            <a:off x="5060272" y="3602116"/>
            <a:ext cx="1677879" cy="408620"/>
          </a:xfrm>
          <a:prstGeom prst="rightArrow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>
            <a:outerShdw blurRad="50800" dist="25400" dir="2700000" rotWithShape="0">
              <a:srgbClr val="000000">
                <a:alpha val="33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4A43C47-5DD9-493B-9367-D06A4DCA5F8C}"/>
              </a:ext>
            </a:extLst>
          </p:cNvPr>
          <p:cNvSpPr txBox="1"/>
          <p:nvPr/>
        </p:nvSpPr>
        <p:spPr>
          <a:xfrm>
            <a:off x="1265887" y="1512418"/>
            <a:ext cx="1246493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更大的视野</a:t>
            </a:r>
            <a:endParaRPr kumimoji="0" lang="en-US" altLang="zh-CN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更大的责任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6002336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图片 14" descr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0401" y="237414"/>
            <a:ext cx="386515" cy="386515"/>
          </a:xfrm>
          <a:prstGeom prst="rect">
            <a:avLst/>
          </a:prstGeom>
          <a:ln w="12700">
            <a:miter lim="400000"/>
          </a:ln>
        </p:spPr>
      </p:pic>
      <p:pic>
        <p:nvPicPr>
          <p:cNvPr id="239" name="图片 17" descr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1875" y="235933"/>
            <a:ext cx="380200" cy="384040"/>
          </a:xfrm>
          <a:prstGeom prst="rect">
            <a:avLst/>
          </a:prstGeom>
          <a:ln w="12700">
            <a:miter lim="400000"/>
          </a:ln>
        </p:spPr>
      </p:pic>
      <p:sp>
        <p:nvSpPr>
          <p:cNvPr id="240" name="矩形 19"/>
          <p:cNvSpPr/>
          <p:nvPr/>
        </p:nvSpPr>
        <p:spPr>
          <a:xfrm>
            <a:off x="-12065" y="202564"/>
            <a:ext cx="328930" cy="726442"/>
          </a:xfrm>
          <a:prstGeom prst="rect">
            <a:avLst/>
          </a:prstGeom>
          <a:solidFill>
            <a:srgbClr val="7E5E3B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421"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  <p:sp>
        <p:nvSpPr>
          <p:cNvPr id="241" name="文本框 21"/>
          <p:cNvSpPr txBox="1"/>
          <p:nvPr/>
        </p:nvSpPr>
        <p:spPr>
          <a:xfrm>
            <a:off x="562064" y="327258"/>
            <a:ext cx="11539740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800" b="1">
                <a:solidFill>
                  <a:srgbClr val="7F5E3B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带队完成优惠中心中台化</a:t>
            </a:r>
            <a:r>
              <a:rPr lang="en-US" altLang="zh-CN" dirty="0"/>
              <a:t>(Q1)</a:t>
            </a:r>
            <a:endParaRPr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462C5E1-19C5-48C7-9EC8-0E39938F35EE}"/>
              </a:ext>
            </a:extLst>
          </p:cNvPr>
          <p:cNvSpPr txBox="1"/>
          <p:nvPr/>
        </p:nvSpPr>
        <p:spPr>
          <a:xfrm>
            <a:off x="1210134" y="2343705"/>
            <a:ext cx="2689196" cy="17543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实时价格体系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优惠计算引擎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多渠道规则隔离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叠加互斥规则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组件化的优惠工具抽象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资源管理框架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FABA3B1-525B-44A5-A89C-098A55889C30}"/>
              </a:ext>
            </a:extLst>
          </p:cNvPr>
          <p:cNvSpPr txBox="1"/>
          <p:nvPr/>
        </p:nvSpPr>
        <p:spPr>
          <a:xfrm>
            <a:off x="914400" y="1899822"/>
            <a:ext cx="263148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完成基本的促销中台能力</a:t>
            </a:r>
          </a:p>
        </p:txBody>
      </p:sp>
      <p:graphicFrame>
        <p:nvGraphicFramePr>
          <p:cNvPr id="6" name="图示 5">
            <a:extLst>
              <a:ext uri="{FF2B5EF4-FFF2-40B4-BE49-F238E27FC236}">
                <a16:creationId xmlns:a16="http://schemas.microsoft.com/office/drawing/2014/main" id="{9ED9A140-17FB-431C-BB76-2CC5247175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02385403"/>
              </p:ext>
            </p:extLst>
          </p:nvPr>
        </p:nvGraphicFramePr>
        <p:xfrm>
          <a:off x="6199823" y="1748901"/>
          <a:ext cx="3081538" cy="3581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矩形 19"/>
          <p:cNvSpPr/>
          <p:nvPr/>
        </p:nvSpPr>
        <p:spPr>
          <a:xfrm>
            <a:off x="-12065" y="202564"/>
            <a:ext cx="328930" cy="726442"/>
          </a:xfrm>
          <a:prstGeom prst="rect">
            <a:avLst/>
          </a:prstGeom>
          <a:solidFill>
            <a:srgbClr val="7E5E3B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421"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  <p:sp>
        <p:nvSpPr>
          <p:cNvPr id="241" name="文本框 21"/>
          <p:cNvSpPr txBox="1"/>
          <p:nvPr/>
        </p:nvSpPr>
        <p:spPr>
          <a:xfrm>
            <a:off x="562064" y="327258"/>
            <a:ext cx="11539740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800" b="1">
                <a:solidFill>
                  <a:srgbClr val="7F5E3B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主持电商中台相关大型项目</a:t>
            </a:r>
            <a:r>
              <a:rPr lang="en-US" altLang="zh-CN" dirty="0"/>
              <a:t>(Q2~Q4)</a:t>
            </a:r>
            <a:endParaRPr lang="zh-CN" altLang="en-US" dirty="0"/>
          </a:p>
        </p:txBody>
      </p:sp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C68453A7-0875-47D1-9FD0-D811AD3D0A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9455473"/>
              </p:ext>
            </p:extLst>
          </p:nvPr>
        </p:nvGraphicFramePr>
        <p:xfrm>
          <a:off x="2422618" y="1431672"/>
          <a:ext cx="7058734" cy="45252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2479954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矩形 19"/>
          <p:cNvSpPr/>
          <p:nvPr/>
        </p:nvSpPr>
        <p:spPr>
          <a:xfrm>
            <a:off x="-12065" y="202564"/>
            <a:ext cx="328930" cy="726442"/>
          </a:xfrm>
          <a:prstGeom prst="rect">
            <a:avLst/>
          </a:prstGeom>
          <a:solidFill>
            <a:srgbClr val="7E5E3B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421"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  <p:sp>
        <p:nvSpPr>
          <p:cNvPr id="241" name="文本框 21"/>
          <p:cNvSpPr txBox="1"/>
          <p:nvPr/>
        </p:nvSpPr>
        <p:spPr>
          <a:xfrm>
            <a:off x="562064" y="327258"/>
            <a:ext cx="11539740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800" b="1">
                <a:solidFill>
                  <a:srgbClr val="7F5E3B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持续推动电商中台化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E475171-0BD1-4A6C-8E6B-D16D63E10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7057" y="1402838"/>
            <a:ext cx="8154943" cy="4562955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BEC3D5D9-76A8-4B75-97B5-ED4D19DD99E3}"/>
              </a:ext>
            </a:extLst>
          </p:cNvPr>
          <p:cNvSpPr/>
          <p:nvPr/>
        </p:nvSpPr>
        <p:spPr>
          <a:xfrm>
            <a:off x="316865" y="2228671"/>
            <a:ext cx="440605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中台各系统边界梳理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推动多渠道支撑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推动中台各业务平台化、开放化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日常支撑上游电商业务</a:t>
            </a:r>
          </a:p>
        </p:txBody>
      </p:sp>
    </p:spTree>
    <p:extLst>
      <p:ext uri="{BB962C8B-B14F-4D97-AF65-F5344CB8AC3E}">
        <p14:creationId xmlns:p14="http://schemas.microsoft.com/office/powerpoint/2010/main" val="13545672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矩形 19"/>
          <p:cNvSpPr/>
          <p:nvPr/>
        </p:nvSpPr>
        <p:spPr>
          <a:xfrm>
            <a:off x="-12065" y="202564"/>
            <a:ext cx="328930" cy="726442"/>
          </a:xfrm>
          <a:prstGeom prst="rect">
            <a:avLst/>
          </a:prstGeom>
          <a:solidFill>
            <a:srgbClr val="7E5E3B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421"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  <p:sp>
        <p:nvSpPr>
          <p:cNvPr id="241" name="文本框 21"/>
          <p:cNvSpPr txBox="1"/>
          <p:nvPr/>
        </p:nvSpPr>
        <p:spPr>
          <a:xfrm>
            <a:off x="562064" y="327258"/>
            <a:ext cx="11539740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800" b="1">
                <a:solidFill>
                  <a:srgbClr val="7F5E3B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持续推动系统稳定性</a:t>
            </a:r>
          </a:p>
        </p:txBody>
      </p:sp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93F96FCC-24B0-46AC-B5D2-6A90EE2B062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3641475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2006330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Rectangle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  <p:sp>
        <p:nvSpPr>
          <p:cNvPr id="231" name="Rounded Rectangle 26"/>
          <p:cNvSpPr/>
          <p:nvPr/>
        </p:nvSpPr>
        <p:spPr>
          <a:xfrm>
            <a:off x="646745" y="640080"/>
            <a:ext cx="10920415" cy="5577819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solidFill>
              <a:srgbClr val="C8CACA"/>
            </a:solidFill>
            <a:miter/>
          </a:ln>
          <a:effectLst>
            <a:outerShdw blurRad="63500" dist="19050" dir="5400000" rotWithShape="0">
              <a:srgbClr val="000000">
                <a:alpha val="63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  <p:sp>
        <p:nvSpPr>
          <p:cNvPr id="232" name="Rectangle 20"/>
          <p:cNvSpPr/>
          <p:nvPr/>
        </p:nvSpPr>
        <p:spPr>
          <a:xfrm>
            <a:off x="968023" y="960108"/>
            <a:ext cx="10277858" cy="4937762"/>
          </a:xfrm>
          <a:prstGeom prst="rect">
            <a:avLst/>
          </a:prstGeom>
          <a:solidFill>
            <a:srgbClr val="E7E6E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  <p:pic>
        <p:nvPicPr>
          <p:cNvPr id="233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0401" y="237414"/>
            <a:ext cx="386515" cy="386515"/>
          </a:xfrm>
          <a:prstGeom prst="rect">
            <a:avLst/>
          </a:prstGeom>
          <a:ln w="12700">
            <a:miter lim="400000"/>
          </a:ln>
        </p:spPr>
      </p:pic>
      <p:pic>
        <p:nvPicPr>
          <p:cNvPr id="234" name="图片 8" descr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1875" y="235933"/>
            <a:ext cx="380200" cy="384040"/>
          </a:xfrm>
          <a:prstGeom prst="rect">
            <a:avLst/>
          </a:prstGeom>
          <a:ln w="12700">
            <a:miter lim="400000"/>
          </a:ln>
        </p:spPr>
      </p:pic>
      <p:sp>
        <p:nvSpPr>
          <p:cNvPr id="235" name="Shape 301"/>
          <p:cNvSpPr txBox="1"/>
          <p:nvPr/>
        </p:nvSpPr>
        <p:spPr>
          <a:xfrm>
            <a:off x="2246002" y="2714802"/>
            <a:ext cx="7721901" cy="7571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algn="ctr">
              <a:lnSpc>
                <a:spcPct val="90000"/>
              </a:lnSpc>
              <a:spcBef>
                <a:spcPts val="600"/>
              </a:spcBef>
              <a:defRPr sz="4800" b="1" spc="600">
                <a:solidFill>
                  <a:srgbClr val="262626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altLang="zh-CN" dirty="0"/>
              <a:t>2020</a:t>
            </a:r>
            <a:r>
              <a:rPr lang="zh-CN" altLang="en-US" dirty="0"/>
              <a:t>年工作规划</a:t>
            </a:r>
            <a:endParaRPr dirty="0"/>
          </a:p>
        </p:txBody>
      </p:sp>
      <p:sp>
        <p:nvSpPr>
          <p:cNvPr id="236" name="Shape 301"/>
          <p:cNvSpPr txBox="1"/>
          <p:nvPr/>
        </p:nvSpPr>
        <p:spPr>
          <a:xfrm>
            <a:off x="2473180" y="3591626"/>
            <a:ext cx="7267544" cy="6514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b">
            <a:norm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defRPr sz="2400" spc="600">
                <a:solidFill>
                  <a:srgbClr val="262626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0408444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矩形 19"/>
          <p:cNvSpPr/>
          <p:nvPr/>
        </p:nvSpPr>
        <p:spPr>
          <a:xfrm>
            <a:off x="-12065" y="202564"/>
            <a:ext cx="328930" cy="726442"/>
          </a:xfrm>
          <a:prstGeom prst="rect">
            <a:avLst/>
          </a:prstGeom>
          <a:solidFill>
            <a:srgbClr val="7E5E3B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421"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  <p:sp>
        <p:nvSpPr>
          <p:cNvPr id="241" name="文本框 21"/>
          <p:cNvSpPr txBox="1"/>
          <p:nvPr/>
        </p:nvSpPr>
        <p:spPr>
          <a:xfrm>
            <a:off x="562064" y="327258"/>
            <a:ext cx="11539740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800" b="1">
                <a:solidFill>
                  <a:srgbClr val="7F5E3B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整体思路</a:t>
            </a:r>
            <a:endParaRPr dirty="0"/>
          </a:p>
        </p:txBody>
      </p:sp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3CCDC9B2-DD65-4D2C-B399-FD7A12C2C0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98444781"/>
              </p:ext>
            </p:extLst>
          </p:nvPr>
        </p:nvGraphicFramePr>
        <p:xfrm>
          <a:off x="2857623" y="1535837"/>
          <a:ext cx="6623728" cy="42740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7071939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中文汇报2">
  <a:themeElements>
    <a:clrScheme name="中文汇报2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E00000"/>
      </a:accent1>
      <a:accent2>
        <a:srgbClr val="FF3030"/>
      </a:accent2>
      <a:accent3>
        <a:srgbClr val="FF6330"/>
      </a:accent3>
      <a:accent4>
        <a:srgbClr val="FD8630"/>
      </a:accent4>
      <a:accent5>
        <a:srgbClr val="CD1C20"/>
      </a:accent5>
      <a:accent6>
        <a:srgbClr val="A51E1D"/>
      </a:accent6>
      <a:hlink>
        <a:srgbClr val="0000FF"/>
      </a:hlink>
      <a:folHlink>
        <a:srgbClr val="FF00FF"/>
      </a:folHlink>
    </a:clrScheme>
    <a:fontScheme name="中文汇报2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中文汇报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2700000" rotWithShape="0">
              <a:srgbClr val="000000">
                <a:alpha val="33000"/>
              </a:srgbClr>
            </a:outerShdw>
          </a:effectLst>
        </a:effectStyle>
        <a:effectStyle>
          <a:effectLst>
            <a:outerShdw blurRad="50800" dist="25400" dir="2700000" rotWithShape="0">
              <a:srgbClr val="000000">
                <a:alpha val="33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>
          <a:outerShdw blurRad="50800" dist="25400" dir="2700000" rotWithShape="0">
            <a:srgbClr val="000000">
              <a:alpha val="33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中文汇报2">
  <a:themeElements>
    <a:clrScheme name="中文汇报2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E00000"/>
      </a:accent1>
      <a:accent2>
        <a:srgbClr val="FF3030"/>
      </a:accent2>
      <a:accent3>
        <a:srgbClr val="FF6330"/>
      </a:accent3>
      <a:accent4>
        <a:srgbClr val="FD8630"/>
      </a:accent4>
      <a:accent5>
        <a:srgbClr val="CD1C20"/>
      </a:accent5>
      <a:accent6>
        <a:srgbClr val="A51E1D"/>
      </a:accent6>
      <a:hlink>
        <a:srgbClr val="0000FF"/>
      </a:hlink>
      <a:folHlink>
        <a:srgbClr val="FF00FF"/>
      </a:folHlink>
    </a:clrScheme>
    <a:fontScheme name="中文汇报2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中文汇报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2700000" rotWithShape="0">
              <a:srgbClr val="000000">
                <a:alpha val="33000"/>
              </a:srgbClr>
            </a:outerShdw>
          </a:effectLst>
        </a:effectStyle>
        <a:effectStyle>
          <a:effectLst>
            <a:outerShdw blurRad="50800" dist="25400" dir="2700000" rotWithShape="0">
              <a:srgbClr val="000000">
                <a:alpha val="33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>
          <a:outerShdw blurRad="50800" dist="25400" dir="2700000" rotWithShape="0">
            <a:srgbClr val="000000">
              <a:alpha val="33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1450</TotalTime>
  <Words>423</Words>
  <Application>Microsoft Office PowerPoint</Application>
  <PresentationFormat>宽屏</PresentationFormat>
  <Paragraphs>108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等线</vt:lpstr>
      <vt:lpstr>等线 Light</vt:lpstr>
      <vt:lpstr>Microsoft YaHei</vt:lpstr>
      <vt:lpstr>Microsoft YaHei</vt:lpstr>
      <vt:lpstr>Arial</vt:lpstr>
      <vt:lpstr>Calibri</vt:lpstr>
      <vt:lpstr>Helvetica</vt:lpstr>
      <vt:lpstr>中文汇报2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邢 鑫岩</cp:lastModifiedBy>
  <cp:revision>26</cp:revision>
  <dcterms:modified xsi:type="dcterms:W3CDTF">2020-01-08T10:42:29Z</dcterms:modified>
</cp:coreProperties>
</file>