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844824"/>
            <a:ext cx="1368152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87425" y="1811670"/>
            <a:ext cx="3600400" cy="312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5254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14754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36462" y="4005064"/>
            <a:ext cx="9212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</a:t>
            </a:r>
            <a:r>
              <a:rPr lang="en-US" altLang="zh-CN" sz="1200" dirty="0" smtClean="0"/>
              <a:t>x:123456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30428" y="405295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459034" y="2987789"/>
            <a:ext cx="1656184" cy="12093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3520" y="209914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7066" y="315123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um1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7066" y="348930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4644008" y="2526124"/>
            <a:ext cx="2687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44008" y="4365104"/>
            <a:ext cx="2687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331242" y="2526124"/>
            <a:ext cx="0" cy="1896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44008" y="2526124"/>
            <a:ext cx="0" cy="1896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6709" y="27410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72902" y="38682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287544" y="2613342"/>
            <a:ext cx="2355766" cy="162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1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1</cp:revision>
  <dcterms:created xsi:type="dcterms:W3CDTF">2021-02-07T10:19:33Z</dcterms:created>
  <dcterms:modified xsi:type="dcterms:W3CDTF">2021-02-07T10:25:42Z</dcterms:modified>
</cp:coreProperties>
</file>