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37063" y="1484784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337063" y="2492896"/>
            <a:ext cx="216024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37063" y="3645024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337063" y="4437112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7694" y="1541107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687" y="3717032"/>
            <a:ext cx="1614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101—200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12" y="2596552"/>
            <a:ext cx="21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（期望下一个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4958" y="4680847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 smtClean="0">
                <a:solidFill>
                  <a:schemeClr val="accent6"/>
                </a:solidFill>
              </a:rPr>
              <a:t>201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151533"/>
            <a:ext cx="1767469" cy="670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已成功接受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并确认的数据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06588" y="2151532"/>
            <a:ext cx="5093736" cy="670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未接受但可以接受的数据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876256" y="2140436"/>
            <a:ext cx="1944217" cy="67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未</a:t>
            </a:r>
            <a:r>
              <a:rPr lang="zh-CN" altLang="en-US" sz="1600" dirty="0" smtClean="0"/>
              <a:t>接受并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不可以</a:t>
            </a:r>
            <a:r>
              <a:rPr lang="zh-CN" altLang="en-US" sz="1600" dirty="0"/>
              <a:t>接受的数据</a:t>
            </a:r>
          </a:p>
        </p:txBody>
      </p:sp>
    </p:spTree>
    <p:extLst>
      <p:ext uri="{BB962C8B-B14F-4D97-AF65-F5344CB8AC3E}">
        <p14:creationId xmlns:p14="http://schemas.microsoft.com/office/powerpoint/2010/main" val="66589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550184" y="3140968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1424" y="2880099"/>
            <a:ext cx="1437640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来自网络的数据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809064" y="2132856"/>
            <a:ext cx="3565656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9064" y="2916946"/>
            <a:ext cx="1981480" cy="1808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544" y="2916946"/>
            <a:ext cx="1584176" cy="18081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16200000">
            <a:off x="4388085" y="147107"/>
            <a:ext cx="408227" cy="3421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4400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RcvBuffer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16200000">
            <a:off x="3613732" y="1703283"/>
            <a:ext cx="390438" cy="1963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5187" y="2204864"/>
            <a:ext cx="12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rwnd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5187" y="3573016"/>
            <a:ext cx="12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空闲空间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8576" y="34290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缓存中的</a:t>
            </a:r>
            <a:r>
              <a:rPr lang="en-US" altLang="zh-CN" dirty="0" smtClean="0"/>
              <a:t>TCP 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6481472" y="3257821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02712" y="2996952"/>
            <a:ext cx="143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应用进程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90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1331640" y="1265199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652098" y="130874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0799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639474" y="1556792"/>
            <a:ext cx="21602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675478" y="1844824"/>
            <a:ext cx="21602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39474" y="2492896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675478" y="2945396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91680" y="270892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727684" y="316142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91680" y="414908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727684" y="460158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743886" y="4365104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779890" y="4817604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91680" y="450912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727684" y="496162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743886" y="4725144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779890" y="5177644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76056" y="5733256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076056" y="908720"/>
            <a:ext cx="0" cy="4798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3603" y="334397"/>
            <a:ext cx="110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拥塞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cwnd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65611" y="1265199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51242" y="3033890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65611" y="3815134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7940" y="516782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07941" y="4776954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51242" y="219573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93603" y="1265199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67262" y="570747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78962" y="573325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90394" y="573325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91051" y="570747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570747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108761" y="4961620"/>
            <a:ext cx="199671" cy="3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308432" y="3999800"/>
            <a:ext cx="711756" cy="9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020188" y="2240868"/>
            <a:ext cx="447074" cy="175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23083" y="4715852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63021" y="2056202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0568" y="3964414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945676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408327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007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287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320095" y="1556792"/>
            <a:ext cx="145170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20095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320095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80726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9719" y="4005064"/>
            <a:ext cx="16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7990" y="4968879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1024" y="2348880"/>
            <a:ext cx="972109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数据丢失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55576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1238" y="2457394"/>
            <a:ext cx="302330" cy="575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超时</a:t>
            </a:r>
          </a:p>
        </p:txBody>
      </p:sp>
      <p:sp>
        <p:nvSpPr>
          <p:cNvPr id="24" name="下箭头 23"/>
          <p:cNvSpPr/>
          <p:nvPr/>
        </p:nvSpPr>
        <p:spPr>
          <a:xfrm>
            <a:off x="5554932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017583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37263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57543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929351" y="155679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29351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929351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9982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8975" y="4005064"/>
            <a:ext cx="16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7246" y="4968879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4427" y="3068960"/>
            <a:ext cx="1293877" cy="268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确认应答丢失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5364832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90494" y="2457394"/>
            <a:ext cx="302330" cy="575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超时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6444208" y="2276872"/>
            <a:ext cx="1604008" cy="69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70725" y="2444349"/>
            <a:ext cx="21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（期望下一个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945676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408327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007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287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320095" y="1556792"/>
            <a:ext cx="145170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20095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320095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22713" y="2312307"/>
            <a:ext cx="54873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丢包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755576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1238" y="2128578"/>
            <a:ext cx="302330" cy="1232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RTO</a:t>
            </a:r>
            <a:r>
              <a:rPr lang="zh-CN" altLang="en-US" sz="1400" dirty="0" smtClean="0">
                <a:solidFill>
                  <a:srgbClr val="FF0000"/>
                </a:solidFill>
              </a:rPr>
              <a:t>较长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554932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017583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37263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57543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929351" y="155679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921892" y="2636912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9982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5436096" y="1556792"/>
            <a:ext cx="95050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929351" y="2276872"/>
            <a:ext cx="2118865" cy="10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35441" y="4112507"/>
            <a:ext cx="106932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61758" y="1501287"/>
            <a:ext cx="302330" cy="1232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RTO</a:t>
            </a:r>
            <a:r>
              <a:rPr lang="zh-CN" altLang="en-US" sz="1400" dirty="0" smtClean="0">
                <a:solidFill>
                  <a:srgbClr val="FF0000"/>
                </a:solidFill>
              </a:rPr>
              <a:t>较短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8868" y="3032956"/>
            <a:ext cx="106932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39359" y="3020166"/>
            <a:ext cx="1721711" cy="461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    网络空隙时间增大，降低了网络传输的效率。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7927" y="3881866"/>
            <a:ext cx="1721711" cy="461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不必要的</a:t>
            </a:r>
            <a:r>
              <a:rPr lang="zh-CN" altLang="en-US" sz="1200" dirty="0" smtClean="0">
                <a:solidFill>
                  <a:schemeClr val="tx1"/>
                </a:solidFill>
              </a:rPr>
              <a:t>重传，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导致网络负荷增大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818628" y="1268760"/>
            <a:ext cx="50405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281279" y="1268760"/>
            <a:ext cx="50405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0959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1239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93046" y="1556792"/>
            <a:ext cx="216024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03848" y="2276872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>
            <a:off x="2628528" y="1556792"/>
            <a:ext cx="19010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1720" y="2197801"/>
            <a:ext cx="486905" cy="295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RTT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785335" y="1556792"/>
            <a:ext cx="298833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295172" y="3573016"/>
            <a:ext cx="407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95172" y="1556792"/>
            <a:ext cx="393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84168" y="2417356"/>
            <a:ext cx="486905" cy="295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RTO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7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18864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20780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908720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342961" y="1916832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2961" y="4953998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42961" y="5746086"/>
            <a:ext cx="2129299" cy="49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7063" y="1361801"/>
            <a:ext cx="928928" cy="47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330385" y="1832466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37063" y="2279685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5856" y="2636912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9952" y="1556792"/>
            <a:ext cx="45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318310" y="3661529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330439" y="3287797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317918" y="2835905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369970" y="692696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1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2380794" y="2141567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4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2369970" y="1683844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3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400475" y="2522267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5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2364569" y="1196466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2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5764007" y="1649375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1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5774831" y="3098246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5764007" y="2640523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5794512" y="3478946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2339752" y="4753943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2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5798396" y="5600504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6</a:t>
            </a:r>
            <a:endParaRPr lang="zh-CN" altLang="en-US" sz="2000" dirty="0"/>
          </a:p>
        </p:txBody>
      </p:sp>
      <p:sp>
        <p:nvSpPr>
          <p:cNvPr id="42" name="左大括号 41"/>
          <p:cNvSpPr/>
          <p:nvPr/>
        </p:nvSpPr>
        <p:spPr>
          <a:xfrm>
            <a:off x="2775767" y="3645024"/>
            <a:ext cx="186877" cy="1108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93683" y="3933056"/>
            <a:ext cx="1922133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三次同样的</a:t>
            </a:r>
            <a:r>
              <a:rPr lang="en-US" altLang="zh-CN" sz="1600" dirty="0" smtClean="0">
                <a:solidFill>
                  <a:srgbClr val="FF0000"/>
                </a:solidFill>
              </a:rPr>
              <a:t>ACK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触发快速重传机制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08685" y="183246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18864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20780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61435" y="731024"/>
            <a:ext cx="2153507" cy="39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361435" y="1150474"/>
            <a:ext cx="2135870" cy="40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2961" y="5229200"/>
            <a:ext cx="2232248" cy="51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214672" y="5746086"/>
            <a:ext cx="2257589" cy="49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61435" y="1670902"/>
            <a:ext cx="1480620" cy="243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30385" y="1940914"/>
            <a:ext cx="2154396" cy="44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21254" y="4121352"/>
            <a:ext cx="2176050" cy="38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40634" y="2930007"/>
            <a:ext cx="2144147" cy="42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2055" y="1556792"/>
            <a:ext cx="45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33751" y="4479295"/>
            <a:ext cx="2181191" cy="60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305393" y="3428429"/>
            <a:ext cx="2191911" cy="50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21254" y="2409474"/>
            <a:ext cx="2168592" cy="43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3501008"/>
            <a:ext cx="2814195" cy="107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三次同样的</a:t>
            </a:r>
            <a:r>
              <a:rPr lang="en-US" altLang="zh-CN" sz="1600" dirty="0" smtClean="0">
                <a:solidFill>
                  <a:srgbClr val="FF0000"/>
                </a:solidFill>
              </a:rPr>
              <a:t>ACK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触发快速重传机制，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发现只有</a:t>
            </a:r>
            <a:r>
              <a:rPr lang="en-US" altLang="zh-CN" sz="1600" dirty="0" smtClean="0">
                <a:solidFill>
                  <a:srgbClr val="FF0000"/>
                </a:solidFill>
              </a:rPr>
              <a:t>200 – 299 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数据丢失，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所以只重传 </a:t>
            </a:r>
            <a:r>
              <a:rPr lang="en-US" altLang="zh-CN" sz="1600" dirty="0" smtClean="0">
                <a:solidFill>
                  <a:srgbClr val="FF0000"/>
                </a:solidFill>
              </a:rPr>
              <a:t>200 - 299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7904" y="682615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100 - 199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00356" y="198777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300 - 399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07903" y="1607887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200 - 299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92009" y="298766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400 - 499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60304" y="4139788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500 - 599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60304" y="5302977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00 - 299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76390" y="118746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829" y="4743915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300 - 600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59395" y="5746086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ACK 600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37175" y="3428429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9114" y="2341329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300 - 400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7" name="左大括号 76"/>
          <p:cNvSpPr/>
          <p:nvPr/>
        </p:nvSpPr>
        <p:spPr>
          <a:xfrm>
            <a:off x="2544975" y="2664494"/>
            <a:ext cx="417669" cy="2564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909352" y="188640"/>
            <a:ext cx="2104848" cy="59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接受缓冲区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897303" y="867282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29351" y="2144957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928873" y="3113816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969904" y="4257563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969904" y="5502910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6516216" y="86728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537847" y="213285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64288" y="213285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524309" y="3138727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113911" y="311381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524309" y="4257563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13911" y="4236119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40352" y="2144958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668344" y="3113815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740352" y="425756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172400" y="3113814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316416" y="4257561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524309" y="5487644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113911" y="5466200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740352" y="5487643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16416" y="548764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97303" y="83671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97302" y="2117086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06135" y="307428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24795" y="422290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24795" y="5466200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125463" y="2124145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121439" y="3058689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121438" y="422290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1437" y="545369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52319" y="3064827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23367" y="4203120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723366" y="5453697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281023" y="4203119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500-599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01933" y="546459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500-599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545375" y="5438431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200-299</a:t>
            </a:r>
            <a:endParaRPr lang="zh-CN" altLang="en-US" sz="1600" dirty="0"/>
          </a:p>
        </p:txBody>
      </p:sp>
      <p:sp>
        <p:nvSpPr>
          <p:cNvPr id="119" name="矩形 118"/>
          <p:cNvSpPr/>
          <p:nvPr/>
        </p:nvSpPr>
        <p:spPr>
          <a:xfrm>
            <a:off x="4994455" y="141277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1484784"/>
            <a:ext cx="21602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034438" y="1952714"/>
            <a:ext cx="1429360" cy="37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71454" y="2663043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08920" y="328498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510" y="1525733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687" y="2755218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200—299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7159" y="1992668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200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8544" y="3491135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672" y="2148588"/>
            <a:ext cx="146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544975" y="1484784"/>
            <a:ext cx="417669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419872" y="4463243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347864" y="508518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5631" y="4555418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7488" y="5291335"/>
            <a:ext cx="146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</a:p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SACK 100-200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814599"/>
            <a:ext cx="96578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超时重发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6822" y="4941168"/>
            <a:ext cx="1285458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收到重复数据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8444" y="5554728"/>
            <a:ext cx="1555404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知道数据没丢，是应答报文丢了。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83823" y="209691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1484784"/>
            <a:ext cx="134574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71454" y="1916832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08920" y="2538773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8719" y="1510915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687" y="2009007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200—299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8544" y="2744924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544975" y="1484784"/>
            <a:ext cx="417669" cy="1774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19872" y="3356992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71454" y="3933056"/>
            <a:ext cx="2136650" cy="513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5631" y="3449167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7488" y="4005064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8153" y="2284412"/>
            <a:ext cx="96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6822" y="4843353"/>
            <a:ext cx="1285458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收到重复数据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5273" y="5168232"/>
            <a:ext cx="1710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知道数据没丢，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应答报文也没有丢，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数据被网络延迟了。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282612" y="4780893"/>
            <a:ext cx="1186548" cy="20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8386" y="4653136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3371454" y="5005792"/>
            <a:ext cx="2136650" cy="52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82808" y="1664803"/>
            <a:ext cx="786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网络延迟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4880" y="4540815"/>
            <a:ext cx="1046635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网络延迟到达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23501" y="5129739"/>
            <a:ext cx="146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</a:p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SACK 100-200 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151533"/>
            <a:ext cx="1767469" cy="670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已发送并且收到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ACK</a:t>
            </a:r>
            <a:r>
              <a:rPr lang="zh-CN" altLang="en-US" sz="1600" dirty="0"/>
              <a:t>确认</a:t>
            </a:r>
            <a:r>
              <a:rPr lang="zh-CN" altLang="en-US" sz="1600" dirty="0" smtClean="0"/>
              <a:t>的数据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91338" y="2151533"/>
            <a:ext cx="2875281" cy="670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已</a:t>
            </a:r>
            <a:r>
              <a:rPr lang="zh-CN" altLang="en-US" sz="1600" dirty="0" smtClean="0"/>
              <a:t>发送但未收到</a:t>
            </a:r>
            <a:endParaRPr lang="en-US" altLang="zh-CN" sz="1600" dirty="0"/>
          </a:p>
          <a:p>
            <a:pPr algn="ctr"/>
            <a:r>
              <a:rPr lang="en-US" altLang="zh-CN" sz="1600" dirty="0"/>
              <a:t>ACK</a:t>
            </a:r>
            <a:r>
              <a:rPr lang="zh-CN" altLang="en-US" sz="1600" dirty="0"/>
              <a:t>确认的数据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4699650" y="2151533"/>
            <a:ext cx="1944217" cy="67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未发送但在接受方处理范围内的数据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588224" y="2151533"/>
            <a:ext cx="2376264" cy="670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</a:t>
            </a:r>
            <a:r>
              <a:rPr lang="zh-CN" altLang="en-US" dirty="0" smtClean="0"/>
              <a:t>发送并且努在</a:t>
            </a:r>
            <a:r>
              <a:rPr lang="zh-CN" altLang="en-US" dirty="0"/>
              <a:t>接受方处理范围内的数据</a:t>
            </a:r>
          </a:p>
        </p:txBody>
      </p:sp>
    </p:spTree>
    <p:extLst>
      <p:ext uri="{BB962C8B-B14F-4D97-AF65-F5344CB8AC3E}">
        <p14:creationId xmlns:p14="http://schemas.microsoft.com/office/powerpoint/2010/main" val="6994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462</Words>
  <Application>Microsoft Office PowerPoint</Application>
  <PresentationFormat>全屏显示(4:3)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22</cp:revision>
  <dcterms:created xsi:type="dcterms:W3CDTF">2020-07-20T09:56:42Z</dcterms:created>
  <dcterms:modified xsi:type="dcterms:W3CDTF">2020-07-22T08:11:32Z</dcterms:modified>
</cp:coreProperties>
</file>