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2020/8/4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9.wmf"/><Relationship Id="rId39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34" Type="http://schemas.openxmlformats.org/officeDocument/2006/relationships/oleObject" Target="../embeddings/oleObject21.bin"/><Relationship Id="rId42" Type="http://schemas.openxmlformats.org/officeDocument/2006/relationships/oleObject" Target="../embeddings/oleObject25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5.bin"/><Relationship Id="rId33" Type="http://schemas.openxmlformats.org/officeDocument/2006/relationships/image" Target="../media/image11.wmf"/><Relationship Id="rId38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7.bin"/><Relationship Id="rId41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13.wmf"/><Relationship Id="rId40" Type="http://schemas.openxmlformats.org/officeDocument/2006/relationships/oleObject" Target="../embeddings/oleObject2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0.wmf"/><Relationship Id="rId36" Type="http://schemas.openxmlformats.org/officeDocument/2006/relationships/oleObject" Target="../embeddings/oleObject22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6.bin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12.wmf"/><Relationship Id="rId43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038877"/>
              </p:ext>
            </p:extLst>
          </p:nvPr>
        </p:nvGraphicFramePr>
        <p:xfrm>
          <a:off x="2892312" y="0"/>
          <a:ext cx="2975832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r:id="rId3" imgW="1180800" imgH="431640" progId="">
                  <p:embed/>
                </p:oleObj>
              </mc:Choice>
              <mc:Fallback>
                <p:oleObj r:id="rId3" imgW="1180800" imgH="43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312" y="0"/>
                        <a:ext cx="2975832" cy="1196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656092"/>
              </p:ext>
            </p:extLst>
          </p:nvPr>
        </p:nvGraphicFramePr>
        <p:xfrm>
          <a:off x="2051720" y="1052860"/>
          <a:ext cx="4946841" cy="1152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r:id="rId5" imgW="1854000" imgH="431640" progId="">
                  <p:embed/>
                </p:oleObj>
              </mc:Choice>
              <mc:Fallback>
                <p:oleObj r:id="rId5" imgW="1854000" imgH="4316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720" y="1052860"/>
                        <a:ext cx="4946841" cy="1152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835696" y="2924944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71609" y="2924944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71609" y="3501008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771609" y="4077072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821485" y="234888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757398" y="2348880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57398" y="2924944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57398" y="3501008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箭头 14"/>
          <p:cNvSpPr/>
          <p:nvPr/>
        </p:nvSpPr>
        <p:spPr>
          <a:xfrm>
            <a:off x="1835696" y="3073152"/>
            <a:ext cx="97413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63059" y="3717032"/>
            <a:ext cx="3485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95736" y="2658673"/>
            <a:ext cx="144016" cy="120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2195736" y="2492896"/>
            <a:ext cx="613447" cy="2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74444"/>
              </p:ext>
            </p:extLst>
          </p:nvPr>
        </p:nvGraphicFramePr>
        <p:xfrm>
          <a:off x="1269534" y="2780990"/>
          <a:ext cx="52154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7" imgW="355320" imgH="190440" progId="">
                  <p:embed/>
                </p:oleObj>
              </mc:Choice>
              <mc:Fallback>
                <p:oleObj r:id="rId7" imgW="35532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9534" y="2780990"/>
                        <a:ext cx="52154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60318"/>
              </p:ext>
            </p:extLst>
          </p:nvPr>
        </p:nvGraphicFramePr>
        <p:xfrm>
          <a:off x="1521801" y="3331744"/>
          <a:ext cx="216024" cy="30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r:id="rId9" imgW="126720" imgH="177480" progId="">
                  <p:embed/>
                </p:oleObj>
              </mc:Choice>
              <mc:Fallback>
                <p:oleObj r:id="rId9" imgW="126720" imgH="177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1801" y="3331744"/>
                        <a:ext cx="216024" cy="302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9871"/>
              </p:ext>
            </p:extLst>
          </p:nvPr>
        </p:nvGraphicFramePr>
        <p:xfrm>
          <a:off x="1278081" y="3861048"/>
          <a:ext cx="493528" cy="26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11" imgW="355320" imgH="190440" progId="">
                  <p:embed/>
                </p:oleObj>
              </mc:Choice>
              <mc:Fallback>
                <p:oleObj r:id="rId11" imgW="35532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8081" y="3861048"/>
                        <a:ext cx="493528" cy="26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65210" y="3356992"/>
            <a:ext cx="554462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补码</a:t>
            </a:r>
            <a:endParaRPr lang="zh-CN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29696" y="2800465"/>
            <a:ext cx="982264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无符号数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23800"/>
              </p:ext>
            </p:extLst>
          </p:nvPr>
        </p:nvGraphicFramePr>
        <p:xfrm>
          <a:off x="2915816" y="2232698"/>
          <a:ext cx="264390" cy="26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r:id="rId13" imgW="190440" imgH="190440" progId="">
                  <p:embed/>
                </p:oleObj>
              </mc:Choice>
              <mc:Fallback>
                <p:oleObj r:id="rId13" imgW="19044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5816" y="2232698"/>
                        <a:ext cx="264390" cy="26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81608"/>
              </p:ext>
            </p:extLst>
          </p:nvPr>
        </p:nvGraphicFramePr>
        <p:xfrm>
          <a:off x="2915816" y="2802517"/>
          <a:ext cx="387772" cy="26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r:id="rId15" imgW="279360" imgH="190440" progId="">
                  <p:embed/>
                </p:oleObj>
              </mc:Choice>
              <mc:Fallback>
                <p:oleObj r:id="rId15" imgW="27936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5816" y="2802517"/>
                        <a:ext cx="387772" cy="26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" name="对象 10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62437"/>
              </p:ext>
            </p:extLst>
          </p:nvPr>
        </p:nvGraphicFramePr>
        <p:xfrm>
          <a:off x="2934825" y="3340100"/>
          <a:ext cx="2159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r:id="rId17" imgW="126720" imgH="177480" progId="">
                  <p:embed/>
                </p:oleObj>
              </mc:Choice>
              <mc:Fallback>
                <p:oleObj r:id="rId17" imgW="126720" imgH="177480" progId="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825" y="3340100"/>
                        <a:ext cx="2159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3397181" y="50229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33094" y="5022968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333094" y="5599032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33094" y="6175096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408128" y="442324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344041" y="4423248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344041" y="4999312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344041" y="5575376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428747" y="5158697"/>
            <a:ext cx="974137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31922" y="4701525"/>
            <a:ext cx="3485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764599" y="4701525"/>
            <a:ext cx="144016" cy="1202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2764599" y="5801472"/>
            <a:ext cx="613447" cy="2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99188"/>
              </p:ext>
            </p:extLst>
          </p:nvPr>
        </p:nvGraphicFramePr>
        <p:xfrm>
          <a:off x="3524552" y="4879014"/>
          <a:ext cx="52154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r:id="rId19" imgW="355320" imgH="190440" progId="">
                  <p:embed/>
                </p:oleObj>
              </mc:Choice>
              <mc:Fallback>
                <p:oleObj r:id="rId19" imgW="35532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4552" y="4879014"/>
                        <a:ext cx="521547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128022"/>
              </p:ext>
            </p:extLst>
          </p:nvPr>
        </p:nvGraphicFramePr>
        <p:xfrm>
          <a:off x="3582925" y="5402175"/>
          <a:ext cx="216024" cy="30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20" imgW="126720" imgH="177480" progId="">
                  <p:embed/>
                </p:oleObj>
              </mc:Choice>
              <mc:Fallback>
                <p:oleObj r:id="rId20" imgW="126720" imgH="177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2925" y="5402175"/>
                        <a:ext cx="216024" cy="302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18352"/>
              </p:ext>
            </p:extLst>
          </p:nvPr>
        </p:nvGraphicFramePr>
        <p:xfrm>
          <a:off x="3491512" y="6005514"/>
          <a:ext cx="493528" cy="26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21" imgW="355320" imgH="190440" progId="">
                  <p:embed/>
                </p:oleObj>
              </mc:Choice>
              <mc:Fallback>
                <p:oleObj r:id="rId21" imgW="35532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1512" y="6005514"/>
                        <a:ext cx="493528" cy="26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796826" y="5376777"/>
            <a:ext cx="554462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补码</a:t>
            </a:r>
            <a:endParaRPr lang="zh-CN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128540" y="4860166"/>
            <a:ext cx="982264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无符号数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751286"/>
              </p:ext>
            </p:extLst>
          </p:nvPr>
        </p:nvGraphicFramePr>
        <p:xfrm>
          <a:off x="2079651" y="4307066"/>
          <a:ext cx="264390" cy="26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r:id="rId22" imgW="190440" imgH="190440" progId="">
                  <p:embed/>
                </p:oleObj>
              </mc:Choice>
              <mc:Fallback>
                <p:oleObj r:id="rId22" imgW="19044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9651" y="4307066"/>
                        <a:ext cx="264390" cy="26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56651"/>
              </p:ext>
            </p:extLst>
          </p:nvPr>
        </p:nvGraphicFramePr>
        <p:xfrm>
          <a:off x="1956269" y="4867117"/>
          <a:ext cx="387772" cy="26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r:id="rId23" imgW="279360" imgH="190440" progId="">
                  <p:embed/>
                </p:oleObj>
              </mc:Choice>
              <mc:Fallback>
                <p:oleObj r:id="rId23" imgW="27936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56269" y="4867117"/>
                        <a:ext cx="387772" cy="26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237323"/>
              </p:ext>
            </p:extLst>
          </p:nvPr>
        </p:nvGraphicFramePr>
        <p:xfrm>
          <a:off x="2139725" y="5424563"/>
          <a:ext cx="2159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24" imgW="126720" imgH="177480" progId="">
                  <p:embed/>
                </p:oleObj>
              </mc:Choice>
              <mc:Fallback>
                <p:oleObj r:id="rId24" imgW="1267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725" y="5424563"/>
                        <a:ext cx="2159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/>
          <p:cNvCxnSpPr/>
          <p:nvPr/>
        </p:nvCxnSpPr>
        <p:spPr>
          <a:xfrm>
            <a:off x="4433444" y="244311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369357" y="2443118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369357" y="3019182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369357" y="3595246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右箭头 61"/>
          <p:cNvSpPr/>
          <p:nvPr/>
        </p:nvSpPr>
        <p:spPr>
          <a:xfrm>
            <a:off x="6343476" y="4527979"/>
            <a:ext cx="974137" cy="23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43476" y="4161393"/>
            <a:ext cx="3485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621122" y="4154991"/>
            <a:ext cx="144016" cy="109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6621122" y="5082525"/>
            <a:ext cx="674792" cy="2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27" name="对象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115936"/>
              </p:ext>
            </p:extLst>
          </p:nvPr>
        </p:nvGraphicFramePr>
        <p:xfrm>
          <a:off x="3918970" y="2356252"/>
          <a:ext cx="450387" cy="30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25" imgW="279360" imgH="190440" progId="">
                  <p:embed/>
                </p:oleObj>
              </mc:Choice>
              <mc:Fallback>
                <p:oleObj r:id="rId25" imgW="27936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18970" y="2356252"/>
                        <a:ext cx="450387" cy="307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对象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25833"/>
              </p:ext>
            </p:extLst>
          </p:nvPr>
        </p:nvGraphicFramePr>
        <p:xfrm>
          <a:off x="4036999" y="2840968"/>
          <a:ext cx="311274" cy="31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27" imgW="190440" imgH="190440" progId="">
                  <p:embed/>
                </p:oleObj>
              </mc:Choice>
              <mc:Fallback>
                <p:oleObj r:id="rId27" imgW="19044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36999" y="2840968"/>
                        <a:ext cx="311274" cy="311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对象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787667"/>
              </p:ext>
            </p:extLst>
          </p:nvPr>
        </p:nvGraphicFramePr>
        <p:xfrm>
          <a:off x="4134279" y="3455422"/>
          <a:ext cx="2159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r:id="rId29" imgW="126725" imgH="177415" progId="">
                  <p:embed/>
                </p:oleObj>
              </mc:Choice>
              <mc:Fallback>
                <p:oleObj r:id="rId29" imgW="126725" imgH="177415" progId="">
                  <p:embed/>
                  <p:pic>
                    <p:nvPicPr>
                      <p:cNvPr id="0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79" y="3455422"/>
                        <a:ext cx="2159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1029"/>
          <p:cNvSpPr txBox="1"/>
          <p:nvPr/>
        </p:nvSpPr>
        <p:spPr>
          <a:xfrm>
            <a:off x="4145412" y="2087270"/>
            <a:ext cx="556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溢出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6343476" y="3861851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279389" y="3861851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279389" y="4437915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279389" y="5032035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85205"/>
              </p:ext>
            </p:extLst>
          </p:nvPr>
        </p:nvGraphicFramePr>
        <p:xfrm>
          <a:off x="6044311" y="4874155"/>
          <a:ext cx="2159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r:id="rId30" imgW="126725" imgH="177415" progId="">
                  <p:embed/>
                </p:oleObj>
              </mc:Choice>
              <mc:Fallback>
                <p:oleObj r:id="rId30" imgW="126725" imgH="1774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311" y="4874155"/>
                        <a:ext cx="2159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6000386" y="3519867"/>
            <a:ext cx="740905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正溢出</a:t>
            </a:r>
            <a:endParaRPr lang="zh-CN" altLang="en-US" sz="1400" dirty="0"/>
          </a:p>
        </p:txBody>
      </p:sp>
      <p:cxnSp>
        <p:nvCxnSpPr>
          <p:cNvPr id="103" name="直接连接符 102"/>
          <p:cNvCxnSpPr/>
          <p:nvPr/>
        </p:nvCxnSpPr>
        <p:spPr>
          <a:xfrm>
            <a:off x="6358460" y="503354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318688" y="5032035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6318688" y="5608099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318688" y="6184163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333281" y="4455971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269194" y="4455971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269194" y="5032035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7269194" y="5608099"/>
            <a:ext cx="15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对象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01521"/>
              </p:ext>
            </p:extLst>
          </p:nvPr>
        </p:nvGraphicFramePr>
        <p:xfrm>
          <a:off x="7427612" y="4863166"/>
          <a:ext cx="2159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31" imgW="126725" imgH="177415" progId="">
                  <p:embed/>
                </p:oleObj>
              </mc:Choice>
              <mc:Fallback>
                <p:oleObj r:id="rId31" imgW="126725" imgH="1774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612" y="4863166"/>
                        <a:ext cx="2159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对象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75361"/>
              </p:ext>
            </p:extLst>
          </p:nvPr>
        </p:nvGraphicFramePr>
        <p:xfrm>
          <a:off x="5860502" y="3736121"/>
          <a:ext cx="418887" cy="29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r:id="rId32" imgW="266400" imgH="190440" progId="">
                  <p:embed/>
                </p:oleObj>
              </mc:Choice>
              <mc:Fallback>
                <p:oleObj r:id="rId32" imgW="26640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60502" y="3736121"/>
                        <a:ext cx="418887" cy="29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对象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423301"/>
              </p:ext>
            </p:extLst>
          </p:nvPr>
        </p:nvGraphicFramePr>
        <p:xfrm>
          <a:off x="5705457" y="4307314"/>
          <a:ext cx="557258" cy="29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r:id="rId34" imgW="355320" imgH="190440" progId="">
                  <p:embed/>
                </p:oleObj>
              </mc:Choice>
              <mc:Fallback>
                <p:oleObj r:id="rId34" imgW="35532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05457" y="4307314"/>
                        <a:ext cx="557258" cy="29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" name="对象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53931"/>
              </p:ext>
            </p:extLst>
          </p:nvPr>
        </p:nvGraphicFramePr>
        <p:xfrm>
          <a:off x="5728579" y="5412016"/>
          <a:ext cx="590109" cy="31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r:id="rId36" imgW="355320" imgH="190440" progId="">
                  <p:embed/>
                </p:oleObj>
              </mc:Choice>
              <mc:Fallback>
                <p:oleObj r:id="rId36" imgW="35532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28579" y="5412016"/>
                        <a:ext cx="590109" cy="31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" name="对象 10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56069"/>
              </p:ext>
            </p:extLst>
          </p:nvPr>
        </p:nvGraphicFramePr>
        <p:xfrm>
          <a:off x="5857089" y="6026098"/>
          <a:ext cx="442582" cy="31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r:id="rId38" imgW="266400" imgH="190440" progId="">
                  <p:embed/>
                </p:oleObj>
              </mc:Choice>
              <mc:Fallback>
                <p:oleObj r:id="rId38" imgW="266400" imgH="19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857089" y="6026098"/>
                        <a:ext cx="442582" cy="31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" name="对象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0292"/>
              </p:ext>
            </p:extLst>
          </p:nvPr>
        </p:nvGraphicFramePr>
        <p:xfrm>
          <a:off x="7454726" y="4314604"/>
          <a:ext cx="5572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40" imgW="355320" imgH="190440" progId="">
                  <p:embed/>
                </p:oleObj>
              </mc:Choice>
              <mc:Fallback>
                <p:oleObj r:id="rId40" imgW="355320" imgH="190440" progId="">
                  <p:embed/>
                  <p:pic>
                    <p:nvPicPr>
                      <p:cNvPr id="0" name="对象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726" y="4314604"/>
                        <a:ext cx="55721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" name="对象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775853"/>
              </p:ext>
            </p:extLst>
          </p:nvPr>
        </p:nvGraphicFramePr>
        <p:xfrm>
          <a:off x="7422694" y="5422000"/>
          <a:ext cx="5905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r:id="rId42" imgW="355320" imgH="190440" progId="">
                  <p:embed/>
                </p:oleObj>
              </mc:Choice>
              <mc:Fallback>
                <p:oleObj r:id="rId42" imgW="355320" imgH="190440" progId="">
                  <p:embed/>
                  <p:pic>
                    <p:nvPicPr>
                      <p:cNvPr id="0" name="对象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694" y="5422000"/>
                        <a:ext cx="5905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右箭头 126"/>
          <p:cNvSpPr/>
          <p:nvPr/>
        </p:nvSpPr>
        <p:spPr>
          <a:xfrm>
            <a:off x="6370838" y="5364169"/>
            <a:ext cx="974137" cy="238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6398887" y="5896131"/>
            <a:ext cx="510267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6857906" y="4936655"/>
            <a:ext cx="144016" cy="1093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右箭头 129"/>
          <p:cNvSpPr/>
          <p:nvPr/>
        </p:nvSpPr>
        <p:spPr>
          <a:xfrm>
            <a:off x="6837146" y="4766022"/>
            <a:ext cx="506981" cy="220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6204502" y="6185668"/>
            <a:ext cx="740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负</a:t>
            </a:r>
            <a:r>
              <a:rPr lang="zh-CN" altLang="en-US" sz="1400" dirty="0" smtClean="0"/>
              <a:t>溢出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19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60976"/>
              </p:ext>
            </p:extLst>
          </p:nvPr>
        </p:nvGraphicFramePr>
        <p:xfrm>
          <a:off x="1" y="2954128"/>
          <a:ext cx="9144000" cy="68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3720960" imgH="279360" progId="">
                  <p:embed/>
                </p:oleObj>
              </mc:Choice>
              <mc:Fallback>
                <p:oleObj r:id="rId3" imgW="3720960" imgH="279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2954128"/>
                        <a:ext cx="9144000" cy="68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506169"/>
              </p:ext>
            </p:extLst>
          </p:nvPr>
        </p:nvGraphicFramePr>
        <p:xfrm>
          <a:off x="467544" y="4005064"/>
          <a:ext cx="8208913" cy="562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4076640" imgH="279360" progId="">
                  <p:embed/>
                </p:oleObj>
              </mc:Choice>
              <mc:Fallback>
                <p:oleObj r:id="rId5" imgW="4076640" imgH="279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4005064"/>
                        <a:ext cx="8208913" cy="562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04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7</cp:revision>
  <dcterms:created xsi:type="dcterms:W3CDTF">2020-08-04T07:18:55Z</dcterms:created>
  <dcterms:modified xsi:type="dcterms:W3CDTF">2020-08-04T10:34:38Z</dcterms:modified>
</cp:coreProperties>
</file>