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2" autoAdjust="0"/>
    <p:restoredTop sz="94660"/>
  </p:normalViewPr>
  <p:slideViewPr>
    <p:cSldViewPr>
      <p:cViewPr varScale="1">
        <p:scale>
          <a:sx n="66" d="100"/>
          <a:sy n="66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2020/7/25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2020/7/25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2020/7/25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2020/7/25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2020/7/25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2020/7/25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2020/7/25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/>
        </p:nvSpPr>
        <p:spPr>
          <a:xfrm>
            <a:off x="2411760" y="1581515"/>
            <a:ext cx="4680520" cy="37444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89087" y="1888952"/>
            <a:ext cx="864096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27884" y="1902722"/>
            <a:ext cx="3960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23928" y="1888952"/>
            <a:ext cx="946809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URL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14958" y="1902722"/>
            <a:ext cx="3960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09042" y="1890462"/>
            <a:ext cx="946809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版本</a:t>
            </a:r>
          </a:p>
        </p:txBody>
      </p:sp>
      <p:sp>
        <p:nvSpPr>
          <p:cNvPr id="11" name="矩形 10"/>
          <p:cNvSpPr/>
          <p:nvPr/>
        </p:nvSpPr>
        <p:spPr>
          <a:xfrm>
            <a:off x="6100072" y="1904232"/>
            <a:ext cx="3960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96835" y="1904232"/>
            <a:ext cx="3960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89086" y="2342612"/>
            <a:ext cx="1510223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首部</a:t>
            </a:r>
            <a:r>
              <a:rPr lang="zh-CN" altLang="en-US" dirty="0" smtClean="0"/>
              <a:t>字段名：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199310" y="2342612"/>
            <a:ext cx="3960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595354" y="2334770"/>
            <a:ext cx="946809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值</a:t>
            </a:r>
          </a:p>
        </p:txBody>
      </p:sp>
      <p:sp>
        <p:nvSpPr>
          <p:cNvPr id="17" name="矩形 16"/>
          <p:cNvSpPr/>
          <p:nvPr/>
        </p:nvSpPr>
        <p:spPr>
          <a:xfrm>
            <a:off x="5486384" y="2348540"/>
            <a:ext cx="3960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883147" y="2348540"/>
            <a:ext cx="3960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2689086" y="2780588"/>
            <a:ext cx="0" cy="16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629573" y="2885236"/>
            <a:ext cx="119026" cy="11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642069" y="2979398"/>
            <a:ext cx="119026" cy="11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687597" y="3018846"/>
            <a:ext cx="0" cy="16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276992" y="2753048"/>
            <a:ext cx="0" cy="16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217479" y="2857696"/>
            <a:ext cx="119026" cy="11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229975" y="2951858"/>
            <a:ext cx="119026" cy="11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275503" y="2991306"/>
            <a:ext cx="0" cy="16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678260" y="3192938"/>
            <a:ext cx="1510223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首部</a:t>
            </a:r>
            <a:r>
              <a:rPr lang="zh-CN" altLang="en-US" dirty="0" smtClean="0"/>
              <a:t>字段名：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188484" y="3192938"/>
            <a:ext cx="3960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584528" y="3185096"/>
            <a:ext cx="946809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值</a:t>
            </a:r>
          </a:p>
        </p:txBody>
      </p:sp>
      <p:sp>
        <p:nvSpPr>
          <p:cNvPr id="37" name="矩形 36"/>
          <p:cNvSpPr/>
          <p:nvPr/>
        </p:nvSpPr>
        <p:spPr>
          <a:xfrm>
            <a:off x="5475558" y="3198866"/>
            <a:ext cx="3960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872321" y="3198866"/>
            <a:ext cx="3960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683706" y="3630914"/>
            <a:ext cx="3960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080469" y="3630914"/>
            <a:ext cx="3960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678260" y="4062962"/>
            <a:ext cx="4214619" cy="9223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实体</a:t>
            </a:r>
            <a:endParaRPr lang="zh-CN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827584" y="192031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请求行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619672" y="2120256"/>
            <a:ext cx="10099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左大括号 48"/>
          <p:cNvSpPr/>
          <p:nvPr/>
        </p:nvSpPr>
        <p:spPr>
          <a:xfrm>
            <a:off x="2411760" y="2336280"/>
            <a:ext cx="217813" cy="12808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1619672" y="281576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首部行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43608" y="3662272"/>
            <a:ext cx="70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空行</a:t>
            </a: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1628056" y="3862218"/>
            <a:ext cx="10099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35968" y="433946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实体体</a:t>
            </a: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1628056" y="4539409"/>
            <a:ext cx="10099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95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81728" y="1528911"/>
            <a:ext cx="4680520" cy="374441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59055" y="1836348"/>
            <a:ext cx="864096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版本</a:t>
            </a:r>
          </a:p>
        </p:txBody>
      </p:sp>
      <p:sp>
        <p:nvSpPr>
          <p:cNvPr id="6" name="矩形 5"/>
          <p:cNvSpPr/>
          <p:nvPr/>
        </p:nvSpPr>
        <p:spPr>
          <a:xfrm>
            <a:off x="3997852" y="1850118"/>
            <a:ext cx="3960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93896" y="1836348"/>
            <a:ext cx="946809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状态码</a:t>
            </a:r>
          </a:p>
        </p:txBody>
      </p:sp>
      <p:sp>
        <p:nvSpPr>
          <p:cNvPr id="8" name="矩形 7"/>
          <p:cNvSpPr/>
          <p:nvPr/>
        </p:nvSpPr>
        <p:spPr>
          <a:xfrm>
            <a:off x="5284926" y="1850118"/>
            <a:ext cx="3960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679010" y="1837858"/>
            <a:ext cx="946809" cy="4320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短语</a:t>
            </a:r>
          </a:p>
        </p:txBody>
      </p:sp>
      <p:sp>
        <p:nvSpPr>
          <p:cNvPr id="10" name="矩形 9"/>
          <p:cNvSpPr/>
          <p:nvPr/>
        </p:nvSpPr>
        <p:spPr>
          <a:xfrm>
            <a:off x="6570040" y="1851628"/>
            <a:ext cx="3960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66803" y="1851628"/>
            <a:ext cx="3960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159054" y="2290008"/>
            <a:ext cx="1510223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首部</a:t>
            </a:r>
            <a:r>
              <a:rPr lang="zh-CN" altLang="en-US" dirty="0" smtClean="0"/>
              <a:t>字段名：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669278" y="2290008"/>
            <a:ext cx="3960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065322" y="2282166"/>
            <a:ext cx="946809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值</a:t>
            </a:r>
          </a:p>
        </p:txBody>
      </p:sp>
      <p:sp>
        <p:nvSpPr>
          <p:cNvPr id="15" name="矩形 14"/>
          <p:cNvSpPr/>
          <p:nvPr/>
        </p:nvSpPr>
        <p:spPr>
          <a:xfrm>
            <a:off x="5956352" y="2295936"/>
            <a:ext cx="3960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353115" y="2295936"/>
            <a:ext cx="3960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159054" y="2727984"/>
            <a:ext cx="0" cy="16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099541" y="2832632"/>
            <a:ext cx="119026" cy="11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112037" y="2926794"/>
            <a:ext cx="119026" cy="11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157565" y="2966242"/>
            <a:ext cx="0" cy="16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746960" y="2700444"/>
            <a:ext cx="0" cy="16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687447" y="2805092"/>
            <a:ext cx="119026" cy="11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699943" y="2899254"/>
            <a:ext cx="119026" cy="116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745471" y="2938702"/>
            <a:ext cx="0" cy="166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148228" y="3140334"/>
            <a:ext cx="1510223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首部</a:t>
            </a:r>
            <a:r>
              <a:rPr lang="zh-CN" altLang="en-US" dirty="0" smtClean="0"/>
              <a:t>字段名：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4658452" y="3140334"/>
            <a:ext cx="3960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sp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054496" y="3132492"/>
            <a:ext cx="946809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值</a:t>
            </a:r>
          </a:p>
        </p:txBody>
      </p:sp>
      <p:sp>
        <p:nvSpPr>
          <p:cNvPr id="28" name="矩形 27"/>
          <p:cNvSpPr/>
          <p:nvPr/>
        </p:nvSpPr>
        <p:spPr>
          <a:xfrm>
            <a:off x="5945526" y="3146262"/>
            <a:ext cx="3960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6342289" y="3146262"/>
            <a:ext cx="3960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153674" y="3578310"/>
            <a:ext cx="3960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550437" y="3578310"/>
            <a:ext cx="396044" cy="432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3148228" y="4010358"/>
            <a:ext cx="4214619" cy="9223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实体</a:t>
            </a:r>
            <a:endParaRPr lang="zh-CN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297552" y="186770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</a:t>
            </a:r>
            <a:r>
              <a:rPr lang="zh-CN" altLang="en-US" dirty="0" smtClean="0"/>
              <a:t>行</a:t>
            </a:r>
            <a:endParaRPr lang="zh-CN" altLang="en-US" dirty="0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2089640" y="2067652"/>
            <a:ext cx="10099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左大括号 34"/>
          <p:cNvSpPr/>
          <p:nvPr/>
        </p:nvSpPr>
        <p:spPr>
          <a:xfrm>
            <a:off x="2881728" y="2283676"/>
            <a:ext cx="217813" cy="12808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089640" y="276316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首部行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13576" y="3609668"/>
            <a:ext cx="70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空行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2098024" y="3809614"/>
            <a:ext cx="10099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05936" y="428685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实体体</a:t>
            </a: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098024" y="4486805"/>
            <a:ext cx="10099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37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96846" y="671094"/>
            <a:ext cx="1341797" cy="4752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浏览器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427984" y="678295"/>
            <a:ext cx="1307393" cy="4680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服务器</a:t>
            </a:r>
            <a:endParaRPr lang="zh-CN" altLang="en-US" sz="2000" dirty="0"/>
          </a:p>
        </p:txBody>
      </p:sp>
      <p:sp>
        <p:nvSpPr>
          <p:cNvPr id="7" name="下箭头 6"/>
          <p:cNvSpPr/>
          <p:nvPr/>
        </p:nvSpPr>
        <p:spPr>
          <a:xfrm>
            <a:off x="2111254" y="1214163"/>
            <a:ext cx="312979" cy="4464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4860032" y="1214163"/>
            <a:ext cx="312979" cy="44644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195736" y="1268760"/>
            <a:ext cx="265744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2339752" y="1844824"/>
            <a:ext cx="258543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424233" y="2276872"/>
            <a:ext cx="2500957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339752" y="2852936"/>
            <a:ext cx="258543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339752" y="3789040"/>
            <a:ext cx="258543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2267744" y="4509120"/>
            <a:ext cx="272945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665296" y="1277762"/>
            <a:ext cx="1643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普通</a:t>
            </a:r>
            <a:r>
              <a:rPr lang="en-US" altLang="zh-CN" sz="1400" dirty="0" smtClean="0"/>
              <a:t>HTTP</a:t>
            </a:r>
            <a:r>
              <a:rPr lang="zh-CN" altLang="en-US" sz="1400" dirty="0" smtClean="0"/>
              <a:t>请求报文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10669" y="1772816"/>
            <a:ext cx="1643603" cy="42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60"/>
              </a:lnSpc>
            </a:pPr>
            <a:r>
              <a:rPr lang="zh-CN" altLang="en-US" sz="1400" dirty="0" smtClean="0"/>
              <a:t>普通</a:t>
            </a:r>
            <a:r>
              <a:rPr lang="en-US" altLang="zh-CN" sz="1400" dirty="0" smtClean="0"/>
              <a:t>HTTP</a:t>
            </a:r>
            <a:r>
              <a:rPr lang="zh-CN" altLang="en-US" sz="1400" dirty="0"/>
              <a:t>响应</a:t>
            </a:r>
            <a:r>
              <a:rPr lang="zh-CN" altLang="en-US" sz="1400" dirty="0" smtClean="0"/>
              <a:t>报文</a:t>
            </a:r>
            <a:endParaRPr lang="en-US" altLang="zh-CN" sz="1400" dirty="0" smtClean="0"/>
          </a:p>
          <a:p>
            <a:pPr algn="ctr">
              <a:lnSpc>
                <a:spcPts val="1260"/>
              </a:lnSpc>
            </a:pPr>
            <a:r>
              <a:rPr lang="en-US" altLang="zh-CN" sz="1400" dirty="0" smtClean="0"/>
              <a:t>Set-cookie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1468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43808" y="2267290"/>
            <a:ext cx="1643603" cy="42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60"/>
              </a:lnSpc>
            </a:pPr>
            <a:r>
              <a:rPr lang="zh-CN" altLang="en-US" sz="1400" dirty="0" smtClean="0"/>
              <a:t>普通</a:t>
            </a:r>
            <a:r>
              <a:rPr lang="en-US" altLang="zh-CN" sz="1400" dirty="0" smtClean="0"/>
              <a:t>HTTP</a:t>
            </a:r>
            <a:r>
              <a:rPr lang="zh-CN" altLang="en-US" sz="1400" dirty="0" smtClean="0"/>
              <a:t>请求报</a:t>
            </a:r>
            <a:r>
              <a:rPr lang="en-US" altLang="zh-CN" sz="1400" dirty="0" smtClean="0"/>
              <a:t>cookie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1468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33801" y="2899935"/>
            <a:ext cx="1643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普通</a:t>
            </a:r>
            <a:r>
              <a:rPr lang="en-US" altLang="zh-CN" sz="1400" dirty="0" smtClean="0"/>
              <a:t>HTTP</a:t>
            </a:r>
            <a:r>
              <a:rPr lang="zh-CN" altLang="en-US" sz="1400" dirty="0"/>
              <a:t>响应</a:t>
            </a:r>
            <a:r>
              <a:rPr lang="zh-CN" altLang="en-US" sz="1400" dirty="0" smtClean="0"/>
              <a:t>报文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52909" y="3935079"/>
            <a:ext cx="1643603" cy="42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60"/>
              </a:lnSpc>
            </a:pPr>
            <a:r>
              <a:rPr lang="zh-CN" altLang="en-US" sz="1400" dirty="0" smtClean="0"/>
              <a:t>普通</a:t>
            </a:r>
            <a:r>
              <a:rPr lang="en-US" altLang="zh-CN" sz="1400" dirty="0" smtClean="0"/>
              <a:t>HTTP</a:t>
            </a:r>
            <a:r>
              <a:rPr lang="zh-CN" altLang="en-US" sz="1400" dirty="0" smtClean="0"/>
              <a:t>请求报</a:t>
            </a:r>
            <a:r>
              <a:rPr lang="en-US" altLang="zh-CN" sz="1400" dirty="0" smtClean="0"/>
              <a:t>cookie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1468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02657" y="4607259"/>
            <a:ext cx="1643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普通</a:t>
            </a:r>
            <a:r>
              <a:rPr lang="en-US" altLang="zh-CN" sz="1400" dirty="0" smtClean="0"/>
              <a:t>HTTP</a:t>
            </a:r>
            <a:r>
              <a:rPr lang="zh-CN" altLang="en-US" sz="1400" dirty="0"/>
              <a:t>响应</a:t>
            </a:r>
            <a:r>
              <a:rPr lang="zh-CN" altLang="en-US" sz="1400" dirty="0" smtClean="0"/>
              <a:t>报文</a:t>
            </a:r>
            <a:endParaRPr lang="zh-CN" altLang="en-US" dirty="0"/>
          </a:p>
        </p:txBody>
      </p:sp>
      <p:sp>
        <p:nvSpPr>
          <p:cNvPr id="30" name="左大括号 29"/>
          <p:cNvSpPr/>
          <p:nvPr/>
        </p:nvSpPr>
        <p:spPr>
          <a:xfrm>
            <a:off x="1954765" y="3212976"/>
            <a:ext cx="156489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212571" y="3207712"/>
            <a:ext cx="911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一段时间之后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76056" y="1585539"/>
            <a:ext cx="1559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服务器为用户</a:t>
            </a:r>
            <a:endParaRPr lang="en-US" altLang="zh-CN" sz="1400" dirty="0" smtClean="0"/>
          </a:p>
          <a:p>
            <a:r>
              <a:rPr lang="zh-CN" altLang="en-US" sz="1400" dirty="0" smtClean="0"/>
              <a:t>创建</a:t>
            </a:r>
            <a:r>
              <a:rPr lang="en-US" altLang="zh-CN" sz="1400" dirty="0" smtClean="0"/>
              <a:t>ID1468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76056" y="2642838"/>
            <a:ext cx="1467428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Cookie</a:t>
            </a:r>
            <a:r>
              <a:rPr lang="zh-CN" altLang="en-US" sz="1400" dirty="0" smtClean="0"/>
              <a:t>特定动作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21956" y="4342548"/>
            <a:ext cx="1467428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Cookie</a:t>
            </a:r>
            <a:r>
              <a:rPr lang="zh-CN" altLang="en-US" sz="1400" dirty="0" smtClean="0"/>
              <a:t>特定动作</a:t>
            </a:r>
            <a:endParaRPr lang="zh-CN" altLang="en-US" dirty="0"/>
          </a:p>
        </p:txBody>
      </p:sp>
      <p:sp>
        <p:nvSpPr>
          <p:cNvPr id="35" name="等腰三角形 34"/>
          <p:cNvSpPr/>
          <p:nvPr/>
        </p:nvSpPr>
        <p:spPr>
          <a:xfrm>
            <a:off x="7596336" y="2852936"/>
            <a:ext cx="720080" cy="79208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6300192" y="1986817"/>
            <a:ext cx="1296144" cy="1067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 flipV="1">
            <a:off x="6589384" y="2899935"/>
            <a:ext cx="1006952" cy="349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6543484" y="3446411"/>
            <a:ext cx="908836" cy="896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620444" y="2113692"/>
            <a:ext cx="1159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后端数据库中的表项</a:t>
            </a:r>
            <a:endParaRPr lang="zh-CN" altLang="en-US" sz="1400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6635285" y="2899935"/>
            <a:ext cx="961051" cy="3490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28361" y="2966874"/>
            <a:ext cx="551951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访问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16884" y="3734412"/>
            <a:ext cx="551951" cy="29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访问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78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119</Words>
  <Application>Microsoft Office PowerPoint</Application>
  <PresentationFormat>全屏显示(4:3)</PresentationFormat>
  <Paragraphs>65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</cp:lastModifiedBy>
  <cp:revision>6</cp:revision>
  <dcterms:created xsi:type="dcterms:W3CDTF">2020-07-25T09:56:13Z</dcterms:created>
  <dcterms:modified xsi:type="dcterms:W3CDTF">2020-07-25T13:36:38Z</dcterms:modified>
</cp:coreProperties>
</file>