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FF00"/>
    <a:srgbClr val="ECE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>
      <p:cViewPr varScale="1">
        <p:scale>
          <a:sx n="112" d="100"/>
          <a:sy n="112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25C9E-C0C5-4E1E-84F7-80443999BF5E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67A09-5BBC-442C-BAB0-7B10FAE04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7A09-5BBC-442C-BAB0-7B10FAE041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7A09-5BBC-442C-BAB0-7B10FAE041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7A09-5BBC-442C-BAB0-7B10FAE041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8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7A09-5BBC-442C-BAB0-7B10FAE041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0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67A09-5BBC-442C-BAB0-7B10FAE041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65B72-06B8-44D0-8072-DD99C734B9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89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7B9F8-BBA2-4AFA-A70E-D8CC84FACF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06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B827A-0353-4ADD-90F3-C8F05E455C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25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714AAD1-89B6-4D50-89D8-CB143304D4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9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F1067-5FB3-4710-9542-254BEF55F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99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6B0E1-8829-4628-95DB-DCB0EF4E32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88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DD67C-8C4E-479B-AA64-95688C74C2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9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2BDBC-BBE6-44D5-A407-F6D6F1022D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54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91FA1-EAE7-4B21-BC78-C02E61E055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69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96F56-CF8A-4BDF-8C86-24B4458CA4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3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49CCC-E4C3-44DB-B742-4378B29951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53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FE7F8-7791-4FB2-A929-BB1DB5C772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59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18AF3B4-C344-4237-A10A-E2EE52D1D64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TS2_Overhead_Righ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4" r="12659"/>
          <a:stretch>
            <a:fillRect/>
          </a:stretch>
        </p:blipFill>
        <p:spPr bwMode="auto">
          <a:xfrm>
            <a:off x="0" y="5903913"/>
            <a:ext cx="990600" cy="9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172200"/>
            <a:ext cx="27336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CC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amondsystem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TableSat Overview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2514600"/>
          </a:xfrm>
        </p:spPr>
        <p:txBody>
          <a:bodyPr/>
          <a:lstStyle/>
          <a:p>
            <a:r>
              <a:rPr lang="en-US" altLang="en-US" sz="3200" dirty="0" smtClean="0"/>
              <a:t>Jean-Baptiste </a:t>
            </a:r>
            <a:r>
              <a:rPr lang="en-US" altLang="en-US" sz="3200" dirty="0" err="1" smtClean="0"/>
              <a:t>Jeannin</a:t>
            </a:r>
            <a:endParaRPr lang="en-US" altLang="en-US" sz="3200" dirty="0"/>
          </a:p>
          <a:p>
            <a:r>
              <a:rPr lang="en-US" altLang="en-US" sz="3200" dirty="0"/>
              <a:t>University of Michigan</a:t>
            </a:r>
          </a:p>
          <a:p>
            <a:r>
              <a:rPr lang="en-US" altLang="en-US" sz="3200" dirty="0" err="1" smtClean="0"/>
              <a:t>jeannin@umich.edu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r>
              <a:rPr lang="en-US" altLang="en-US" sz="4000"/>
              <a:t>TableSat:  1-DOF Satellite Simulator</a:t>
            </a: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 r="2129"/>
          <a:stretch>
            <a:fillRect/>
          </a:stretch>
        </p:blipFill>
        <p:spPr>
          <a:xfrm>
            <a:off x="1447800" y="1371600"/>
            <a:ext cx="66294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191000" y="2514600"/>
            <a:ext cx="381000" cy="457200"/>
          </a:xfrm>
          <a:prstGeom prst="curvedRightArrow">
            <a:avLst>
              <a:gd name="adj1" fmla="val 24000"/>
              <a:gd name="adj2" fmla="val 48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733800" y="2286000"/>
            <a:ext cx="463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>
                <a:latin typeface="Symbol" panose="05050102010706020507" pitchFamily="18" charset="2"/>
              </a:rPr>
              <a:t>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TableSat Primary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4038600" cy="4525963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 sz="2400"/>
              <a:t>PC/104 stack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/>
              <a:t>Sensor interface/   motor driver board   (incl. magnetometer)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/>
              <a:t>Rate gyro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/>
              <a:t>+ fan (+ torque)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/>
              <a:t>- fan (- torque)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/>
              <a:t>Wifi unit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/>
              <a:t>Battery unit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400"/>
              <a:t>Sun sensors (CSS)        </a:t>
            </a:r>
          </a:p>
          <a:p>
            <a:pPr marL="533400" indent="-533400">
              <a:buFontTx/>
              <a:buAutoNum type="arabicPeriod"/>
            </a:pPr>
            <a:endParaRPr lang="en-US" altLang="en-US" sz="2400"/>
          </a:p>
          <a:p>
            <a:pPr marL="533400" indent="-533400">
              <a:buFontTx/>
              <a:buAutoNum type="arabicPeriod"/>
            </a:pPr>
            <a:endParaRPr lang="en-US" altLang="en-US" sz="2400"/>
          </a:p>
        </p:txBody>
      </p:sp>
      <p:pic>
        <p:nvPicPr>
          <p:cNvPr id="8202" name="Picture 10" descr="TS2_Overhead_Righ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9" t="5063" r="13924" b="3798"/>
          <a:stretch>
            <a:fillRect/>
          </a:stretch>
        </p:blipFill>
        <p:spPr>
          <a:xfrm>
            <a:off x="3429000" y="1524000"/>
            <a:ext cx="5715000" cy="5321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724400" y="2185988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114800" y="38100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105400" y="44958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6096000" y="48768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7010400" y="18288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858000" y="34290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7620000" y="43434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943600" y="1752600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/>
              <a:t>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TableSat</a:t>
            </a:r>
            <a:r>
              <a:rPr lang="en-US" altLang="en-US" dirty="0"/>
              <a:t>:  Computing System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Diamond Systems 100MHz </a:t>
            </a:r>
            <a:r>
              <a:rPr lang="en-US" altLang="en-US" sz="2800" dirty="0" smtClean="0"/>
              <a:t>Athena PC/104 </a:t>
            </a:r>
            <a:r>
              <a:rPr lang="en-US" altLang="en-US" sz="2800" dirty="0"/>
              <a:t>board + Jupiter power supply (</a:t>
            </a:r>
            <a:r>
              <a:rPr lang="en-US" altLang="en-US" sz="2800" dirty="0">
                <a:hlinkClick r:id="rId3"/>
              </a:rPr>
              <a:t>www.diamondsystems.com</a:t>
            </a:r>
            <a:r>
              <a:rPr lang="en-US" altLang="en-US" sz="2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QNX 6.2.1 O/S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DSCUD (Diamond Systems Corp. Universal Driver) utilities used for </a:t>
            </a:r>
            <a:r>
              <a:rPr lang="en-US" altLang="en-US" sz="2400" dirty="0" smtClean="0"/>
              <a:t>data acquisition</a:t>
            </a:r>
          </a:p>
          <a:p>
            <a:pPr>
              <a:lnSpc>
                <a:spcPct val="90000"/>
              </a:lnSpc>
            </a:pPr>
            <a:r>
              <a:rPr lang="en-US" altLang="en-US" sz="3200" dirty="0" smtClean="0"/>
              <a:t>Battery </a:t>
            </a:r>
            <a:r>
              <a:rPr lang="en-US" altLang="en-US" sz="3200" dirty="0"/>
              <a:t>pack runs </a:t>
            </a:r>
            <a:r>
              <a:rPr lang="en-US" altLang="en-US" sz="3200" dirty="0" err="1"/>
              <a:t>TableSat</a:t>
            </a:r>
            <a:r>
              <a:rPr lang="en-US" altLang="en-US" sz="3200" dirty="0"/>
              <a:t> for 7</a:t>
            </a:r>
            <a:r>
              <a:rPr lang="en-US" altLang="en-US" sz="3200" dirty="0" smtClean="0"/>
              <a:t>-8 </a:t>
            </a:r>
            <a:r>
              <a:rPr lang="en-US" altLang="en-US" sz="3200" dirty="0"/>
              <a:t>hours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152400"/>
            <a:ext cx="8229600" cy="1143000"/>
          </a:xfrm>
        </p:spPr>
        <p:txBody>
          <a:bodyPr/>
          <a:lstStyle/>
          <a:p>
            <a:r>
              <a:rPr lang="en-US" altLang="en-US" sz="3200" dirty="0" smtClean="0"/>
              <a:t>Hardware Interfaces: A/D, D/A, Counters</a:t>
            </a:r>
            <a:endParaRPr lang="en-US" altLang="en-US" sz="32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914400"/>
            <a:ext cx="822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 smtClean="0"/>
              <a:t>Athena A/D used in “channel scan” mode (see </a:t>
            </a:r>
            <a:r>
              <a:rPr lang="en-US" altLang="en-US" sz="2400" i="1" dirty="0" err="1" smtClean="0"/>
              <a:t>read_ad</a:t>
            </a:r>
            <a:r>
              <a:rPr lang="en-US" altLang="en-US" sz="2400" dirty="0" smtClean="0"/>
              <a:t> example code – it reads rate gyro only)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CH 0:  Rate Gyro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CH 1:  Magnetometer (x)	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CH 2:  Magnetometer (y)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CH 3:  Magnetometer (z)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CH 4:  Coarse Sun Sensor (CSS) – 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CH 5:  CSS – 2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CH 6:  CSS – 3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CH 7:  CSS – 4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Athena D/A used to command fans (see </a:t>
            </a:r>
            <a:r>
              <a:rPr lang="en-US" altLang="en-US" sz="2400" dirty="0" err="1" smtClean="0"/>
              <a:t>command_fan</a:t>
            </a:r>
            <a:r>
              <a:rPr lang="en-US" altLang="en-US" sz="2400" dirty="0" smtClean="0"/>
              <a:t> example code)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Counters connected to +/- fan tachometers (not used currently)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146</Words>
  <Application>Microsoft Macintosh PowerPoint</Application>
  <PresentationFormat>On-screen Show (4:3)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Symbol</vt:lpstr>
      <vt:lpstr>Default Design</vt:lpstr>
      <vt:lpstr>TableSat Overview</vt:lpstr>
      <vt:lpstr>TableSat:  1-DOF Satellite Simulator</vt:lpstr>
      <vt:lpstr>TableSat Primary Components</vt:lpstr>
      <vt:lpstr>TableSat:  Computing System</vt:lpstr>
      <vt:lpstr>Hardware Interfaces: A/D, D/A, Counters</vt:lpstr>
    </vt:vector>
  </TitlesOfParts>
  <Company>University of Maryland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TableSat Overview</dc:title>
  <dc:creator>Ella Atkins</dc:creator>
  <cp:lastModifiedBy>Microsoft Office User</cp:lastModifiedBy>
  <cp:revision>8</cp:revision>
  <dcterms:created xsi:type="dcterms:W3CDTF">2006-12-11T23:41:24Z</dcterms:created>
  <dcterms:modified xsi:type="dcterms:W3CDTF">2017-11-22T16:19:35Z</dcterms:modified>
</cp:coreProperties>
</file>