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2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72236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9317" y="1013748"/>
            <a:ext cx="2632770" cy="289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975" y="3648455"/>
            <a:ext cx="3665220" cy="3011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9534" y="1114347"/>
            <a:ext cx="3191821" cy="2247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7320" y="3250768"/>
            <a:ext cx="1120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</a:t>
            </a:r>
            <a:r>
              <a:rPr sz="1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init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1120" y="6148222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find(1)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9575" y="3250768"/>
            <a:ext cx="152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</a:t>
            </a:r>
            <a:r>
              <a:rPr sz="1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find(2)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4792" y="3675720"/>
            <a:ext cx="3319879" cy="23379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99886" y="6148222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find(3)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57931" y="875340"/>
            <a:ext cx="3037600" cy="2738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47072" y="3250768"/>
            <a:ext cx="152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</a:t>
            </a:r>
            <a:r>
              <a:rPr sz="1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find(4)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98979" y="3631545"/>
            <a:ext cx="2210040" cy="2426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53753" y="6148222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find(5)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2"/>
          <p:cNvSpPr txBox="1">
            <a:spLocks noGrp="1"/>
          </p:cNvSpPr>
          <p:nvPr/>
        </p:nvSpPr>
        <p:spPr>
          <a:xfrm>
            <a:off x="457199" y="380873"/>
            <a:ext cx="408812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pc="-5" dirty="0"/>
              <a:t>查找操作示例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01326" y="2346960"/>
            <a:ext cx="4099145" cy="314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1564" y="2244851"/>
            <a:ext cx="4187643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2225" y="3657600"/>
            <a:ext cx="19875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insert(2)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2"/>
          <p:cNvSpPr txBox="1">
            <a:spLocks noGrp="1"/>
          </p:cNvSpPr>
          <p:nvPr/>
        </p:nvSpPr>
        <p:spPr>
          <a:xfrm>
            <a:off x="457199" y="380873"/>
            <a:ext cx="408812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pc="-5" dirty="0"/>
              <a:t>插入操作示例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1555" y="2093976"/>
            <a:ext cx="4574260" cy="3663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3937" y="260604"/>
            <a:ext cx="3967546" cy="3698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39054" y="1814576"/>
            <a:ext cx="16637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spc="-10" dirty="0">
                <a:latin typeface="Courier New" panose="02070309020205020404"/>
                <a:cs typeface="Courier New" panose="02070309020205020404"/>
              </a:rPr>
              <a:t>delete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(2)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9054" y="4924170"/>
            <a:ext cx="16637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spc="-10" dirty="0">
                <a:latin typeface="Courier New" panose="02070309020205020404"/>
                <a:cs typeface="Courier New" panose="02070309020205020404"/>
              </a:rPr>
              <a:t>delete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(6)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2676" y="3372610"/>
            <a:ext cx="4038600" cy="3457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/>
          <p:cNvSpPr txBox="1">
            <a:spLocks noGrp="1"/>
          </p:cNvSpPr>
          <p:nvPr/>
        </p:nvSpPr>
        <p:spPr>
          <a:xfrm>
            <a:off x="457199" y="380873"/>
            <a:ext cx="408812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pc="-5" dirty="0"/>
              <a:t>删除操作示例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79470" y="94994"/>
            <a:ext cx="5001278" cy="3940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897" y="1639823"/>
            <a:ext cx="6477262" cy="4509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07102" y="4193794"/>
            <a:ext cx="26771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split(tree,</a:t>
            </a:r>
            <a:r>
              <a:rPr sz="1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9)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40980" y="3465576"/>
            <a:ext cx="3203448" cy="3203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6140" y="294106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左子树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52406" y="4275582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右子树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2"/>
          <p:cNvSpPr txBox="1">
            <a:spLocks noGrp="1"/>
          </p:cNvSpPr>
          <p:nvPr/>
        </p:nvSpPr>
        <p:spPr>
          <a:xfrm>
            <a:off x="457199" y="380873"/>
            <a:ext cx="408812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pc="-5" dirty="0"/>
              <a:t>拆分操作示例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1920" y="993647"/>
            <a:ext cx="4614672" cy="3403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232" y="4194047"/>
            <a:ext cx="2474975" cy="2473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899" y="127635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左子树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899" y="3726891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右子树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7576" y="1848611"/>
            <a:ext cx="7882128" cy="395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94046" y="1771903"/>
            <a:ext cx="2893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do: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join(left,</a:t>
            </a:r>
            <a:r>
              <a:rPr sz="1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right)</a:t>
            </a:r>
            <a:endParaRPr lang="en-US" sz="1800" spc="-1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2"/>
          <p:cNvSpPr txBox="1">
            <a:spLocks noGrp="1"/>
          </p:cNvSpPr>
          <p:nvPr/>
        </p:nvSpPr>
        <p:spPr>
          <a:xfrm>
            <a:off x="457199" y="380873"/>
            <a:ext cx="408812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pc="-5" dirty="0"/>
              <a:t>合并操作示例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Calibri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为什么用双层旋转</dc:title>
  <dc:creator/>
  <cp:lastModifiedBy>王 祝康</cp:lastModifiedBy>
  <cp:revision>4</cp:revision>
  <dcterms:created xsi:type="dcterms:W3CDTF">2022-06-09T10:05:34Z</dcterms:created>
  <dcterms:modified xsi:type="dcterms:W3CDTF">2022-06-09T16:28:49Z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EA77C083A1F942D3B143DAAA3644284A</vt:lpwstr>
  </property>
  <property fmtid="{D5CDD505-2E9C-101B-9397-08002B2CF9AE}" pid="3" name="KSOProductBuildVer">
    <vt:lpwstr>2052-11.1.0.11744</vt:lpwstr>
  </property>
</Properties>
</file>