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C938F-0316-4F88-BFF6-DC482B9EF2C4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30DD-BAE4-4AC4-B2D4-FF4D75922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2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30DD-BAE4-4AC4-B2D4-FF4D759226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1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C30DD-BAE4-4AC4-B2D4-FF4D759226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1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7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6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7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BE34-CEAB-491B-999E-2B5FDAFBBB97}" type="datetimeFigureOut">
              <a:rPr lang="zh-CN" altLang="en-US" smtClean="0"/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BDB9-31DB-43AB-8240-F815B370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5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分布式链路追踪系统概述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2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</a:t>
            </a:r>
            <a:r>
              <a:rPr lang="en-US" altLang="zh-CN" dirty="0" smtClean="0"/>
              <a:t>-ignite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开始使用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存储数据库，发现性能瓶颈有问题，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入库线程设置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个能保证每秒入库</a:t>
            </a:r>
            <a:r>
              <a:rPr lang="en-US" altLang="zh-CN" dirty="0" smtClean="0"/>
              <a:t>1300</a:t>
            </a:r>
            <a:r>
              <a:rPr lang="zh-CN" altLang="en-US" dirty="0" smtClean="0"/>
              <a:t>条数据，与每秒处理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条的目标有差距，而且因为数据有很强的实时性，当天的数据第二天就失去了意义，持久化数据就很浪费效率，所以改用</a:t>
            </a:r>
            <a:r>
              <a:rPr lang="en-US" altLang="zh-CN" dirty="0" smtClean="0"/>
              <a:t>ignite</a:t>
            </a:r>
            <a:r>
              <a:rPr lang="zh-CN" altLang="en-US" dirty="0" smtClean="0"/>
              <a:t>内存数据库</a:t>
            </a:r>
            <a:endParaRPr lang="en-US" altLang="zh-CN" dirty="0" smtClean="0"/>
          </a:p>
          <a:p>
            <a:r>
              <a:rPr lang="en-US" altLang="zh-CN" dirty="0" smtClean="0"/>
              <a:t>Ignite</a:t>
            </a:r>
            <a:r>
              <a:rPr lang="zh-CN" altLang="en-US" dirty="0" smtClean="0"/>
              <a:t>由于将数据存入内存中，免去了持久化的开销，可以每秒入库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条，完美实现了目标，且</a:t>
            </a:r>
            <a:r>
              <a:rPr lang="en-US" altLang="zh-CN" dirty="0" smtClean="0"/>
              <a:t>ignite</a:t>
            </a:r>
            <a:r>
              <a:rPr lang="zh-CN" altLang="en-US" dirty="0" smtClean="0"/>
              <a:t>可以设置数据失效日期，不需手动清理数据。且</a:t>
            </a:r>
            <a:r>
              <a:rPr lang="en-US" altLang="zh-CN" dirty="0" smtClean="0"/>
              <a:t>ignite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语句，开发代价很小。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8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开发过程中遇到的问题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监控多个日志文件的问题，一种是直接</a:t>
            </a:r>
            <a:r>
              <a:rPr lang="en-US" altLang="zh-CN" dirty="0" smtClean="0"/>
              <a:t>tail –F a.log,b.log</a:t>
            </a:r>
            <a:r>
              <a:rPr lang="zh-CN" altLang="en-US" dirty="0" smtClean="0"/>
              <a:t>，但是有些业务系统打出的日志是带进程号的，而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方式不支持通配符，后经过查询资料得知使用</a:t>
            </a:r>
            <a:r>
              <a:rPr lang="en-US" altLang="zh-CN" dirty="0" smtClean="0"/>
              <a:t>TAILDIR</a:t>
            </a:r>
            <a:r>
              <a:rPr lang="zh-CN" altLang="en-US" dirty="0" smtClean="0"/>
              <a:t>这种获取数据源的方式</a:t>
            </a:r>
            <a:endParaRPr lang="en-US" altLang="zh-CN" dirty="0" smtClean="0"/>
          </a:p>
          <a:p>
            <a:r>
              <a:rPr lang="en-US" altLang="zh-CN" dirty="0" smtClean="0"/>
              <a:t>Flume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下使用</a:t>
            </a:r>
            <a:r>
              <a:rPr lang="en-US" altLang="zh-CN" dirty="0" smtClean="0"/>
              <a:t>tail –f</a:t>
            </a:r>
            <a:r>
              <a:rPr lang="zh-CN" altLang="en-US" dirty="0" smtClean="0"/>
              <a:t>获取数据源会导致数据丢失，在文件中先加一行，再执行</a:t>
            </a:r>
            <a:r>
              <a:rPr lang="en-US" altLang="zh-CN" dirty="0" smtClean="0"/>
              <a:t>tail –f</a:t>
            </a:r>
            <a:r>
              <a:rPr lang="zh-CN" altLang="en-US" dirty="0" smtClean="0"/>
              <a:t>就不会有问题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方式延迟过高，所以计划使用业务系统直连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的方式，但是</a:t>
            </a:r>
            <a:r>
              <a:rPr lang="en-US" altLang="zh-CN" dirty="0" smtClean="0"/>
              <a:t>flume1.8</a:t>
            </a:r>
            <a:r>
              <a:rPr lang="zh-CN" altLang="en-US" dirty="0" smtClean="0"/>
              <a:t>要求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版本也是</a:t>
            </a:r>
            <a:r>
              <a:rPr lang="en-US" altLang="zh-CN" dirty="0" smtClean="0"/>
              <a:t>1.8</a:t>
            </a:r>
            <a:r>
              <a:rPr lang="zh-CN" altLang="en-US" dirty="0" smtClean="0"/>
              <a:t>，后来业务系统使用</a:t>
            </a:r>
            <a:r>
              <a:rPr lang="en-US" altLang="zh-CN" dirty="0" smtClean="0"/>
              <a:t>flume1.6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包并且修改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的配置，但是使用</a:t>
            </a:r>
            <a:r>
              <a:rPr lang="en-US" altLang="zh-CN" dirty="0" smtClean="0"/>
              <a:t>flume1.6</a:t>
            </a:r>
            <a:r>
              <a:rPr lang="zh-CN" altLang="en-US" dirty="0" smtClean="0"/>
              <a:t>接收业务系统的日志有问题，改用</a:t>
            </a:r>
            <a:r>
              <a:rPr lang="en-US" altLang="zh-CN" dirty="0" smtClean="0"/>
              <a:t>1.8</a:t>
            </a:r>
            <a:r>
              <a:rPr lang="zh-CN" altLang="en-US" dirty="0" smtClean="0"/>
              <a:t>解决，最终是业务系统集成</a:t>
            </a:r>
            <a:r>
              <a:rPr lang="en-US" altLang="zh-CN" dirty="0" smtClean="0"/>
              <a:t>flume1.6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包，向</a:t>
            </a:r>
            <a:r>
              <a:rPr lang="en-US" altLang="zh-CN" dirty="0" smtClean="0"/>
              <a:t>flume1.8</a:t>
            </a:r>
            <a:r>
              <a:rPr lang="zh-CN" altLang="en-US" dirty="0" smtClean="0"/>
              <a:t>传输数据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主题时分区和备份数的设置，查询分区与备份数概念后解决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58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开发过程中遇到的问题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集群时报错，查询资料在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目录下新建</a:t>
            </a:r>
            <a:r>
              <a:rPr lang="en-US" altLang="zh-CN" dirty="0" err="1" smtClean="0"/>
              <a:t>myid</a:t>
            </a:r>
            <a:r>
              <a:rPr lang="zh-CN" altLang="en-US" dirty="0" smtClean="0"/>
              <a:t>文件解决</a:t>
            </a:r>
            <a:endParaRPr lang="en-US" altLang="zh-CN" dirty="0" smtClean="0"/>
          </a:p>
          <a:p>
            <a:r>
              <a:rPr lang="zh-CN" altLang="en-US" dirty="0" smtClean="0"/>
              <a:t>初始使用</a:t>
            </a:r>
            <a:r>
              <a:rPr lang="en-US" altLang="zh-CN" dirty="0" smtClean="0"/>
              <a:t>ignite</a:t>
            </a:r>
            <a:r>
              <a:rPr lang="zh-CN" altLang="en-US" dirty="0" smtClean="0"/>
              <a:t>存储数据，代码采用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模式，发现接收数据到一定数量（大概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条数据）后会报错导致数据存储不完整，查询日志后发现是由于每次插入都要连接一次数据库的原因，但是使用一个数据库连接效率不高，后经过研究样例改用客户端模式连接数据库，问题解决。</a:t>
            </a:r>
            <a:endParaRPr lang="en-US" altLang="zh-CN" dirty="0" smtClean="0"/>
          </a:p>
          <a:p>
            <a:r>
              <a:rPr lang="en-US" altLang="zh-CN" dirty="0" smtClean="0"/>
              <a:t>Zookeeper</a:t>
            </a:r>
            <a:r>
              <a:rPr lang="zh-CN" altLang="en-US" dirty="0" smtClean="0"/>
              <a:t>的目录结构问题，重新还原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注册过程，初始状态下只有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目录，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注册后会有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brokers</a:t>
            </a:r>
            <a:r>
              <a:rPr lang="zh-CN" altLang="en-US" dirty="0" smtClean="0"/>
              <a:t>等目录，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注册后会有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等目录，没有冲突。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6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分布式链路追踪系统背景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为了支撑日益增长的庞大业务量，我们会把服务进行整合、拆分，使我们的服务不仅能通过集群部署抵挡流量的</a:t>
            </a:r>
            <a:r>
              <a:rPr lang="zh-CN" altLang="en-US" dirty="0" smtClean="0"/>
              <a:t>冲击，</a:t>
            </a:r>
            <a:r>
              <a:rPr lang="zh-CN" altLang="en-US" dirty="0"/>
              <a:t>又能根据业务在其上进行灵活的扩展。一次请求少则经过三四次服务调用完成，多则跨越几十个甚至是上百个服务节点。如何动态展示服务的链路？如何分析服务链路的瓶颈并对其进行调优？如何快速进行服务链路的故障</a:t>
            </a:r>
            <a:r>
              <a:rPr lang="zh-CN" altLang="en-US" dirty="0" smtClean="0"/>
              <a:t>发现</a:t>
            </a:r>
            <a:r>
              <a:rPr lang="zh-CN" altLang="en-US" dirty="0"/>
              <a:t>？这</a:t>
            </a:r>
            <a:r>
              <a:rPr lang="zh-CN" altLang="en-US" dirty="0" smtClean="0"/>
              <a:t>就是链路跟踪</a:t>
            </a:r>
            <a:r>
              <a:rPr lang="zh-CN" altLang="en-US" dirty="0"/>
              <a:t>系统存在的目的和</a:t>
            </a:r>
            <a:r>
              <a:rPr lang="zh-CN" altLang="en-US" dirty="0" smtClean="0"/>
              <a:t>意义。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00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分布式链路追踪系统架构图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4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748587" y="1486347"/>
            <a:ext cx="3546432" cy="1368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53068" y="3534765"/>
            <a:ext cx="3546432" cy="2125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33816" y="400731"/>
            <a:ext cx="2129882" cy="10623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dirty="0" smtClean="0"/>
              <a:t>交易组件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12234" y="868679"/>
            <a:ext cx="1742477" cy="3738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Flume/</a:t>
            </a:r>
            <a:r>
              <a:rPr lang="en-US" altLang="zh-CN" dirty="0" err="1" smtClean="0"/>
              <a:t>logstash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38675" y="3476075"/>
            <a:ext cx="2081632" cy="10623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dirty="0" smtClean="0"/>
              <a:t>行情组件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51" idx="2"/>
            <a:endCxn id="71" idx="1"/>
          </p:cNvCxnSpPr>
          <p:nvPr/>
        </p:nvCxnSpPr>
        <p:spPr>
          <a:xfrm>
            <a:off x="1198757" y="1463043"/>
            <a:ext cx="1408185" cy="85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0"/>
            <a:endCxn id="71" idx="1"/>
          </p:cNvCxnSpPr>
          <p:nvPr/>
        </p:nvCxnSpPr>
        <p:spPr>
          <a:xfrm flipV="1">
            <a:off x="1279491" y="2319166"/>
            <a:ext cx="1327451" cy="115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48294" y="1741623"/>
            <a:ext cx="12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实时传输日志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48294" y="2715403"/>
            <a:ext cx="12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实时传输日志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8234084" y="2879012"/>
            <a:ext cx="3451408" cy="1304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dirty="0" smtClean="0"/>
              <a:t>zookeeper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096637" y="2341579"/>
            <a:ext cx="2567042" cy="40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461812" y="3586783"/>
            <a:ext cx="1104903" cy="40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follower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350621" y="3586785"/>
            <a:ext cx="824979" cy="40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leader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318811" y="3586783"/>
            <a:ext cx="998669" cy="40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follower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979024" y="3022898"/>
            <a:ext cx="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986196" y="3680906"/>
            <a:ext cx="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69" idx="2"/>
            <a:endCxn id="75" idx="1"/>
          </p:cNvCxnSpPr>
          <p:nvPr/>
        </p:nvCxnSpPr>
        <p:spPr>
          <a:xfrm>
            <a:off x="4380158" y="5841851"/>
            <a:ext cx="0" cy="39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396082" y="3114318"/>
            <a:ext cx="156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传递消息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673281" y="3621711"/>
            <a:ext cx="3546432" cy="2125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606942" y="3716740"/>
            <a:ext cx="3546432" cy="2125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dirty="0" smtClean="0"/>
              <a:t>storm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673278" y="1561650"/>
            <a:ext cx="3546432" cy="1368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606942" y="1635162"/>
            <a:ext cx="3546432" cy="1368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dirty="0" smtClean="0"/>
              <a:t>Kafka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71" idx="2"/>
            <a:endCxn id="69" idx="0"/>
          </p:cNvCxnSpPr>
          <p:nvPr/>
        </p:nvCxnSpPr>
        <p:spPr>
          <a:xfrm>
            <a:off x="4380158" y="3003170"/>
            <a:ext cx="0" cy="71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9" idx="3"/>
            <a:endCxn id="59" idx="1"/>
          </p:cNvCxnSpPr>
          <p:nvPr/>
        </p:nvCxnSpPr>
        <p:spPr>
          <a:xfrm flipV="1">
            <a:off x="6153374" y="3531195"/>
            <a:ext cx="2080710" cy="124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1" idx="3"/>
            <a:endCxn id="59" idx="1"/>
          </p:cNvCxnSpPr>
          <p:nvPr/>
        </p:nvCxnSpPr>
        <p:spPr>
          <a:xfrm>
            <a:off x="6153374" y="2319166"/>
            <a:ext cx="2080710" cy="121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柱形 74"/>
          <p:cNvSpPr/>
          <p:nvPr/>
        </p:nvSpPr>
        <p:spPr>
          <a:xfrm>
            <a:off x="3667911" y="6234303"/>
            <a:ext cx="1424493" cy="5591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数据库存储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324364" y="2382800"/>
            <a:ext cx="633559" cy="332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3957925" y="2388567"/>
            <a:ext cx="721650" cy="34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679576" y="2388566"/>
            <a:ext cx="725498" cy="332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3536468" y="2783547"/>
            <a:ext cx="1817034" cy="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3613567" y="1954312"/>
            <a:ext cx="19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3845859" y="4168588"/>
            <a:ext cx="833717" cy="2689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222594" y="5004981"/>
            <a:ext cx="833717" cy="2689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827927" y="4604275"/>
            <a:ext cx="833717" cy="2689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4469643" y="5011050"/>
            <a:ext cx="833717" cy="2689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225059" y="5468802"/>
            <a:ext cx="833717" cy="2689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4262717" y="4437529"/>
            <a:ext cx="0" cy="1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2" idx="0"/>
          </p:cNvCxnSpPr>
          <p:nvPr/>
        </p:nvCxnSpPr>
        <p:spPr>
          <a:xfrm flipH="1">
            <a:off x="3639453" y="4873216"/>
            <a:ext cx="630041" cy="13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3" idx="4"/>
            <a:endCxn id="84" idx="0"/>
          </p:cNvCxnSpPr>
          <p:nvPr/>
        </p:nvCxnSpPr>
        <p:spPr>
          <a:xfrm>
            <a:off x="4244786" y="4873216"/>
            <a:ext cx="641716" cy="13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2" idx="4"/>
            <a:endCxn id="85" idx="0"/>
          </p:cNvCxnSpPr>
          <p:nvPr/>
        </p:nvCxnSpPr>
        <p:spPr>
          <a:xfrm>
            <a:off x="3639453" y="5273922"/>
            <a:ext cx="2465" cy="1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405074" y="4343409"/>
            <a:ext cx="461665" cy="10817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流式处理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405074" y="2381898"/>
            <a:ext cx="681963" cy="332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683391" y="2384987"/>
            <a:ext cx="633559" cy="332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31181" y="3953852"/>
            <a:ext cx="1742477" cy="3738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Flume/</a:t>
            </a:r>
            <a:r>
              <a:rPr lang="en-US" altLang="zh-CN" dirty="0" err="1" smtClean="0"/>
              <a:t>logstash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24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日志采集</a:t>
            </a:r>
            <a:r>
              <a:rPr lang="en-US" altLang="zh-CN" dirty="0" smtClean="0"/>
              <a:t>-flume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712"/>
          </a:xfrm>
        </p:spPr>
        <p:txBody>
          <a:bodyPr/>
          <a:lstStyle/>
          <a:p>
            <a:r>
              <a:rPr lang="en-US" altLang="zh-CN" dirty="0"/>
              <a:t>flume</a:t>
            </a:r>
            <a:r>
              <a:rPr lang="zh-CN" altLang="en-US" dirty="0"/>
              <a:t>是一个分布式、可靠、和高可用的海量日志采集、聚合和传输的系统。支持在日志系统中定制各类数据发送方，用于收集数据</a:t>
            </a:r>
            <a:r>
              <a:rPr lang="en-US" altLang="zh-CN" dirty="0"/>
              <a:t>;</a:t>
            </a:r>
            <a:r>
              <a:rPr lang="zh-CN" altLang="en-US" dirty="0"/>
              <a:t>同时，</a:t>
            </a:r>
            <a:r>
              <a:rPr lang="en-US" altLang="zh-CN" dirty="0" smtClean="0"/>
              <a:t>Flume</a:t>
            </a:r>
            <a:r>
              <a:rPr lang="zh-CN" altLang="en-US" dirty="0"/>
              <a:t>提供对数据进行简单</a:t>
            </a:r>
            <a:r>
              <a:rPr lang="zh-CN" altLang="en-US" dirty="0" smtClean="0"/>
              <a:t>处理，并可将数据传给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消息队列等数据接收方</a:t>
            </a:r>
            <a:endParaRPr lang="en-US" altLang="zh-CN" dirty="0" smtClean="0"/>
          </a:p>
          <a:p>
            <a:r>
              <a:rPr lang="zh-CN" altLang="en-US" dirty="0" smtClean="0"/>
              <a:t>在我们的业务场景中，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tail –f</a:t>
            </a:r>
            <a:r>
              <a:rPr lang="zh-CN" altLang="en-US" dirty="0" smtClean="0"/>
              <a:t>命令来实时监控日志，在实际开发过程中遇到如下几个问题：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tail –f</a:t>
            </a:r>
            <a:r>
              <a:rPr lang="zh-CN" altLang="en-US" dirty="0" smtClean="0"/>
              <a:t>命令监控日志延迟较高，从数据产生到入库需要</a:t>
            </a:r>
            <a:r>
              <a:rPr lang="en-US" altLang="zh-CN" dirty="0" smtClean="0"/>
              <a:t>3s</a:t>
            </a:r>
            <a:r>
              <a:rPr lang="zh-CN" altLang="en-US" dirty="0" smtClean="0"/>
              <a:t>的时间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tail –f</a:t>
            </a:r>
            <a:r>
              <a:rPr lang="zh-CN" altLang="en-US" dirty="0" smtClean="0"/>
              <a:t>命令默认取最新十行数据，所以重启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会造成数据丢失</a:t>
            </a:r>
            <a:endParaRPr lang="en-US" altLang="zh-CN" dirty="0" smtClean="0"/>
          </a:p>
          <a:p>
            <a:r>
              <a:rPr lang="zh-CN" altLang="en-US" dirty="0" smtClean="0"/>
              <a:t>鉴于以上问题，改用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实现日志采集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3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日志采集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logstash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可有效避免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开发过程中遇到的问题，数据产生到入库只需要</a:t>
            </a:r>
            <a:r>
              <a:rPr lang="en-US" altLang="zh-CN" dirty="0" smtClean="0"/>
              <a:t>1s</a:t>
            </a:r>
            <a:r>
              <a:rPr lang="zh-CN" altLang="en-US" dirty="0" smtClean="0"/>
              <a:t>左右的时间，并且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会保存上次监控到的行数，重启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会从上次监控到的行数开始继续读取数据，不会导致部分数据采集不到。</a:t>
            </a:r>
            <a:endParaRPr lang="en-US" altLang="zh-CN" dirty="0" smtClean="0"/>
          </a:p>
          <a:p>
            <a:r>
              <a:rPr lang="en-US" altLang="zh-CN" dirty="0" err="1" smtClean="0"/>
              <a:t>Logstash</a:t>
            </a:r>
            <a:r>
              <a:rPr lang="zh-CN" altLang="en-US" dirty="0" smtClean="0"/>
              <a:t>配置更加简单，只需修改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路径配置即可，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需要自己手动配置链路，很复杂。</a:t>
            </a:r>
            <a:endParaRPr lang="en-US" altLang="zh-CN" dirty="0" smtClean="0"/>
          </a:p>
          <a:p>
            <a:r>
              <a:rPr lang="en-US" altLang="zh-CN" dirty="0" err="1" smtClean="0"/>
              <a:t>Logstash</a:t>
            </a:r>
            <a:r>
              <a:rPr lang="zh-CN" altLang="en-US" dirty="0" smtClean="0"/>
              <a:t>也有自己的缺陷，就是不保证数据的可靠性，传输过程中若系统故障会丢失数据，但在我们实际应用场景中，这种丢失是可以接受的。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37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数据传输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是一种高吞吐量</a:t>
            </a:r>
            <a:r>
              <a:rPr lang="zh-CN" altLang="en-US" dirty="0" smtClean="0"/>
              <a:t>的分布式发布</a:t>
            </a:r>
            <a:r>
              <a:rPr lang="zh-CN" altLang="en-US" dirty="0"/>
              <a:t>订阅消息</a:t>
            </a:r>
            <a:r>
              <a:rPr lang="zh-CN" altLang="en-US" dirty="0" smtClean="0"/>
              <a:t>系统，且与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能很好的集成。</a:t>
            </a:r>
            <a:endParaRPr lang="en-US" altLang="zh-CN" dirty="0" smtClean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将主题，偏移量，集群信息注册到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上，可以很方便的监控，且使用备份机制可以保证服务器</a:t>
            </a:r>
            <a:r>
              <a:rPr lang="zh-CN" altLang="en-US" dirty="0"/>
              <a:t>宕</a:t>
            </a:r>
            <a:r>
              <a:rPr lang="zh-CN" altLang="en-US" dirty="0" smtClean="0"/>
              <a:t>机也不</a:t>
            </a:r>
            <a:r>
              <a:rPr lang="zh-CN" altLang="en-US" dirty="0"/>
              <a:t>丢失任何已经</a:t>
            </a:r>
            <a:r>
              <a:rPr lang="zh-CN" altLang="en-US" dirty="0" smtClean="0"/>
              <a:t>提交的</a:t>
            </a:r>
            <a:r>
              <a:rPr lang="zh-CN" altLang="en-US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246846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数据接收与处理</a:t>
            </a:r>
            <a:r>
              <a:rPr lang="en-US" altLang="zh-CN" dirty="0" smtClean="0"/>
              <a:t>-storm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 Storm</a:t>
            </a:r>
            <a:r>
              <a:rPr lang="zh-CN" altLang="en-US" dirty="0"/>
              <a:t>是一个分布式实时大数据处理系统。</a:t>
            </a:r>
            <a:r>
              <a:rPr lang="en-US" altLang="zh-CN" dirty="0"/>
              <a:t>Storm</a:t>
            </a:r>
            <a:r>
              <a:rPr lang="zh-CN" altLang="en-US" dirty="0"/>
              <a:t>设计用于在容错和水平可扩展方法中处理大量数据。它是一个流数据框架，具有最高的摄取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r>
              <a:rPr lang="en-US" altLang="zh-CN" dirty="0" smtClean="0"/>
              <a:t>Storm</a:t>
            </a:r>
            <a:r>
              <a:rPr lang="zh-CN" altLang="en-US" dirty="0" smtClean="0"/>
              <a:t>可以与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集成，实时从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中消费数据，并传入自己的拓扑分析处理，最后存储数据</a:t>
            </a:r>
            <a:endParaRPr lang="en-US" altLang="zh-CN" dirty="0" smtClean="0"/>
          </a:p>
          <a:p>
            <a:r>
              <a:rPr lang="en-US" altLang="zh-CN" dirty="0" smtClean="0"/>
              <a:t>Storm</a:t>
            </a:r>
            <a:r>
              <a:rPr lang="zh-CN" altLang="en-US" dirty="0" smtClean="0"/>
              <a:t>接收数据首先过滤掉无用的日志，然后筛选出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日志发送邮件，然后解析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日志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串部分，入库存储。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47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1026" name="Picture 2" descr="c:\users\public\documents\kk5 files\nffund\account\jiangjichen_cs@chat.southernfund.com\image_cache\ac4d007e28e14c0c86837c2566a7cee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751849" cy="46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13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1023</Words>
  <Application>Microsoft Office PowerPoint</Application>
  <PresentationFormat>宽屏</PresentationFormat>
  <Paragraphs>55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分布式链路追踪系统概述</vt:lpstr>
      <vt:lpstr>分布式链路追踪系统背景</vt:lpstr>
      <vt:lpstr>分布式链路追踪系统架构图</vt:lpstr>
      <vt:lpstr>PowerPoint 演示文稿</vt:lpstr>
      <vt:lpstr>日志采集-flume</vt:lpstr>
      <vt:lpstr>日志采集-logstash</vt:lpstr>
      <vt:lpstr>数据传输-kafka消息队列</vt:lpstr>
      <vt:lpstr>数据接收与处理-storm</vt:lpstr>
      <vt:lpstr>Storm架构图</vt:lpstr>
      <vt:lpstr>数据存储-ignite</vt:lpstr>
      <vt:lpstr>开发过程中遇到的问题</vt:lpstr>
      <vt:lpstr>开发过程中遇到的问题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NFJJ</dc:creator>
  <cp:lastModifiedBy>NFJJ</cp:lastModifiedBy>
  <cp:revision>82</cp:revision>
  <dcterms:created xsi:type="dcterms:W3CDTF">2018-05-09T07:45:42Z</dcterms:created>
  <dcterms:modified xsi:type="dcterms:W3CDTF">2018-05-14T07:49:30Z</dcterms:modified>
</cp:coreProperties>
</file>