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357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4E72EA-3C4C-30FF-CB46-093095481E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34BB1F6-81AB-6B12-6BE7-AD7B05C534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483FB3-0531-F782-97B4-B690542FF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12784-F5EB-40D0-A9BE-EA378A005A19}" type="datetimeFigureOut">
              <a:rPr lang="zh-CN" altLang="en-US" smtClean="0"/>
              <a:t>2023/6/12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ADBE59-9E05-180C-1577-8E34A2552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5F4FC4-B973-C338-0FE1-7A5BBD249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77748-A135-40C8-B477-544FB08515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235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1F9F57-BB81-6C16-5521-96BB5D600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4FEA4FA-0D5A-E726-0A99-97B9999E22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8D85C9-7165-3FD3-296D-650975FD7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12784-F5EB-40D0-A9BE-EA378A005A19}" type="datetimeFigureOut">
              <a:rPr lang="zh-CN" altLang="en-US" smtClean="0"/>
              <a:t>2023/6/12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FD0C81-AF1A-38F0-A5BA-E015EB155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65291E-9298-BC2B-1868-8EC51A98D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77748-A135-40C8-B477-544FB08515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516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2BDAB93-AF7D-469A-555B-D39386779E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5E353E6-0836-CC8F-3953-A36DD4E1DF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C38B06-6021-D213-F465-C84E8FA7A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12784-F5EB-40D0-A9BE-EA378A005A19}" type="datetimeFigureOut">
              <a:rPr lang="zh-CN" altLang="en-US" smtClean="0"/>
              <a:t>2023/6/12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CF33DD-09C1-19F8-5D92-2FF22AB61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E845D6-61B2-CDE4-9D21-C02D6F76A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77748-A135-40C8-B477-544FB08515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4918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6ADFDB-B369-AB98-ABBA-FCFB7F566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A6A4BB-6C9B-E436-C2CE-7826402B0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10048C-F5BD-37A3-7AA6-7A1709BB3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12784-F5EB-40D0-A9BE-EA378A005A19}" type="datetimeFigureOut">
              <a:rPr lang="zh-CN" altLang="en-US" smtClean="0"/>
              <a:t>2023/6/12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33EDA7-2FFA-D3A5-1B10-0DC28AFFE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764812-F8AA-E394-C6F8-C0D3238C3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77748-A135-40C8-B477-544FB08515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7715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339756-163E-1FC2-C175-9FF4F3928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1C1A5C-91A1-29BA-4420-8C5124EE72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4158FD-D1F4-CE69-8208-955297742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12784-F5EB-40D0-A9BE-EA378A005A19}" type="datetimeFigureOut">
              <a:rPr lang="zh-CN" altLang="en-US" smtClean="0"/>
              <a:t>2023/6/12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B73C07-7F40-41CB-DD51-33A3C061E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4277DD-6D5D-0723-8BBB-8F2745444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77748-A135-40C8-B477-544FB08515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6690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3710FC-404B-D310-7ED4-6DCF07CFA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7DCAB0-C6AE-061B-9012-D496EAC701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32D86C8-6D01-C13D-ADFE-3919B6C7E8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19C176-9CE8-9A2F-019D-E929E87A6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12784-F5EB-40D0-A9BE-EA378A005A19}" type="datetimeFigureOut">
              <a:rPr lang="zh-CN" altLang="en-US" smtClean="0"/>
              <a:t>2023/6/12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A6D20B-D0A5-9D18-F576-5A0E4C904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564C97-02EA-F61A-1B1C-7B76C022D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77748-A135-40C8-B477-544FB08515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4260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6968C4-7B6E-EBD4-68BF-258E00823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7D9B84-19D0-CAA1-215B-CBE4B3FA98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C44D7E8-ED61-9E8A-2565-148DD5793C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5158769-D8EE-3F2A-37B9-3715201134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26FC59D-EB87-8B0C-CEDA-E45AA8E5AD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26C4FC3-6348-0296-E21A-E4405154B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12784-F5EB-40D0-A9BE-EA378A005A19}" type="datetimeFigureOut">
              <a:rPr lang="zh-CN" altLang="en-US" smtClean="0"/>
              <a:t>2023/6/12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E26B409-B44F-00DB-4645-F4EB07446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6D7A0E2-A429-AC04-8171-7F77CFABC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77748-A135-40C8-B477-544FB08515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6884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81F489-D250-6BC7-E0E1-6365C38C1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D48B275-5521-48DC-C5E1-0ACE6E560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12784-F5EB-40D0-A9BE-EA378A005A19}" type="datetimeFigureOut">
              <a:rPr lang="zh-CN" altLang="en-US" smtClean="0"/>
              <a:t>2023/6/12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3477D80-6EE8-F3E5-FA02-1C50E130B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0CE6610-DBAD-9AAE-1819-0FAF5F404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77748-A135-40C8-B477-544FB08515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1910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6CBFA54-12C8-D071-7229-04A7B6712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12784-F5EB-40D0-A9BE-EA378A005A19}" type="datetimeFigureOut">
              <a:rPr lang="zh-CN" altLang="en-US" smtClean="0"/>
              <a:t>2023/6/12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738A6AF-4B57-F629-DA8E-88DDFBB96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364A61A-8D74-02A2-1673-DDB42BA50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77748-A135-40C8-B477-544FB08515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910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2BFAA2-734F-FC00-8BED-60E048A19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F2413E-898D-36B1-453C-501567664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C1AD35-46C0-7A35-5384-E320C476C5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91CE77-11E2-1B2E-E25C-1D7E5AD94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12784-F5EB-40D0-A9BE-EA378A005A19}" type="datetimeFigureOut">
              <a:rPr lang="zh-CN" altLang="en-US" smtClean="0"/>
              <a:t>2023/6/12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B05088-5691-D72B-1F92-1A477B4E5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74A90D-79E2-82E1-574E-0E71D9FFB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77748-A135-40C8-B477-544FB08515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1352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7E3E6E-1BDD-053B-04A6-613871FCF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A8D1986-B2E5-5D00-1CBF-B3FEF6460F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56205DC-C2AE-FC7C-3C5C-F94CB57F11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0FD7ED-5D86-175D-8C5E-CC545CE11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12784-F5EB-40D0-A9BE-EA378A005A19}" type="datetimeFigureOut">
              <a:rPr lang="zh-CN" altLang="en-US" smtClean="0"/>
              <a:t>2023/6/12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E0F88E-2E28-46BE-0DE7-3D19714A7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502273-B071-411E-5161-2606F425C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77748-A135-40C8-B477-544FB08515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0094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91BBFC6-C5ED-EDEC-5DE2-BD0B6EE3C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70B80A-5F3E-5A10-30AC-9BED9F0391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78AF3A-4511-F589-5991-90761D84EF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112784-F5EB-40D0-A9BE-EA378A005A19}" type="datetimeFigureOut">
              <a:rPr lang="zh-CN" altLang="en-US" smtClean="0"/>
              <a:t>2023/6/12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7630D9-437F-2EE1-C527-66CB93D32B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35762F-372F-1CA8-B8E1-A604CEA109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77748-A135-40C8-B477-544FB08515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7817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CD7311-4E47-718E-6E2C-0159309FC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大前提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641BF6-F0A1-85C1-87D2-9FE39908B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1E2B49D-23CE-D3A0-642B-1493F1B07B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908"/>
          <a:stretch/>
        </p:blipFill>
        <p:spPr>
          <a:xfrm>
            <a:off x="0" y="1506657"/>
            <a:ext cx="12103976" cy="4002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185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CD7311-4E47-718E-6E2C-0159309FC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因变量</a:t>
            </a:r>
            <a:r>
              <a:rPr lang="en-US" altLang="zh-CN" dirty="0">
                <a:latin typeface="华文行楷" panose="02010800040101010101" pitchFamily="2" charset="-122"/>
                <a:ea typeface="华文行楷" panose="02010800040101010101" pitchFamily="2" charset="-122"/>
              </a:rPr>
              <a:t>y </a:t>
            </a:r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净利润</a:t>
            </a:r>
            <a:r>
              <a:rPr lang="en-US" altLang="zh-CN" dirty="0" err="1">
                <a:latin typeface="华文行楷" panose="02010800040101010101" pitchFamily="2" charset="-122"/>
                <a:ea typeface="华文行楷" panose="02010800040101010101" pitchFamily="2" charset="-122"/>
              </a:rPr>
              <a:t>ttm</a:t>
            </a:r>
            <a:endParaRPr lang="zh-CN" altLang="en-US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641BF6-F0A1-85C1-87D2-9FE39908B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7F3A11B-9987-0E94-D1BA-49FB7F94B8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662"/>
          <a:stretch/>
        </p:blipFill>
        <p:spPr>
          <a:xfrm>
            <a:off x="592474" y="1825625"/>
            <a:ext cx="11007052" cy="272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104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CD7311-4E47-718E-6E2C-0159309FC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寻找自变量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641BF6-F0A1-85C1-87D2-9FE39908B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AE5155E-5DF8-18C5-74D7-BD96D718F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085" y="1417623"/>
            <a:ext cx="9529830" cy="5351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472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CD7311-4E47-718E-6E2C-0159309FC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寻找自变量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A791700-12F4-F698-0605-3F603461C467}"/>
              </a:ext>
            </a:extLst>
          </p:cNvPr>
          <p:cNvSpPr txBox="1"/>
          <p:nvPr/>
        </p:nvSpPr>
        <p:spPr>
          <a:xfrm>
            <a:off x="3048000" y="324577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9462C49-B3C2-B38D-36A8-3A30BD85F366}"/>
              </a:ext>
            </a:extLst>
          </p:cNvPr>
          <p:cNvSpPr txBox="1"/>
          <p:nvPr/>
        </p:nvSpPr>
        <p:spPr>
          <a:xfrm>
            <a:off x="3048000" y="3245771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57DD6AC-5043-5262-7BDF-33A63D7A6558}"/>
              </a:ext>
            </a:extLst>
          </p:cNvPr>
          <p:cNvSpPr txBox="1"/>
          <p:nvPr/>
        </p:nvSpPr>
        <p:spPr>
          <a:xfrm>
            <a:off x="3048000" y="324577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140A7C9-3959-856D-16C5-74843DDA0E68}"/>
              </a:ext>
            </a:extLst>
          </p:cNvPr>
          <p:cNvSpPr txBox="1"/>
          <p:nvPr/>
        </p:nvSpPr>
        <p:spPr>
          <a:xfrm>
            <a:off x="3048000" y="324577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zh-CN" altLang="en-US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46390D94-9CB4-C373-AC07-CB14F1589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5902" y="1735858"/>
            <a:ext cx="6829819" cy="469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059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CD7311-4E47-718E-6E2C-0159309FC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进行预测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A791700-12F4-F698-0605-3F603461C467}"/>
              </a:ext>
            </a:extLst>
          </p:cNvPr>
          <p:cNvSpPr txBox="1"/>
          <p:nvPr/>
        </p:nvSpPr>
        <p:spPr>
          <a:xfrm>
            <a:off x="3048000" y="324577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9462C49-B3C2-B38D-36A8-3A30BD85F366}"/>
              </a:ext>
            </a:extLst>
          </p:cNvPr>
          <p:cNvSpPr txBox="1"/>
          <p:nvPr/>
        </p:nvSpPr>
        <p:spPr>
          <a:xfrm>
            <a:off x="3048000" y="3245771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57DD6AC-5043-5262-7BDF-33A63D7A6558}"/>
              </a:ext>
            </a:extLst>
          </p:cNvPr>
          <p:cNvSpPr txBox="1"/>
          <p:nvPr/>
        </p:nvSpPr>
        <p:spPr>
          <a:xfrm>
            <a:off x="3048000" y="324577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140A7C9-3959-856D-16C5-74843DDA0E68}"/>
              </a:ext>
            </a:extLst>
          </p:cNvPr>
          <p:cNvSpPr txBox="1"/>
          <p:nvPr/>
        </p:nvSpPr>
        <p:spPr>
          <a:xfrm>
            <a:off x="3048000" y="324577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CD193E7-C705-FCEB-65B4-740AAEFFF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530" y="1741100"/>
            <a:ext cx="8456940" cy="352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331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12</Words>
  <Application>Microsoft Office PowerPoint</Application>
  <PresentationFormat>宽屏</PresentationFormat>
  <Paragraphs>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华文行楷</vt:lpstr>
      <vt:lpstr>Arial</vt:lpstr>
      <vt:lpstr>Office 主题​​</vt:lpstr>
      <vt:lpstr>大前提</vt:lpstr>
      <vt:lpstr>因变量y 净利润ttm</vt:lpstr>
      <vt:lpstr>寻找自变量</vt:lpstr>
      <vt:lpstr>寻找自变量</vt:lpstr>
      <vt:lpstr>进行预测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大前提</dc:title>
  <dc:creator>子寒 王</dc:creator>
  <cp:lastModifiedBy>子寒 王</cp:lastModifiedBy>
  <cp:revision>3</cp:revision>
  <dcterms:created xsi:type="dcterms:W3CDTF">2023-06-12T07:24:45Z</dcterms:created>
  <dcterms:modified xsi:type="dcterms:W3CDTF">2023-06-12T07:35:57Z</dcterms:modified>
</cp:coreProperties>
</file>