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mub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240" y="347472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000" b="1">
                <a:solidFill>
                  <a:srgbClr val="FAFA00"/>
                </a:solidFill>
              </a:defRPr>
            </a:pPr>
            <a:r>
              <a:t>祝贺一区刘冰伙伴</a:t>
            </a:r>
            <a:br/>
            <a:r>
              <a:t>      喜签康健无忧</a:t>
            </a:r>
            <a:br/>
            <a:r>
              <a:t>            10036元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