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71" r:id="rId2"/>
    <p:sldId id="392" r:id="rId3"/>
    <p:sldId id="376" r:id="rId4"/>
    <p:sldId id="395" r:id="rId5"/>
    <p:sldId id="393" r:id="rId6"/>
    <p:sldId id="378" r:id="rId7"/>
    <p:sldId id="379" r:id="rId8"/>
    <p:sldId id="380" r:id="rId9"/>
    <p:sldId id="381" r:id="rId10"/>
    <p:sldId id="390"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9258" autoAdjust="0"/>
  </p:normalViewPr>
  <p:slideViewPr>
    <p:cSldViewPr>
      <p:cViewPr varScale="1">
        <p:scale>
          <a:sx n="87" d="100"/>
          <a:sy n="87" d="100"/>
        </p:scale>
        <p:origin x="-1181" y="-77"/>
      </p:cViewPr>
      <p:guideLst>
        <p:guide orient="horz" pos="2160"/>
        <p:guide pos="2880"/>
      </p:guideLst>
    </p:cSldViewPr>
  </p:slideViewPr>
  <p:outlineViewPr>
    <p:cViewPr>
      <p:scale>
        <a:sx n="33" d="100"/>
        <a:sy n="33" d="100"/>
      </p:scale>
      <p:origin x="0" y="26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7C0379-6811-4513-A849-22A51DA28DDB}" type="datetimeFigureOut">
              <a:rPr lang="zh-CN" altLang="en-US" smtClean="0"/>
              <a:pPr/>
              <a:t>2015/9/14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A0D99-8E78-475C-88BD-8757E0F3C976}" type="slidenum">
              <a:rPr lang="zh-CN" altLang="en-US" smtClean="0"/>
              <a:pPr/>
              <a:t>‹#›</a:t>
            </a:fld>
            <a:endParaRPr lang="zh-CN" altLang="en-US"/>
          </a:p>
        </p:txBody>
      </p:sp>
    </p:spTree>
    <p:extLst>
      <p:ext uri="{BB962C8B-B14F-4D97-AF65-F5344CB8AC3E}">
        <p14:creationId xmlns:p14="http://schemas.microsoft.com/office/powerpoint/2010/main" val="167848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pic>
        <p:nvPicPr>
          <p:cNvPr id="8" name="Picture 9" descr="应用部分3-02"/>
          <p:cNvPicPr>
            <a:picLocks noChangeAspect="1" noChangeArrowheads="1"/>
          </p:cNvPicPr>
          <p:nvPr userDrawn="1"/>
        </p:nvPicPr>
        <p:blipFill>
          <a:blip r:embed="rId4" cstate="print"/>
          <a:srcRect/>
          <a:stretch>
            <a:fillRect/>
          </a:stretch>
        </p:blipFill>
        <p:spPr bwMode="auto">
          <a:xfrm>
            <a:off x="-23813" y="-68729"/>
            <a:ext cx="9167813" cy="6877050"/>
          </a:xfrm>
          <a:prstGeom prst="rect">
            <a:avLst/>
          </a:prstGeom>
          <a:noFill/>
          <a:ln w="9525">
            <a:noFill/>
            <a:miter lim="800000"/>
            <a:headEnd/>
            <a:tailEnd/>
          </a:ln>
        </p:spPr>
      </p:pic>
      <p:sp>
        <p:nvSpPr>
          <p:cNvPr id="6" name="标题 1"/>
          <p:cNvSpPr>
            <a:spLocks noGrp="1"/>
          </p:cNvSpPr>
          <p:nvPr>
            <p:ph type="ctrTitle"/>
            <p:custDataLst>
              <p:tags r:id="rId1"/>
            </p:custDataLst>
          </p:nvPr>
        </p:nvSpPr>
        <p:spPr>
          <a:xfrm>
            <a:off x="539552" y="692696"/>
            <a:ext cx="7344816" cy="1368152"/>
          </a:xfrm>
          <a:prstGeom prst="rect">
            <a:avLst/>
          </a:prstGeom>
        </p:spPr>
        <p:txBody>
          <a:bodyPr anchor="ctr"/>
          <a:lstStyle>
            <a:lvl1pPr>
              <a:defRPr sz="4000" b="1">
                <a:solidFill>
                  <a:schemeClr val="bg1"/>
                </a:solidFill>
                <a:latin typeface="+mj-ea"/>
                <a:ea typeface="+mj-ea"/>
              </a:defRPr>
            </a:lvl1pPr>
          </a:lstStyle>
          <a:p>
            <a:r>
              <a:rPr lang="zh-CN" altLang="en-US" smtClean="0"/>
              <a:t>单击此处编辑母版标题样式</a:t>
            </a:r>
            <a:endParaRPr lang="zh-CN" altLang="en-US" dirty="0"/>
          </a:p>
        </p:txBody>
      </p:sp>
      <p:sp>
        <p:nvSpPr>
          <p:cNvPr id="7" name="副标题 2"/>
          <p:cNvSpPr>
            <a:spLocks noGrp="1"/>
          </p:cNvSpPr>
          <p:nvPr>
            <p:ph type="subTitle" idx="1"/>
            <p:custDataLst>
              <p:tags r:id="rId2"/>
            </p:custDataLst>
          </p:nvPr>
        </p:nvSpPr>
        <p:spPr>
          <a:xfrm>
            <a:off x="539552" y="2505230"/>
            <a:ext cx="6120680" cy="900122"/>
          </a:xfrm>
          <a:prstGeom prst="rect">
            <a:avLst/>
          </a:prstGeom>
          <a:ln>
            <a:noFill/>
          </a:ln>
        </p:spPr>
        <p:txBody>
          <a:bodyPr anchor="ctr"/>
          <a:lstStyle>
            <a:lvl1pPr marL="0" indent="0" algn="l">
              <a:buNone/>
              <a:defRPr sz="2000" b="1">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9" name="文本占位符 4"/>
          <p:cNvSpPr>
            <a:spLocks noGrp="1"/>
          </p:cNvSpPr>
          <p:nvPr>
            <p:ph type="body" sz="quarter" idx="10" hasCustomPrompt="1"/>
          </p:nvPr>
        </p:nvSpPr>
        <p:spPr>
          <a:xfrm>
            <a:off x="539552" y="4365104"/>
            <a:ext cx="3024188" cy="503238"/>
          </a:xfrm>
          <a:prstGeom prst="rect">
            <a:avLst/>
          </a:prstGeom>
        </p:spPr>
        <p:txBody>
          <a:bodyPr anchor="ctr"/>
          <a:lstStyle>
            <a:lvl1pPr marL="0" indent="0">
              <a:buNone/>
              <a:defRPr sz="2400">
                <a:solidFill>
                  <a:schemeClr val="bg1"/>
                </a:solidFill>
                <a:latin typeface="+mj-ea"/>
                <a:ea typeface="+mj-ea"/>
              </a:defRPr>
            </a:lvl1pPr>
          </a:lstStyle>
          <a:p>
            <a:pPr lvl="0"/>
            <a:r>
              <a:rPr lang="en-US" altLang="zh-CN" smtClean="0"/>
              <a:t>Date/Time</a:t>
            </a:r>
            <a:endParaRPr lang="zh-CN" altLang="en-US"/>
          </a:p>
        </p:txBody>
      </p:sp>
    </p:spTree>
    <p:extLst>
      <p:ext uri="{BB962C8B-B14F-4D97-AF65-F5344CB8AC3E}">
        <p14:creationId xmlns:p14="http://schemas.microsoft.com/office/powerpoint/2010/main" val="3821051311"/>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graphicFrame>
        <p:nvGraphicFramePr>
          <p:cNvPr id="6" name="对象 5" hidden="1"/>
          <p:cNvGraphicFramePr>
            <a:graphicFrameLocks noChangeAspect="1"/>
          </p:cNvGraphicFramePr>
          <p:nvPr userDrawn="1">
            <p:custDataLst>
              <p:tags r:id="rId2"/>
            </p:custDataLst>
            <p:extLst>
              <p:ext uri="{D42A27DB-BD31-4B8C-83A1-F6EECF244321}">
                <p14:modId xmlns:p14="http://schemas.microsoft.com/office/powerpoint/2010/main" val="15213690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37" name="think-cell Slide" r:id="rId5" imgW="270" imgH="270" progId="">
                  <p:embed/>
                </p:oleObj>
              </mc:Choice>
              <mc:Fallback>
                <p:oleObj name="think-cell Slide" r:id="rId5" imgW="270" imgH="270" progId="">
                  <p:embed/>
                  <p:pic>
                    <p:nvPicPr>
                      <p:cNvPr id="0" name="Picture 2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3" descr="应用部分3-04"/>
          <p:cNvPicPr>
            <a:picLocks noChangeAspect="1" noChangeArrowheads="1"/>
          </p:cNvPicPr>
          <p:nvPr userDrawn="1">
            <p:custDataLst>
              <p:tags r:id="rId3"/>
            </p:custDataLst>
          </p:nvPr>
        </p:nvPicPr>
        <p:blipFill>
          <a:blip r:embed="rId7" cstate="screen">
            <a:extLst>
              <a:ext uri="{28A0092B-C50C-407E-A947-70E740481C1C}">
                <a14:useLocalDpi xmlns:a14="http://schemas.microsoft.com/office/drawing/2010/main"/>
              </a:ext>
            </a:extLst>
          </a:blip>
          <a:srcRect/>
          <a:stretch>
            <a:fillRect/>
          </a:stretch>
        </p:blipFill>
        <p:spPr bwMode="auto">
          <a:xfrm>
            <a:off x="-17463" y="-9525"/>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userDrawn="1"/>
        </p:nvSpPr>
        <p:spPr bwMode="auto">
          <a:xfrm>
            <a:off x="612775" y="677863"/>
            <a:ext cx="40322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dirty="0">
                <a:solidFill>
                  <a:schemeClr val="bg1"/>
                </a:solidFill>
                <a:latin typeface="微软雅黑" pitchFamily="34" charset="-122"/>
                <a:ea typeface="微软雅黑" pitchFamily="34" charset="-122"/>
              </a:rPr>
              <a:t>目 录     </a:t>
            </a:r>
            <a:r>
              <a:rPr lang="en-US" altLang="zh-CN" sz="3200" dirty="0">
                <a:solidFill>
                  <a:schemeClr val="bg1"/>
                </a:solidFill>
                <a:latin typeface="微软雅黑" pitchFamily="34" charset="-122"/>
                <a:ea typeface="微软雅黑" pitchFamily="34" charset="-122"/>
              </a:rPr>
              <a:t>CONTENTS</a:t>
            </a:r>
          </a:p>
        </p:txBody>
      </p:sp>
      <p:sp>
        <p:nvSpPr>
          <p:cNvPr id="3" name="文本占位符 2"/>
          <p:cNvSpPr>
            <a:spLocks noGrp="1"/>
          </p:cNvSpPr>
          <p:nvPr>
            <p:ph type="body" sz="quarter" idx="10" hasCustomPrompt="1"/>
          </p:nvPr>
        </p:nvSpPr>
        <p:spPr>
          <a:xfrm>
            <a:off x="1619672" y="1628800"/>
            <a:ext cx="4032448" cy="4248472"/>
          </a:xfrm>
          <a:prstGeom prst="rect">
            <a:avLst/>
          </a:prstGeom>
        </p:spPr>
        <p:txBody>
          <a:bodyPr>
            <a:normAutofit/>
          </a:bodyPr>
          <a:lstStyle>
            <a:lvl1pPr marL="400050" indent="-400050" eaLnBrk="1" hangingPunct="1">
              <a:lnSpc>
                <a:spcPct val="120000"/>
              </a:lnSpc>
              <a:buFont typeface="+mj-ea"/>
              <a:buAutoNum type="ea1JpnChsDbPeriod"/>
              <a:defRPr sz="2000">
                <a:solidFill>
                  <a:schemeClr val="bg1"/>
                </a:solidFill>
                <a:latin typeface="+mj-ea"/>
                <a:ea typeface="+mj-ea"/>
              </a:defRPr>
            </a:lvl1pPr>
            <a:lvl2pPr>
              <a:defRPr sz="1800">
                <a:solidFill>
                  <a:schemeClr val="bg1"/>
                </a:solidFill>
              </a:defRPr>
            </a:lvl2pPr>
            <a:lvl3pPr>
              <a:defRPr sz="1800"/>
            </a:lvl3pPr>
            <a:lvl4pPr>
              <a:defRPr sz="1800"/>
            </a:lvl4pPr>
            <a:lvl5pPr>
              <a:defRPr sz="1800"/>
            </a:lvl5pPr>
            <a:lvl6pPr>
              <a:defRPr sz="1600"/>
            </a:lvl6pPr>
          </a:lstStyle>
          <a:p>
            <a:pPr eaLnBrk="1" hangingPunct="1">
              <a:lnSpc>
                <a:spcPct val="120000"/>
              </a:lnSpc>
            </a:pPr>
            <a:r>
              <a:rPr lang="zh-CN" altLang="en-US" dirty="0" smtClean="0">
                <a:solidFill>
                  <a:schemeClr val="bg1"/>
                </a:solidFill>
                <a:ea typeface="微软雅黑" pitchFamily="34" charset="-122"/>
              </a:rPr>
              <a:t>单击此处添加标题</a:t>
            </a:r>
          </a:p>
          <a:p>
            <a:pPr eaLnBrk="1" hangingPunct="1">
              <a:lnSpc>
                <a:spcPct val="120000"/>
              </a:lnSpc>
            </a:pPr>
            <a:r>
              <a:rPr lang="zh-CN" altLang="en-US" dirty="0" smtClean="0">
                <a:solidFill>
                  <a:schemeClr val="bg1"/>
                </a:solidFill>
                <a:ea typeface="微软雅黑" pitchFamily="34" charset="-122"/>
              </a:rPr>
              <a:t>单击此处添加标题</a:t>
            </a:r>
            <a:endParaRPr lang="en-US" altLang="zh-CN" dirty="0" smtClean="0">
              <a:solidFill>
                <a:schemeClr val="bg1"/>
              </a:solidFill>
              <a:ea typeface="微软雅黑" pitchFamily="34" charset="-122"/>
            </a:endParaRPr>
          </a:p>
          <a:p>
            <a:pPr lvl="1" eaLnBrk="1" hangingPunct="1">
              <a:lnSpc>
                <a:spcPct val="120000"/>
              </a:lnSpc>
            </a:pPr>
            <a:endParaRPr lang="en-US" altLang="zh-CN" dirty="0" smtClean="0">
              <a:solidFill>
                <a:schemeClr val="bg1"/>
              </a:solidFill>
              <a:ea typeface="微软雅黑" pitchFamily="34" charset="-122"/>
            </a:endParaRPr>
          </a:p>
          <a:p>
            <a:pPr lvl="2" eaLnBrk="1" hangingPunct="1">
              <a:lnSpc>
                <a:spcPct val="120000"/>
              </a:lnSpc>
            </a:pPr>
            <a:endParaRPr lang="en-US" altLang="zh-CN" dirty="0" smtClean="0">
              <a:solidFill>
                <a:schemeClr val="bg1"/>
              </a:solidFill>
              <a:ea typeface="微软雅黑" pitchFamily="34" charset="-122"/>
            </a:endParaRPr>
          </a:p>
          <a:p>
            <a:pPr lvl="3" eaLnBrk="1" hangingPunct="1">
              <a:lnSpc>
                <a:spcPct val="120000"/>
              </a:lnSpc>
            </a:pPr>
            <a:endParaRPr lang="en-US" altLang="zh-CN" dirty="0" smtClean="0">
              <a:solidFill>
                <a:schemeClr val="bg1"/>
              </a:solidFill>
              <a:ea typeface="微软雅黑" pitchFamily="34" charset="-122"/>
            </a:endParaRPr>
          </a:p>
          <a:p>
            <a:pPr lvl="4" eaLnBrk="1" hangingPunct="1">
              <a:lnSpc>
                <a:spcPct val="120000"/>
              </a:lnSpc>
            </a:pPr>
            <a:endParaRPr lang="zh-CN" altLang="en-US" dirty="0" smtClean="0">
              <a:solidFill>
                <a:schemeClr val="bg1"/>
              </a:solidFill>
              <a:ea typeface="微软雅黑" pitchFamily="34" charset="-122"/>
            </a:endParaRPr>
          </a:p>
        </p:txBody>
      </p:sp>
    </p:spTree>
    <p:extLst>
      <p:ext uri="{BB962C8B-B14F-4D97-AF65-F5344CB8AC3E}">
        <p14:creationId xmlns:p14="http://schemas.microsoft.com/office/powerpoint/2010/main" val="5034535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5946" y="2472306"/>
            <a:ext cx="5857641" cy="1913389"/>
          </a:xfrm>
          <a:prstGeom prst="rect">
            <a:avLst/>
          </a:prstGeom>
        </p:spPr>
        <p:txBody>
          <a:bodyPr anchor="ctr">
            <a:normAutofit/>
          </a:bodyPr>
          <a:lstStyle>
            <a:lvl1pPr>
              <a:defRPr sz="3600" baseline="0">
                <a:solidFill>
                  <a:srgbClr val="004281"/>
                </a:solidFill>
              </a:defRPr>
            </a:lvl1pPr>
          </a:lstStyle>
          <a:p>
            <a:r>
              <a:rPr lang="zh-CN" altLang="en-US" dirty="0" smtClean="0"/>
              <a:t>单击添加标题</a:t>
            </a:r>
            <a:endParaRPr lang="en-US" dirty="0"/>
          </a:p>
        </p:txBody>
      </p:sp>
      <p:pic>
        <p:nvPicPr>
          <p:cNvPr id="8" name="图片 2" descr="cid:image001.jpg@01CE8EC9.224263B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67978" y="5939970"/>
            <a:ext cx="2000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905973"/>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6"/>
            <a:ext cx="8424936" cy="5616624"/>
          </a:xfrm>
          <a:prstGeom prst="rect">
            <a:avLst/>
          </a:prstGeom>
        </p:spPr>
        <p:txBody>
          <a:bodyPr>
            <a:normAutofit/>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cxnSp>
        <p:nvCxnSpPr>
          <p:cNvPr id="7" name="Straight Connector 11"/>
          <p:cNvCxnSpPr/>
          <p:nvPr userDrawn="1"/>
        </p:nvCxnSpPr>
        <p:spPr>
          <a:xfrm>
            <a:off x="0" y="908720"/>
            <a:ext cx="9144000" cy="0"/>
          </a:xfrm>
          <a:prstGeom prst="line">
            <a:avLst/>
          </a:prstGeom>
          <a:noFill/>
          <a:ln w="38100" cap="flat" cmpd="sng" algn="ctr">
            <a:solidFill>
              <a:srgbClr val="E3173E"/>
            </a:solidFill>
            <a:prstDash val="solid"/>
          </a:ln>
          <a:effectLst>
            <a:outerShdw blurRad="40000" dist="23000" dir="5400000" rotWithShape="0">
              <a:srgbClr val="000000">
                <a:alpha val="35000"/>
              </a:srgbClr>
            </a:outerShdw>
          </a:effectLst>
        </p:spPr>
      </p:cxn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9607" y="248330"/>
            <a:ext cx="18002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hasCustomPrompt="1"/>
          </p:nvPr>
        </p:nvSpPr>
        <p:spPr>
          <a:xfrm>
            <a:off x="196890" y="66617"/>
            <a:ext cx="8772942" cy="756000"/>
          </a:xfrm>
          <a:prstGeom prst="rect">
            <a:avLst/>
          </a:prstGeom>
        </p:spPr>
        <p:txBody>
          <a:bodyPr anchor="ctr">
            <a:normAutofit/>
          </a:bodyPr>
          <a:lstStyle>
            <a:lvl1pPr>
              <a:defRPr sz="3200"/>
            </a:lvl1pPr>
          </a:lstStyle>
          <a:p>
            <a:r>
              <a:rPr lang="zh-CN" altLang="en-US" dirty="0" smtClean="0"/>
              <a:t>单击添加标题</a:t>
            </a:r>
            <a:endParaRPr lang="en-US" dirty="0"/>
          </a:p>
        </p:txBody>
      </p:sp>
    </p:spTree>
    <p:extLst>
      <p:ext uri="{BB962C8B-B14F-4D97-AF65-F5344CB8AC3E}">
        <p14:creationId xmlns:p14="http://schemas.microsoft.com/office/powerpoint/2010/main" val="249029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1052736"/>
            <a:ext cx="4040188" cy="639762"/>
          </a:xfrm>
          <a:prstGeom prst="rect">
            <a:avLst/>
          </a:prstGeom>
        </p:spPr>
        <p:txBody>
          <a:bodyPr anchor="ctr"/>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252537" y="1700808"/>
            <a:ext cx="4040188" cy="4497363"/>
          </a:xfrm>
          <a:prstGeom prst="rect">
            <a:avLst/>
          </a:prstGeo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55369" y="1052736"/>
            <a:ext cx="4041775" cy="639762"/>
          </a:xfrm>
          <a:prstGeom prst="rect">
            <a:avLst/>
          </a:prstGeom>
        </p:spPr>
        <p:txBody>
          <a:bodyPr anchor="ctr"/>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56386" y="1700808"/>
            <a:ext cx="4041775" cy="4497363"/>
          </a:xfrm>
          <a:prstGeom prst="rect">
            <a:avLst/>
          </a:prstGeo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cxnSp>
        <p:nvCxnSpPr>
          <p:cNvPr id="7" name="Straight Connector 11"/>
          <p:cNvCxnSpPr/>
          <p:nvPr userDrawn="1"/>
        </p:nvCxnSpPr>
        <p:spPr>
          <a:xfrm>
            <a:off x="0" y="908720"/>
            <a:ext cx="9144000" cy="0"/>
          </a:xfrm>
          <a:prstGeom prst="line">
            <a:avLst/>
          </a:prstGeom>
          <a:noFill/>
          <a:ln w="38100" cap="flat" cmpd="sng" algn="ctr">
            <a:solidFill>
              <a:srgbClr val="E3173E"/>
            </a:solidFill>
            <a:prstDash val="solid"/>
          </a:ln>
          <a:effectLst>
            <a:outerShdw blurRad="40000" dist="23000" dir="5400000" rotWithShape="0">
              <a:srgbClr val="000000">
                <a:alpha val="35000"/>
              </a:srgbClr>
            </a:outerShdw>
          </a:effectLst>
        </p:spPr>
      </p:cxn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9607" y="248330"/>
            <a:ext cx="18002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hasCustomPrompt="1"/>
          </p:nvPr>
        </p:nvSpPr>
        <p:spPr>
          <a:xfrm>
            <a:off x="196890" y="66617"/>
            <a:ext cx="8772942" cy="756000"/>
          </a:xfrm>
          <a:prstGeom prst="rect">
            <a:avLst/>
          </a:prstGeom>
        </p:spPr>
        <p:txBody>
          <a:bodyPr>
            <a:normAutofit/>
          </a:bodyPr>
          <a:lstStyle>
            <a:lvl1pPr>
              <a:defRPr sz="3200"/>
            </a:lvl1pPr>
          </a:lstStyle>
          <a:p>
            <a:r>
              <a:rPr lang="zh-CN" altLang="en-US" dirty="0" smtClean="0"/>
              <a:t>单击添加标题</a:t>
            </a:r>
            <a:endParaRPr lang="en-US" dirty="0"/>
          </a:p>
        </p:txBody>
      </p:sp>
    </p:spTree>
    <p:extLst>
      <p:ext uri="{BB962C8B-B14F-4D97-AF65-F5344CB8AC3E}">
        <p14:creationId xmlns:p14="http://schemas.microsoft.com/office/powerpoint/2010/main" val="383462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3491880" y="1052736"/>
            <a:ext cx="5328592" cy="5544616"/>
          </a:xfrm>
          <a:prstGeom prst="rect">
            <a:avLst/>
          </a:prstGeo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251520" y="1052736"/>
            <a:ext cx="3008313" cy="5544616"/>
          </a:xfrm>
          <a:prstGeom prst="rect">
            <a:avLst/>
          </a:prstGeom>
        </p:spPr>
        <p:txBody>
          <a:bodyPr>
            <a:normAutofit/>
          </a:bodyPr>
          <a:lstStyle>
            <a:lvl1pPr marL="0" indent="0">
              <a:buNone/>
              <a:defRPr sz="2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5" name="Straight Connector 11"/>
          <p:cNvCxnSpPr/>
          <p:nvPr userDrawn="1"/>
        </p:nvCxnSpPr>
        <p:spPr>
          <a:xfrm>
            <a:off x="0" y="908720"/>
            <a:ext cx="9144000" cy="0"/>
          </a:xfrm>
          <a:prstGeom prst="line">
            <a:avLst/>
          </a:prstGeom>
          <a:noFill/>
          <a:ln w="38100" cap="flat" cmpd="sng" algn="ctr">
            <a:solidFill>
              <a:srgbClr val="E3173E"/>
            </a:solidFill>
            <a:prstDash val="solid"/>
          </a:ln>
          <a:effectLst>
            <a:outerShdw blurRad="40000" dist="23000" dir="5400000" rotWithShape="0">
              <a:srgbClr val="000000">
                <a:alpha val="35000"/>
              </a:srgbClr>
            </a:outerShdw>
          </a:effectLst>
        </p:spPr>
      </p:cxn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9607" y="248330"/>
            <a:ext cx="18002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hasCustomPrompt="1"/>
          </p:nvPr>
        </p:nvSpPr>
        <p:spPr>
          <a:xfrm>
            <a:off x="196890" y="66617"/>
            <a:ext cx="8772942" cy="756000"/>
          </a:xfrm>
          <a:prstGeom prst="rect">
            <a:avLst/>
          </a:prstGeom>
        </p:spPr>
        <p:txBody>
          <a:bodyPr anchor="ctr">
            <a:normAutofit/>
          </a:bodyPr>
          <a:lstStyle>
            <a:lvl1pPr>
              <a:defRPr sz="3200"/>
            </a:lvl1pPr>
          </a:lstStyle>
          <a:p>
            <a:r>
              <a:rPr lang="zh-CN" altLang="en-US" dirty="0" smtClean="0"/>
              <a:t>单击添加标题</a:t>
            </a:r>
            <a:endParaRPr lang="en-US" dirty="0"/>
          </a:p>
        </p:txBody>
      </p:sp>
    </p:spTree>
    <p:extLst>
      <p:ext uri="{BB962C8B-B14F-4D97-AF65-F5344CB8AC3E}">
        <p14:creationId xmlns:p14="http://schemas.microsoft.com/office/powerpoint/2010/main" val="171222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890" y="66617"/>
            <a:ext cx="8772942" cy="756000"/>
          </a:xfrm>
          <a:prstGeom prst="rect">
            <a:avLst/>
          </a:prstGeom>
        </p:spPr>
        <p:txBody>
          <a:bodyPr anchor="ctr">
            <a:normAutofit/>
          </a:bodyPr>
          <a:lstStyle>
            <a:lvl1pPr>
              <a:defRPr sz="3200"/>
            </a:lvl1pPr>
          </a:lstStyle>
          <a:p>
            <a:r>
              <a:rPr lang="zh-CN" altLang="en-US" dirty="0" smtClean="0"/>
              <a:t>单击添加标题</a:t>
            </a:r>
            <a:endParaRPr lang="en-US" dirty="0"/>
          </a:p>
        </p:txBody>
      </p:sp>
      <p:sp>
        <p:nvSpPr>
          <p:cNvPr id="3" name="Content Placeholder 2"/>
          <p:cNvSpPr>
            <a:spLocks noGrp="1"/>
          </p:cNvSpPr>
          <p:nvPr>
            <p:ph idx="1" hasCustomPrompt="1"/>
          </p:nvPr>
        </p:nvSpPr>
        <p:spPr>
          <a:xfrm>
            <a:off x="239594" y="1237890"/>
            <a:ext cx="4125938" cy="2591991"/>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单击添加内容</a:t>
            </a:r>
            <a:endParaRPr lang="en-US" dirty="0" smtClean="0"/>
          </a:p>
          <a:p>
            <a:pPr lvl="1"/>
            <a:r>
              <a:rPr lang="zh-CN" altLang="en-US" dirty="0" smtClean="0"/>
              <a:t>第二层</a:t>
            </a:r>
            <a:endParaRPr lang="en-US" dirty="0" smtClean="0"/>
          </a:p>
          <a:p>
            <a:pPr lvl="2"/>
            <a:r>
              <a:rPr lang="zh-CN" altLang="en-US" dirty="0" smtClean="0"/>
              <a:t>第三层</a:t>
            </a:r>
            <a:endParaRPr lang="en-US" dirty="0" smtClean="0"/>
          </a:p>
          <a:p>
            <a:pPr lvl="3"/>
            <a:r>
              <a:rPr lang="zh-CN" altLang="en-US" dirty="0" smtClean="0"/>
              <a:t>第四层</a:t>
            </a:r>
            <a:endParaRPr lang="en-US" dirty="0" smtClean="0"/>
          </a:p>
          <a:p>
            <a:pPr lvl="4"/>
            <a:r>
              <a:rPr lang="zh-CN" altLang="en-US" dirty="0" smtClean="0"/>
              <a:t>第五层</a:t>
            </a:r>
            <a:endParaRPr lang="en-US" dirty="0"/>
          </a:p>
        </p:txBody>
      </p:sp>
      <p:sp>
        <p:nvSpPr>
          <p:cNvPr id="6" name="Slide Number Placeholder 5"/>
          <p:cNvSpPr>
            <a:spLocks noGrp="1"/>
          </p:cNvSpPr>
          <p:nvPr>
            <p:ph type="sldNum" sz="quarter" idx="12"/>
          </p:nvPr>
        </p:nvSpPr>
        <p:spPr>
          <a:xfrm>
            <a:off x="8573738" y="6356350"/>
            <a:ext cx="412936" cy="501650"/>
          </a:xfrm>
        </p:spPr>
        <p:txBody>
          <a:bodyPr/>
          <a:lstStyle/>
          <a:p>
            <a:fld id="{D53CB646-9C68-9A45-BA80-FD674575B784}" type="slidenum">
              <a:rPr lang="en-US" smtClean="0"/>
              <a:pPr/>
              <a:t>‹#›</a:t>
            </a:fld>
            <a:endParaRPr lang="en-US"/>
          </a:p>
        </p:txBody>
      </p:sp>
      <p:sp>
        <p:nvSpPr>
          <p:cNvPr id="9" name="Content Placeholder 2"/>
          <p:cNvSpPr>
            <a:spLocks noGrp="1"/>
          </p:cNvSpPr>
          <p:nvPr>
            <p:ph idx="13" hasCustomPrompt="1"/>
          </p:nvPr>
        </p:nvSpPr>
        <p:spPr>
          <a:xfrm>
            <a:off x="4778468" y="1237890"/>
            <a:ext cx="4133532" cy="2591991"/>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单击添加内容</a:t>
            </a:r>
            <a:endParaRPr lang="en-US" dirty="0" smtClean="0"/>
          </a:p>
          <a:p>
            <a:pPr lvl="1"/>
            <a:r>
              <a:rPr lang="zh-CN" altLang="en-US" dirty="0" smtClean="0"/>
              <a:t>第二层</a:t>
            </a:r>
            <a:endParaRPr lang="en-US" dirty="0" smtClean="0"/>
          </a:p>
          <a:p>
            <a:pPr lvl="2"/>
            <a:r>
              <a:rPr lang="zh-CN" altLang="en-US" dirty="0" smtClean="0"/>
              <a:t>第三层</a:t>
            </a:r>
            <a:endParaRPr lang="en-US" dirty="0" smtClean="0"/>
          </a:p>
          <a:p>
            <a:pPr lvl="3"/>
            <a:r>
              <a:rPr lang="zh-CN" altLang="en-US" dirty="0" smtClean="0"/>
              <a:t>第四层</a:t>
            </a:r>
            <a:endParaRPr lang="en-US" dirty="0" smtClean="0"/>
          </a:p>
          <a:p>
            <a:pPr lvl="4"/>
            <a:r>
              <a:rPr lang="zh-CN" altLang="en-US" dirty="0" smtClean="0"/>
              <a:t>第五层</a:t>
            </a:r>
            <a:endParaRPr lang="en-US"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9607" y="248330"/>
            <a:ext cx="18002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4" hasCustomPrompt="1"/>
          </p:nvPr>
        </p:nvSpPr>
        <p:spPr>
          <a:xfrm>
            <a:off x="239594" y="3928082"/>
            <a:ext cx="4125938" cy="2591991"/>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单击添加内容</a:t>
            </a:r>
            <a:endParaRPr lang="en-US" dirty="0" smtClean="0"/>
          </a:p>
          <a:p>
            <a:pPr lvl="1"/>
            <a:r>
              <a:rPr lang="zh-CN" altLang="en-US" dirty="0" smtClean="0"/>
              <a:t>第二层</a:t>
            </a:r>
            <a:endParaRPr lang="en-US" dirty="0" smtClean="0"/>
          </a:p>
          <a:p>
            <a:pPr lvl="2"/>
            <a:r>
              <a:rPr lang="zh-CN" altLang="en-US" dirty="0" smtClean="0"/>
              <a:t>第三层</a:t>
            </a:r>
            <a:endParaRPr lang="en-US" dirty="0" smtClean="0"/>
          </a:p>
          <a:p>
            <a:pPr lvl="3"/>
            <a:r>
              <a:rPr lang="zh-CN" altLang="en-US" dirty="0" smtClean="0"/>
              <a:t>第四层</a:t>
            </a:r>
            <a:endParaRPr lang="en-US" dirty="0" smtClean="0"/>
          </a:p>
          <a:p>
            <a:pPr lvl="4"/>
            <a:r>
              <a:rPr lang="zh-CN" altLang="en-US" dirty="0" smtClean="0"/>
              <a:t>第五层</a:t>
            </a:r>
            <a:endParaRPr lang="en-US" dirty="0"/>
          </a:p>
        </p:txBody>
      </p:sp>
      <p:sp>
        <p:nvSpPr>
          <p:cNvPr id="11" name="Content Placeholder 2"/>
          <p:cNvSpPr>
            <a:spLocks noGrp="1"/>
          </p:cNvSpPr>
          <p:nvPr>
            <p:ph idx="15" hasCustomPrompt="1"/>
          </p:nvPr>
        </p:nvSpPr>
        <p:spPr>
          <a:xfrm>
            <a:off x="4778468" y="3928082"/>
            <a:ext cx="4133532" cy="2591991"/>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单击添加内容</a:t>
            </a:r>
            <a:endParaRPr lang="en-US" dirty="0" smtClean="0"/>
          </a:p>
          <a:p>
            <a:pPr lvl="1"/>
            <a:r>
              <a:rPr lang="zh-CN" altLang="en-US" dirty="0" smtClean="0"/>
              <a:t>第二层</a:t>
            </a:r>
            <a:endParaRPr lang="en-US" dirty="0" smtClean="0"/>
          </a:p>
          <a:p>
            <a:pPr lvl="2"/>
            <a:r>
              <a:rPr lang="zh-CN" altLang="en-US" dirty="0" smtClean="0"/>
              <a:t>第三层</a:t>
            </a:r>
            <a:endParaRPr lang="en-US" dirty="0" smtClean="0"/>
          </a:p>
          <a:p>
            <a:pPr lvl="3"/>
            <a:r>
              <a:rPr lang="zh-CN" altLang="en-US" dirty="0" smtClean="0"/>
              <a:t>第四层</a:t>
            </a:r>
            <a:endParaRPr lang="en-US" dirty="0" smtClean="0"/>
          </a:p>
          <a:p>
            <a:pPr lvl="4"/>
            <a:r>
              <a:rPr lang="zh-CN" altLang="en-US" dirty="0" smtClean="0"/>
              <a:t>第五层</a:t>
            </a:r>
            <a:endParaRPr lang="en-US" dirty="0"/>
          </a:p>
        </p:txBody>
      </p:sp>
      <p:cxnSp>
        <p:nvCxnSpPr>
          <p:cNvPr id="13" name="Straight Connector 11"/>
          <p:cNvCxnSpPr/>
          <p:nvPr userDrawn="1"/>
        </p:nvCxnSpPr>
        <p:spPr>
          <a:xfrm>
            <a:off x="0" y="908720"/>
            <a:ext cx="9144000" cy="0"/>
          </a:xfrm>
          <a:prstGeom prst="line">
            <a:avLst/>
          </a:prstGeom>
          <a:noFill/>
          <a:ln w="38100" cap="flat" cmpd="sng" algn="ctr">
            <a:solidFill>
              <a:srgbClr val="E3173E"/>
            </a:solidFill>
            <a:prstDash val="solid"/>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1618836479"/>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6" name="Picture 6" descr="应用部分3-02"/>
          <p:cNvPicPr>
            <a:picLocks noChangeAspect="1" noChangeArrowheads="1"/>
          </p:cNvPicPr>
          <p:nvPr userDrawn="1"/>
        </p:nvPicPr>
        <p:blipFill>
          <a:blip r:embed="rId2" cstate="print"/>
          <a:srcRect/>
          <a:stretch>
            <a:fillRect/>
          </a:stretch>
        </p:blipFill>
        <p:spPr bwMode="auto">
          <a:xfrm>
            <a:off x="12699" y="-27384"/>
            <a:ext cx="9167813" cy="6877050"/>
          </a:xfrm>
          <a:prstGeom prst="rect">
            <a:avLst/>
          </a:prstGeom>
          <a:noFill/>
          <a:ln w="9525">
            <a:noFill/>
            <a:miter lim="800000"/>
            <a:headEnd/>
            <a:tailEnd/>
          </a:ln>
        </p:spPr>
      </p:pic>
      <p:sp>
        <p:nvSpPr>
          <p:cNvPr id="4" name="Text Box 3"/>
          <p:cNvSpPr txBox="1">
            <a:spLocks noChangeArrowheads="1"/>
          </p:cNvSpPr>
          <p:nvPr userDrawn="1"/>
        </p:nvSpPr>
        <p:spPr bwMode="auto">
          <a:xfrm>
            <a:off x="612775" y="1773238"/>
            <a:ext cx="381635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5000" dirty="0">
                <a:solidFill>
                  <a:schemeClr val="bg1"/>
                </a:solidFill>
                <a:ea typeface="微软雅黑" pitchFamily="34" charset="-122"/>
              </a:rPr>
              <a:t>谢谢</a:t>
            </a:r>
            <a:r>
              <a:rPr lang="zh-CN" altLang="en-US" sz="5000" dirty="0">
                <a:solidFill>
                  <a:schemeClr val="bg1"/>
                </a:solidFill>
              </a:rPr>
              <a:t>！</a:t>
            </a:r>
          </a:p>
          <a:p>
            <a:pPr eaLnBrk="1" hangingPunct="1"/>
            <a:r>
              <a:rPr lang="en-US" altLang="zh-CN" sz="4000" dirty="0">
                <a:solidFill>
                  <a:schemeClr val="bg1"/>
                </a:solidFill>
              </a:rPr>
              <a:t>Thank you!</a:t>
            </a:r>
          </a:p>
        </p:txBody>
      </p:sp>
      <p:sp>
        <p:nvSpPr>
          <p:cNvPr id="5" name="Text Box 4"/>
          <p:cNvSpPr txBox="1">
            <a:spLocks noChangeArrowheads="1"/>
          </p:cNvSpPr>
          <p:nvPr userDrawn="1"/>
        </p:nvSpPr>
        <p:spPr bwMode="auto">
          <a:xfrm>
            <a:off x="612775" y="5534025"/>
            <a:ext cx="3744913"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900" dirty="0">
                <a:solidFill>
                  <a:schemeClr val="bg1">
                    <a:lumMod val="65000"/>
                  </a:schemeClr>
                </a:solidFill>
                <a:latin typeface="微软雅黑" pitchFamily="34" charset="-122"/>
                <a:ea typeface="微软雅黑" pitchFamily="34" charset="-122"/>
              </a:rPr>
              <a:t>北京市朝阳区北辰西路</a:t>
            </a:r>
            <a:r>
              <a:rPr lang="en-US" altLang="zh-CN" sz="900" dirty="0">
                <a:solidFill>
                  <a:schemeClr val="bg1">
                    <a:lumMod val="65000"/>
                  </a:schemeClr>
                </a:solidFill>
                <a:latin typeface="微软雅黑" pitchFamily="34" charset="-122"/>
                <a:ea typeface="微软雅黑" pitchFamily="34" charset="-122"/>
              </a:rPr>
              <a:t>8</a:t>
            </a:r>
            <a:r>
              <a:rPr lang="zh-CN" altLang="en-US" sz="900" dirty="0">
                <a:solidFill>
                  <a:schemeClr val="bg1">
                    <a:lumMod val="65000"/>
                  </a:schemeClr>
                </a:solidFill>
                <a:latin typeface="微软雅黑" pitchFamily="34" charset="-122"/>
                <a:ea typeface="微软雅黑" pitchFamily="34" charset="-122"/>
              </a:rPr>
              <a:t>号北辰世纪中心</a:t>
            </a:r>
            <a:r>
              <a:rPr lang="en-US" altLang="zh-CN" sz="900" dirty="0">
                <a:solidFill>
                  <a:schemeClr val="bg1">
                    <a:lumMod val="65000"/>
                  </a:schemeClr>
                </a:solidFill>
                <a:latin typeface="微软雅黑" pitchFamily="34" charset="-122"/>
                <a:ea typeface="微软雅黑" pitchFamily="34" charset="-122"/>
              </a:rPr>
              <a:t>A</a:t>
            </a:r>
            <a:r>
              <a:rPr lang="zh-CN" altLang="en-US" sz="900" dirty="0">
                <a:solidFill>
                  <a:schemeClr val="bg1">
                    <a:lumMod val="65000"/>
                  </a:schemeClr>
                </a:solidFill>
                <a:latin typeface="微软雅黑" pitchFamily="34" charset="-122"/>
                <a:ea typeface="微软雅黑" pitchFamily="34" charset="-122"/>
              </a:rPr>
              <a:t>座</a:t>
            </a:r>
            <a:r>
              <a:rPr lang="en-US" altLang="zh-CN" sz="900" dirty="0">
                <a:solidFill>
                  <a:schemeClr val="bg1">
                    <a:lumMod val="65000"/>
                  </a:schemeClr>
                </a:solidFill>
                <a:latin typeface="微软雅黑" pitchFamily="34" charset="-122"/>
                <a:ea typeface="微软雅黑" pitchFamily="34" charset="-122"/>
              </a:rPr>
              <a:t>6</a:t>
            </a:r>
            <a:r>
              <a:rPr lang="zh-CN" altLang="en-US" sz="900" dirty="0">
                <a:solidFill>
                  <a:schemeClr val="bg1">
                    <a:lumMod val="65000"/>
                  </a:schemeClr>
                </a:solidFill>
                <a:latin typeface="微软雅黑" pitchFamily="34" charset="-122"/>
                <a:ea typeface="微软雅黑" pitchFamily="34" charset="-122"/>
              </a:rPr>
              <a:t>层</a:t>
            </a:r>
          </a:p>
          <a:p>
            <a:pPr eaLnBrk="1" hangingPunct="1"/>
            <a:r>
              <a:rPr lang="en-US" altLang="zh-CN" sz="900" dirty="0">
                <a:solidFill>
                  <a:schemeClr val="bg1">
                    <a:lumMod val="65000"/>
                  </a:schemeClr>
                </a:solidFill>
              </a:rPr>
              <a:t>6F Building A, North-Star Century Center, 8 </a:t>
            </a:r>
            <a:r>
              <a:rPr lang="en-US" altLang="zh-CN" sz="900" dirty="0" err="1">
                <a:solidFill>
                  <a:schemeClr val="bg1">
                    <a:lumMod val="65000"/>
                  </a:schemeClr>
                </a:solidFill>
              </a:rPr>
              <a:t>Beichen</a:t>
            </a:r>
            <a:r>
              <a:rPr lang="en-US" altLang="zh-CN" sz="900" dirty="0">
                <a:solidFill>
                  <a:schemeClr val="bg1">
                    <a:lumMod val="65000"/>
                  </a:schemeClr>
                </a:solidFill>
              </a:rPr>
              <a:t> West Street,</a:t>
            </a:r>
          </a:p>
          <a:p>
            <a:pPr eaLnBrk="1" hangingPunct="1"/>
            <a:r>
              <a:rPr lang="en-US" altLang="zh-CN" sz="900" dirty="0" err="1">
                <a:solidFill>
                  <a:schemeClr val="bg1">
                    <a:lumMod val="65000"/>
                  </a:schemeClr>
                </a:solidFill>
              </a:rPr>
              <a:t>Chaoyang</a:t>
            </a:r>
            <a:r>
              <a:rPr lang="en-US" altLang="zh-CN" sz="900" dirty="0">
                <a:solidFill>
                  <a:schemeClr val="bg1">
                    <a:lumMod val="65000"/>
                  </a:schemeClr>
                </a:solidFill>
              </a:rPr>
              <a:t> District, Beijing 100101</a:t>
            </a:r>
          </a:p>
          <a:p>
            <a:pPr eaLnBrk="1" hangingPunct="1"/>
            <a:r>
              <a:rPr lang="en-US" altLang="zh-CN" sz="900" dirty="0">
                <a:solidFill>
                  <a:schemeClr val="bg1">
                    <a:lumMod val="65000"/>
                  </a:schemeClr>
                </a:solidFill>
              </a:rPr>
              <a:t>T. 010-5895 1234   F. 010-5895 1234</a:t>
            </a:r>
          </a:p>
          <a:p>
            <a:pPr eaLnBrk="1" hangingPunct="1"/>
            <a:r>
              <a:rPr lang="en-US" altLang="zh-CN" sz="900" dirty="0">
                <a:solidFill>
                  <a:schemeClr val="bg1">
                    <a:lumMod val="65000"/>
                  </a:schemeClr>
                </a:solidFill>
              </a:rPr>
              <a:t>E. xingming@jd.com   www.jd.com </a:t>
            </a:r>
          </a:p>
        </p:txBody>
      </p:sp>
    </p:spTree>
    <p:extLst>
      <p:ext uri="{BB962C8B-B14F-4D97-AF65-F5344CB8AC3E}">
        <p14:creationId xmlns:p14="http://schemas.microsoft.com/office/powerpoint/2010/main" val="3357183440"/>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4" name="Picture 27" descr="京东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3813" y="249238"/>
            <a:ext cx="120332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215063"/>
            <a:ext cx="91440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userDrawn="1"/>
        </p:nvCxnSpPr>
        <p:spPr>
          <a:xfrm>
            <a:off x="214313" y="785813"/>
            <a:ext cx="8675687" cy="1587"/>
          </a:xfrm>
          <a:prstGeom prst="line">
            <a:avLst/>
          </a:prstGeom>
        </p:spPr>
        <p:style>
          <a:lnRef idx="2">
            <a:schemeClr val="accent1"/>
          </a:lnRef>
          <a:fillRef idx="0">
            <a:schemeClr val="accent1"/>
          </a:fillRef>
          <a:effectRef idx="1">
            <a:schemeClr val="accent1"/>
          </a:effectRef>
          <a:fontRef idx="minor">
            <a:schemeClr val="tx1"/>
          </a:fontRef>
        </p:style>
      </p:cxnSp>
      <p:sp>
        <p:nvSpPr>
          <p:cNvPr id="3" name="内容占位符 2"/>
          <p:cNvSpPr>
            <a:spLocks noGrp="1"/>
          </p:cNvSpPr>
          <p:nvPr>
            <p:ph idx="1"/>
          </p:nvPr>
        </p:nvSpPr>
        <p:spPr>
          <a:xfrm>
            <a:off x="357158" y="928670"/>
            <a:ext cx="8501122" cy="5214974"/>
          </a:xfrm>
          <a:prstGeom prst="rect">
            <a:avLst/>
          </a:prstGeom>
        </p:spPr>
        <p:txBody>
          <a:bodyPr/>
          <a:lstStyle>
            <a:lvl1pPr>
              <a:defRPr sz="1600">
                <a:latin typeface="微软雅黑" pitchFamily="34" charset="-122"/>
                <a:ea typeface="微软雅黑" pitchFamily="34" charset="-122"/>
              </a:defRPr>
            </a:lvl1pPr>
            <a:lvl2pPr>
              <a:defRPr sz="1400">
                <a:latin typeface="微软雅黑" pitchFamily="34" charset="-122"/>
                <a:ea typeface="微软雅黑" pitchFamily="34" charset="-122"/>
              </a:defRPr>
            </a:lvl2pPr>
            <a:lvl3pPr>
              <a:defRPr sz="1200">
                <a:latin typeface="微软雅黑" pitchFamily="34" charset="-122"/>
                <a:ea typeface="微软雅黑" pitchFamily="34" charset="-122"/>
              </a:defRPr>
            </a:lvl3pPr>
            <a:lvl4pPr>
              <a:defRPr sz="1100">
                <a:latin typeface="微软雅黑" pitchFamily="34" charset="-122"/>
                <a:ea typeface="微软雅黑" pitchFamily="34" charset="-122"/>
              </a:defRPr>
            </a:lvl4pPr>
            <a:lvl5pPr>
              <a:defRPr sz="11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标题占位符 1"/>
          <p:cNvSpPr>
            <a:spLocks noGrp="1"/>
          </p:cNvSpPr>
          <p:nvPr>
            <p:ph type="title"/>
          </p:nvPr>
        </p:nvSpPr>
        <p:spPr bwMode="auto">
          <a:xfrm>
            <a:off x="357158" y="82488"/>
            <a:ext cx="5715040" cy="560430"/>
          </a:xfrm>
          <a:prstGeom prst="rect">
            <a:avLst/>
          </a:prstGeom>
          <a:noFill/>
          <a:ln w="9525">
            <a:noFill/>
            <a:miter lim="800000"/>
            <a:headEnd/>
            <a:tailEnd/>
          </a:ln>
        </p:spPr>
        <p:txBody>
          <a:bodyPr/>
          <a:lstStyle>
            <a:lvl1pPr algn="l">
              <a:defRPr sz="2400"/>
            </a:lvl1pPr>
          </a:lstStyle>
          <a:p>
            <a:pPr lvl="0"/>
            <a:r>
              <a:rPr lang="zh-CN" altLang="en-US" dirty="0" smtClean="0"/>
              <a:t>单击此处编辑母版标题样式</a:t>
            </a:r>
          </a:p>
        </p:txBody>
      </p:sp>
    </p:spTree>
    <p:extLst>
      <p:ext uri="{BB962C8B-B14F-4D97-AF65-F5344CB8AC3E}">
        <p14:creationId xmlns:p14="http://schemas.microsoft.com/office/powerpoint/2010/main" val="120796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557860" y="6356350"/>
            <a:ext cx="412936" cy="501650"/>
          </a:xfrm>
          <a:prstGeom prst="rect">
            <a:avLst/>
          </a:prstGeom>
        </p:spPr>
        <p:txBody>
          <a:bodyPr vert="horz" lIns="0" tIns="0" rIns="0" bIns="0" rtlCol="0" anchor="ctr"/>
          <a:lstStyle>
            <a:lvl1pPr algn="ctr">
              <a:defRPr sz="1000">
                <a:solidFill>
                  <a:srgbClr val="D00B31"/>
                </a:solidFill>
                <a:latin typeface="Arial"/>
                <a:cs typeface="Arial"/>
              </a:defRPr>
            </a:lvl1pPr>
          </a:lstStyle>
          <a:p>
            <a:fld id="{D53CB646-9C68-9A45-BA80-FD674575B784}" type="slidenum">
              <a:rPr lang="en-US" smtClean="0"/>
              <a:pPr/>
              <a:t>‹#›</a:t>
            </a:fld>
            <a:endParaRPr lang="en-US" dirty="0"/>
          </a:p>
        </p:txBody>
      </p:sp>
    </p:spTree>
    <p:extLst>
      <p:ext uri="{BB962C8B-B14F-4D97-AF65-F5344CB8AC3E}">
        <p14:creationId xmlns:p14="http://schemas.microsoft.com/office/powerpoint/2010/main" val="445250159"/>
      </p:ext>
    </p:extLst>
  </p:cSld>
  <p:clrMap bg1="lt1" tx1="dk1" bg2="lt2" tx2="dk2" accent1="accent1" accent2="accent2" accent3="accent3" accent4="accent4" accent5="accent5" accent6="accent6" hlink="hlink" folHlink="folHlink"/>
  <p:sldLayoutIdLst>
    <p:sldLayoutId id="2147483681" r:id="rId1"/>
    <p:sldLayoutId id="2147483684" r:id="rId2"/>
    <p:sldLayoutId id="2147483683" r:id="rId3"/>
    <p:sldLayoutId id="2147483663" r:id="rId4"/>
    <p:sldLayoutId id="2147483664" r:id="rId5"/>
    <p:sldLayoutId id="2147483665" r:id="rId6"/>
    <p:sldLayoutId id="2147483682" r:id="rId7"/>
    <p:sldLayoutId id="2147483680" r:id="rId8"/>
    <p:sldLayoutId id="2147483685" r:id="rId9"/>
  </p:sldLayoutIdLst>
  <p:hf hdr="0" ftr="0" dt="0"/>
  <p:txStyles>
    <p:titleStyle>
      <a:lvl1pPr algn="l" rtl="0" eaLnBrk="1" fontAlgn="base" hangingPunct="1">
        <a:spcBef>
          <a:spcPct val="0"/>
        </a:spcBef>
        <a:spcAft>
          <a:spcPct val="0"/>
        </a:spcAft>
        <a:defRPr sz="2800" kern="1200">
          <a:solidFill>
            <a:schemeClr val="tx2">
              <a:lumMod val="75000"/>
            </a:schemeClr>
          </a:solidFill>
          <a:latin typeface="+mj-lt"/>
          <a:ea typeface="+mj-ea"/>
          <a:cs typeface="+mj-cs"/>
        </a:defRPr>
      </a:lvl1pPr>
      <a:lvl2pPr algn="ctr" rtl="0" eaLnBrk="1" fontAlgn="base" hangingPunct="1">
        <a:spcBef>
          <a:spcPct val="0"/>
        </a:spcBef>
        <a:spcAft>
          <a:spcPct val="0"/>
        </a:spcAft>
        <a:defRPr sz="3200">
          <a:solidFill>
            <a:schemeClr val="tx1"/>
          </a:solidFill>
          <a:latin typeface="Franklin Gothic Medium" pitchFamily="34" charset="0"/>
          <a:ea typeface="微软雅黑" pitchFamily="34" charset="-122"/>
        </a:defRPr>
      </a:lvl2pPr>
      <a:lvl3pPr algn="ctr" rtl="0" eaLnBrk="1" fontAlgn="base" hangingPunct="1">
        <a:spcBef>
          <a:spcPct val="0"/>
        </a:spcBef>
        <a:spcAft>
          <a:spcPct val="0"/>
        </a:spcAft>
        <a:defRPr sz="3200">
          <a:solidFill>
            <a:schemeClr val="tx1"/>
          </a:solidFill>
          <a:latin typeface="Franklin Gothic Medium" pitchFamily="34" charset="0"/>
          <a:ea typeface="微软雅黑" pitchFamily="34" charset="-122"/>
        </a:defRPr>
      </a:lvl3pPr>
      <a:lvl4pPr algn="ctr" rtl="0" eaLnBrk="1" fontAlgn="base" hangingPunct="1">
        <a:spcBef>
          <a:spcPct val="0"/>
        </a:spcBef>
        <a:spcAft>
          <a:spcPct val="0"/>
        </a:spcAft>
        <a:defRPr sz="3200">
          <a:solidFill>
            <a:schemeClr val="tx1"/>
          </a:solidFill>
          <a:latin typeface="Franklin Gothic Medium" pitchFamily="34" charset="0"/>
          <a:ea typeface="微软雅黑" pitchFamily="34" charset="-122"/>
        </a:defRPr>
      </a:lvl4pPr>
      <a:lvl5pPr algn="ctr" rtl="0" eaLnBrk="1" fontAlgn="base" hangingPunct="1">
        <a:spcBef>
          <a:spcPct val="0"/>
        </a:spcBef>
        <a:spcAft>
          <a:spcPct val="0"/>
        </a:spcAft>
        <a:defRPr sz="3200">
          <a:solidFill>
            <a:schemeClr val="tx1"/>
          </a:solidFill>
          <a:latin typeface="Franklin Gothic Medium" pitchFamily="34" charset="0"/>
          <a:ea typeface="微软雅黑" pitchFamily="34"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itchFamily="34" charset="0"/>
        <a:buChar char="•"/>
        <a:defRPr sz="2400" kern="1200">
          <a:solidFill>
            <a:schemeClr val="tx2">
              <a:lumMod val="75000"/>
            </a:schemeClr>
          </a:solidFill>
          <a:latin typeface="+mj-ea"/>
          <a:ea typeface="+mj-ea"/>
          <a:cs typeface="+mn-cs"/>
        </a:defRPr>
      </a:lvl1pPr>
      <a:lvl2pPr marL="742950" indent="-285750" algn="l" rtl="0" eaLnBrk="1" fontAlgn="base" hangingPunct="1">
        <a:spcBef>
          <a:spcPct val="20000"/>
        </a:spcBef>
        <a:spcAft>
          <a:spcPct val="0"/>
        </a:spcAft>
        <a:buFont typeface="Arial" pitchFamily="34" charset="0"/>
        <a:buChar char="–"/>
        <a:defRPr sz="2000" kern="1200">
          <a:solidFill>
            <a:schemeClr val="tx2">
              <a:lumMod val="75000"/>
            </a:schemeClr>
          </a:solidFill>
          <a:latin typeface="+mj-ea"/>
          <a:ea typeface="+mj-ea"/>
          <a:cs typeface="+mn-cs"/>
        </a:defRPr>
      </a:lvl2pPr>
      <a:lvl3pPr marL="1143000" indent="-228600" algn="l" rtl="0" eaLnBrk="1" fontAlgn="base" hangingPunct="1">
        <a:spcBef>
          <a:spcPct val="20000"/>
        </a:spcBef>
        <a:spcAft>
          <a:spcPct val="0"/>
        </a:spcAft>
        <a:buFont typeface="Arial" pitchFamily="34" charset="0"/>
        <a:buChar char="•"/>
        <a:defRPr sz="1800" kern="1200">
          <a:solidFill>
            <a:schemeClr val="tx2">
              <a:lumMod val="75000"/>
            </a:schemeClr>
          </a:solidFill>
          <a:latin typeface="+mj-ea"/>
          <a:ea typeface="+mj-ea"/>
          <a:cs typeface="+mn-cs"/>
        </a:defRPr>
      </a:lvl3pPr>
      <a:lvl4pPr marL="1600200" indent="-228600" algn="l" rtl="0" eaLnBrk="1" fontAlgn="base" hangingPunct="1">
        <a:spcBef>
          <a:spcPct val="20000"/>
        </a:spcBef>
        <a:spcAft>
          <a:spcPct val="0"/>
        </a:spcAft>
        <a:buFont typeface="Arial" pitchFamily="34" charset="0"/>
        <a:buChar char="–"/>
        <a:defRPr sz="1600" kern="1200">
          <a:solidFill>
            <a:schemeClr val="tx2">
              <a:lumMod val="75000"/>
            </a:schemeClr>
          </a:solidFill>
          <a:latin typeface="+mj-ea"/>
          <a:ea typeface="+mj-ea"/>
          <a:cs typeface="+mn-cs"/>
        </a:defRPr>
      </a:lvl4pPr>
      <a:lvl5pPr marL="2057400" indent="-228600" algn="l" rtl="0" eaLnBrk="1" fontAlgn="base" hangingPunct="1">
        <a:spcBef>
          <a:spcPct val="20000"/>
        </a:spcBef>
        <a:spcAft>
          <a:spcPct val="0"/>
        </a:spcAft>
        <a:buFont typeface="Arial" pitchFamily="34" charset="0"/>
        <a:buChar char="»"/>
        <a:defRPr sz="1600" kern="1200">
          <a:solidFill>
            <a:schemeClr val="tx2">
              <a:lumMod val="75000"/>
            </a:schemeClr>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600" dirty="0" smtClean="0"/>
              <a:t>异步并行</a:t>
            </a:r>
            <a:r>
              <a:rPr lang="zh-CN" altLang="en-US" sz="3600" dirty="0"/>
              <a:t>执行</a:t>
            </a:r>
            <a:r>
              <a:rPr lang="en-US" altLang="zh-CN" sz="3600" dirty="0" smtClean="0"/>
              <a:t/>
            </a:r>
            <a:br>
              <a:rPr lang="en-US" altLang="zh-CN" sz="3600" dirty="0" smtClean="0"/>
            </a:br>
            <a:r>
              <a:rPr lang="en-US" altLang="zh-CN" sz="3600" dirty="0"/>
              <a:t>	</a:t>
            </a:r>
            <a:r>
              <a:rPr lang="en-US" altLang="zh-CN" sz="3600" dirty="0" smtClean="0"/>
              <a:t>-</a:t>
            </a:r>
            <a:r>
              <a:rPr lang="en-US" altLang="zh-CN" sz="2400" dirty="0"/>
              <a:t>(</a:t>
            </a:r>
            <a:r>
              <a:rPr lang="zh-CN" altLang="en-US" sz="2400" dirty="0"/>
              <a:t>业务层</a:t>
            </a:r>
            <a:r>
              <a:rPr lang="en-US" altLang="zh-CN" sz="2400" dirty="0"/>
              <a:t>)</a:t>
            </a:r>
            <a:r>
              <a:rPr lang="zh-CN" altLang="en-US" sz="2400" dirty="0" smtClean="0"/>
              <a:t>异步并行执行技术</a:t>
            </a:r>
            <a:r>
              <a:rPr lang="zh-CN" altLang="en-US" sz="2400" dirty="0"/>
              <a:t>分析和设计</a:t>
            </a:r>
          </a:p>
        </p:txBody>
      </p:sp>
      <p:sp>
        <p:nvSpPr>
          <p:cNvPr id="3" name="副标题 2"/>
          <p:cNvSpPr>
            <a:spLocks noGrp="1"/>
          </p:cNvSpPr>
          <p:nvPr>
            <p:ph type="subTitle" idx="1"/>
          </p:nvPr>
        </p:nvSpPr>
        <p:spPr>
          <a:xfrm>
            <a:off x="539552" y="3356992"/>
            <a:ext cx="6120680" cy="900122"/>
          </a:xfrm>
        </p:spPr>
        <p:txBody>
          <a:bodyPr/>
          <a:lstStyle/>
          <a:p>
            <a:r>
              <a:rPr lang="zh-CN" altLang="en-US" dirty="0" smtClean="0"/>
              <a:t>成都研究院</a:t>
            </a:r>
            <a:r>
              <a:rPr lang="en-US" altLang="zh-CN" dirty="0" smtClean="0"/>
              <a:t>– </a:t>
            </a:r>
            <a:r>
              <a:rPr lang="zh-CN" altLang="en-US" dirty="0" smtClean="0"/>
              <a:t>吴友强</a:t>
            </a:r>
            <a:endParaRPr lang="zh-CN" altLang="en-US" dirty="0"/>
          </a:p>
        </p:txBody>
      </p:sp>
      <p:sp>
        <p:nvSpPr>
          <p:cNvPr id="4" name="文本占位符 3"/>
          <p:cNvSpPr>
            <a:spLocks noGrp="1"/>
          </p:cNvSpPr>
          <p:nvPr>
            <p:ph type="body" sz="quarter" idx="10"/>
          </p:nvPr>
        </p:nvSpPr>
        <p:spPr/>
        <p:txBody>
          <a:bodyPr/>
          <a:lstStyle/>
          <a:p>
            <a:r>
              <a:rPr lang="en-US" altLang="zh-CN" dirty="0" smtClean="0"/>
              <a:t>2015</a:t>
            </a:r>
            <a:r>
              <a:rPr lang="zh-CN" altLang="en-US" dirty="0" smtClean="0"/>
              <a:t>年</a:t>
            </a:r>
            <a:r>
              <a:rPr lang="en-US" altLang="zh-CN" dirty="0" smtClean="0"/>
              <a:t>09</a:t>
            </a:r>
            <a:r>
              <a:rPr lang="zh-CN" altLang="en-US" dirty="0" smtClean="0"/>
              <a:t>月</a:t>
            </a:r>
            <a:r>
              <a:rPr lang="en-US" altLang="zh-CN" dirty="0" smtClean="0"/>
              <a:t>11</a:t>
            </a:r>
            <a:r>
              <a:rPr lang="zh-CN" altLang="en-US" dirty="0" smtClean="0"/>
              <a:t>日</a:t>
            </a:r>
            <a:endParaRPr lang="zh-CN" altLang="en-US" dirty="0"/>
          </a:p>
        </p:txBody>
      </p:sp>
    </p:spTree>
    <p:extLst>
      <p:ext uri="{BB962C8B-B14F-4D97-AF65-F5344CB8AC3E}">
        <p14:creationId xmlns:p14="http://schemas.microsoft.com/office/powerpoint/2010/main" val="338446754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indent="0">
              <a:buNone/>
            </a:pPr>
            <a:endParaRPr lang="en-US" altLang="zh-CN" sz="1800" b="1" dirty="0">
              <a:ln/>
              <a:solidFill>
                <a:schemeClr val="accent3"/>
              </a:solidFill>
            </a:endParaRPr>
          </a:p>
          <a:p>
            <a:pPr marL="0" indent="0">
              <a:buNone/>
            </a:pPr>
            <a:endParaRPr lang="zh-CN" altLang="en-US" sz="1800" b="1" dirty="0">
              <a:ln/>
              <a:solidFill>
                <a:schemeClr val="accent3"/>
              </a:solidFill>
            </a:endParaRPr>
          </a:p>
        </p:txBody>
      </p:sp>
      <p:sp>
        <p:nvSpPr>
          <p:cNvPr id="3" name="标题 2"/>
          <p:cNvSpPr>
            <a:spLocks noGrp="1"/>
          </p:cNvSpPr>
          <p:nvPr>
            <p:ph type="title"/>
          </p:nvPr>
        </p:nvSpPr>
        <p:spPr/>
        <p:txBody>
          <a:bodyPr>
            <a:normAutofit/>
          </a:bodyPr>
          <a:lstStyle/>
          <a:p>
            <a:r>
              <a:rPr lang="zh-CN" altLang="en-US" dirty="0" smtClean="0"/>
              <a:t>结束</a:t>
            </a:r>
            <a:endParaRPr lang="zh-CN" altLang="en-US" dirty="0"/>
          </a:p>
        </p:txBody>
      </p:sp>
      <p:sp>
        <p:nvSpPr>
          <p:cNvPr id="4" name="矩形 3"/>
          <p:cNvSpPr/>
          <p:nvPr/>
        </p:nvSpPr>
        <p:spPr>
          <a:xfrm>
            <a:off x="2195736" y="2780928"/>
            <a:ext cx="4304711" cy="923330"/>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zh-CN" alt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915083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11760" y="1628800"/>
            <a:ext cx="4032448" cy="4248472"/>
          </a:xfrm>
        </p:spPr>
        <p:txBody>
          <a:bodyPr>
            <a:normAutofit fontScale="92500" lnSpcReduction="10000"/>
          </a:bodyPr>
          <a:lstStyle/>
          <a:p>
            <a:r>
              <a:rPr lang="zh-CN" altLang="en-US" dirty="0" smtClean="0"/>
              <a:t>项目愿景</a:t>
            </a:r>
            <a:endParaRPr lang="en-US" altLang="zh-CN" dirty="0" smtClean="0"/>
          </a:p>
          <a:p>
            <a:endParaRPr lang="en-US" altLang="zh-CN" dirty="0" smtClean="0"/>
          </a:p>
          <a:p>
            <a:r>
              <a:rPr lang="zh-CN" altLang="en-US" dirty="0" smtClean="0"/>
              <a:t>项目背景</a:t>
            </a:r>
            <a:endParaRPr lang="en-US" altLang="zh-CN" dirty="0" smtClean="0"/>
          </a:p>
          <a:p>
            <a:endParaRPr lang="en-US" altLang="zh-CN" dirty="0" smtClean="0"/>
          </a:p>
          <a:p>
            <a:r>
              <a:rPr lang="zh-CN" altLang="en-US" dirty="0" smtClean="0"/>
              <a:t>实现原理</a:t>
            </a:r>
            <a:endParaRPr lang="en-US" altLang="zh-CN" dirty="0" smtClean="0"/>
          </a:p>
          <a:p>
            <a:endParaRPr lang="en-US" altLang="zh-CN" dirty="0" smtClean="0"/>
          </a:p>
          <a:p>
            <a:r>
              <a:rPr lang="zh-CN" altLang="en-US" dirty="0" smtClean="0"/>
              <a:t>技术实现</a:t>
            </a:r>
            <a:endParaRPr lang="en-US" altLang="zh-CN" dirty="0" smtClean="0"/>
          </a:p>
          <a:p>
            <a:endParaRPr lang="en-US" altLang="zh-CN" dirty="0" smtClean="0"/>
          </a:p>
          <a:p>
            <a:r>
              <a:rPr lang="zh-CN" altLang="en-US" dirty="0" smtClean="0"/>
              <a:t>技术难点及解决方案</a:t>
            </a:r>
            <a:endParaRPr lang="en-US" altLang="zh-CN" dirty="0" smtClean="0"/>
          </a:p>
          <a:p>
            <a:endParaRPr lang="en-US" altLang="zh-CN" dirty="0" smtClean="0"/>
          </a:p>
          <a:p>
            <a:r>
              <a:rPr lang="zh-CN" altLang="en-US" dirty="0" smtClean="0"/>
              <a:t>使用场景和步骤</a:t>
            </a:r>
            <a:endParaRPr lang="zh-CN" altLang="en-US" dirty="0"/>
          </a:p>
        </p:txBody>
      </p:sp>
    </p:spTree>
    <p:extLst>
      <p:ext uri="{BB962C8B-B14F-4D97-AF65-F5344CB8AC3E}">
        <p14:creationId xmlns:p14="http://schemas.microsoft.com/office/powerpoint/2010/main" val="392923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项目愿景</a:t>
            </a:r>
            <a:endParaRPr lang="zh-CN" altLang="en-US" dirty="0"/>
          </a:p>
        </p:txBody>
      </p:sp>
      <p:sp>
        <p:nvSpPr>
          <p:cNvPr id="5" name="内容占位符 4"/>
          <p:cNvSpPr>
            <a:spLocks noGrp="1"/>
          </p:cNvSpPr>
          <p:nvPr>
            <p:ph idx="1"/>
          </p:nvPr>
        </p:nvSpPr>
        <p:spPr/>
        <p:txBody>
          <a:bodyPr/>
          <a:lstStyle/>
          <a:p>
            <a:r>
              <a:rPr lang="zh-CN" altLang="en-US" sz="2000" dirty="0" smtClean="0"/>
              <a:t>开发</a:t>
            </a:r>
            <a:r>
              <a:rPr lang="zh-CN" altLang="en-US" sz="2000" dirty="0"/>
              <a:t>期同步串行，不增加开发、测试、调试的</a:t>
            </a:r>
            <a:r>
              <a:rPr lang="zh-CN" altLang="en-US" sz="2000" dirty="0" smtClean="0"/>
              <a:t>复杂性；运行</a:t>
            </a:r>
            <a:r>
              <a:rPr lang="zh-CN" altLang="en-US" sz="2000" dirty="0"/>
              <a:t>期同步串行、异步串行、异步并行三种运行</a:t>
            </a:r>
            <a:r>
              <a:rPr lang="zh-CN" altLang="en-US" sz="2000" dirty="0" smtClean="0"/>
              <a:t>模式。</a:t>
            </a:r>
            <a:endParaRPr lang="en-US" altLang="zh-CN" sz="2000" dirty="0" smtClean="0"/>
          </a:p>
          <a:p>
            <a:endParaRPr lang="en-US" altLang="zh-CN" sz="2000" dirty="0">
              <a:solidFill>
                <a:srgbClr val="FF0000"/>
              </a:solidFill>
            </a:endParaRPr>
          </a:p>
          <a:p>
            <a:endParaRPr lang="en-US" altLang="zh-CN" sz="2000" dirty="0" smtClean="0">
              <a:solidFill>
                <a:srgbClr val="FF0000"/>
              </a:solidFill>
            </a:endParaRPr>
          </a:p>
          <a:p>
            <a:r>
              <a:rPr lang="zh-CN" altLang="en-US" sz="2000" dirty="0" smtClean="0">
                <a:solidFill>
                  <a:schemeClr val="tx1"/>
                </a:solidFill>
              </a:rPr>
              <a:t>提升单实例的极限处理能力</a:t>
            </a:r>
            <a:r>
              <a:rPr lang="en-US" altLang="zh-CN" sz="2000" dirty="0" smtClean="0">
                <a:solidFill>
                  <a:schemeClr val="tx1"/>
                </a:solidFill>
              </a:rPr>
              <a:t>QPS</a:t>
            </a:r>
            <a:r>
              <a:rPr lang="zh-CN" altLang="en-US" sz="2000" dirty="0" smtClean="0">
                <a:solidFill>
                  <a:schemeClr val="tx1"/>
                </a:solidFill>
              </a:rPr>
              <a:t>（</a:t>
            </a:r>
            <a:r>
              <a:rPr lang="zh-CN" altLang="en-US" sz="2000" dirty="0" smtClean="0">
                <a:solidFill>
                  <a:srgbClr val="FF0000"/>
                </a:solidFill>
              </a:rPr>
              <a:t>异步框架</a:t>
            </a:r>
            <a:r>
              <a:rPr lang="zh-CN" altLang="en-US" sz="2000" dirty="0" smtClean="0">
                <a:solidFill>
                  <a:schemeClr val="tx1"/>
                </a:solidFill>
              </a:rPr>
              <a:t>）</a:t>
            </a:r>
            <a:endParaRPr lang="en-US" altLang="zh-CN" sz="2000" dirty="0" smtClean="0">
              <a:solidFill>
                <a:schemeClr val="tx1"/>
              </a:solidFill>
            </a:endParaRPr>
          </a:p>
          <a:p>
            <a:endParaRPr lang="en-US" altLang="zh-CN" sz="2000" dirty="0">
              <a:solidFill>
                <a:srgbClr val="FF0000"/>
              </a:solidFill>
            </a:endParaRPr>
          </a:p>
          <a:p>
            <a:endParaRPr lang="en-US" altLang="zh-CN" sz="2000" dirty="0" smtClean="0">
              <a:solidFill>
                <a:srgbClr val="FF0000"/>
              </a:solidFill>
            </a:endParaRPr>
          </a:p>
          <a:p>
            <a:r>
              <a:rPr lang="zh-CN" altLang="en-US" sz="2000" dirty="0"/>
              <a:t>不影响极限处理能力情况下， 响应时间</a:t>
            </a:r>
            <a:r>
              <a:rPr lang="zh-CN" altLang="en-US" sz="2000" dirty="0" smtClean="0"/>
              <a:t>减少（</a:t>
            </a:r>
            <a:r>
              <a:rPr lang="zh-CN" altLang="en-US" sz="2000" dirty="0" smtClean="0">
                <a:solidFill>
                  <a:srgbClr val="FF0000"/>
                </a:solidFill>
              </a:rPr>
              <a:t>并行引擎</a:t>
            </a:r>
            <a:r>
              <a:rPr lang="zh-CN" altLang="en-US" sz="2000" dirty="0" smtClean="0"/>
              <a:t>）</a:t>
            </a:r>
            <a:endParaRPr lang="zh-CN" altLang="en-US" sz="2000" dirty="0">
              <a:solidFill>
                <a:srgbClr val="FF0000"/>
              </a:solidFill>
            </a:endParaRPr>
          </a:p>
        </p:txBody>
      </p:sp>
    </p:spTree>
    <p:extLst>
      <p:ext uri="{BB962C8B-B14F-4D97-AF65-F5344CB8AC3E}">
        <p14:creationId xmlns:p14="http://schemas.microsoft.com/office/powerpoint/2010/main" val="382401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项目背景</a:t>
            </a:r>
            <a:endParaRPr lang="zh-CN" altLang="en-US" dirty="0"/>
          </a:p>
        </p:txBody>
      </p:sp>
      <p:sp>
        <p:nvSpPr>
          <p:cNvPr id="5" name="内容占位符 4"/>
          <p:cNvSpPr>
            <a:spLocks noGrp="1"/>
          </p:cNvSpPr>
          <p:nvPr>
            <p:ph idx="1"/>
          </p:nvPr>
        </p:nvSpPr>
        <p:spPr/>
        <p:txBody>
          <a:bodyPr/>
          <a:lstStyle/>
          <a:p>
            <a:r>
              <a:rPr lang="zh-CN" altLang="en-US" sz="2000" dirty="0" smtClean="0"/>
              <a:t>以前运维做了所有服务器</a:t>
            </a:r>
            <a:r>
              <a:rPr lang="en-US" altLang="zh-CN" sz="2000" dirty="0" err="1" smtClean="0"/>
              <a:t>cpu</a:t>
            </a:r>
            <a:r>
              <a:rPr lang="zh-CN" altLang="en-US" sz="2000" dirty="0" smtClean="0"/>
              <a:t>等资源利用率统计，一般</a:t>
            </a:r>
            <a:r>
              <a:rPr lang="en-US" altLang="zh-CN" sz="2000" dirty="0" err="1" smtClean="0"/>
              <a:t>cpu</a:t>
            </a:r>
            <a:r>
              <a:rPr lang="zh-CN" altLang="en-US" sz="2000" dirty="0" smtClean="0"/>
              <a:t>的利用率不超过</a:t>
            </a:r>
            <a:r>
              <a:rPr lang="en-US" altLang="zh-CN" sz="2000" dirty="0" smtClean="0"/>
              <a:t>10%</a:t>
            </a:r>
            <a:r>
              <a:rPr lang="zh-CN" altLang="en-US" sz="2000" dirty="0" smtClean="0"/>
              <a:t>。</a:t>
            </a:r>
            <a:endParaRPr lang="en-US" altLang="zh-CN" sz="2000" dirty="0" smtClean="0"/>
          </a:p>
          <a:p>
            <a:endParaRPr lang="en-US" altLang="zh-CN" sz="2000" dirty="0"/>
          </a:p>
          <a:p>
            <a:r>
              <a:rPr lang="zh-CN" altLang="en-US" sz="2000" dirty="0" smtClean="0"/>
              <a:t>大部分的时间（</a:t>
            </a:r>
            <a:r>
              <a:rPr lang="en-US" altLang="zh-CN" sz="2000" dirty="0" smtClean="0"/>
              <a:t>90%</a:t>
            </a:r>
            <a:r>
              <a:rPr lang="zh-CN" altLang="en-US" sz="2000" dirty="0" smtClean="0"/>
              <a:t>？）浪费在</a:t>
            </a:r>
            <a:r>
              <a:rPr lang="en-US" altLang="zh-CN" sz="2000" dirty="0" smtClean="0"/>
              <a:t>IO</a:t>
            </a:r>
            <a:r>
              <a:rPr lang="zh-CN" altLang="en-US" sz="2000" dirty="0" smtClean="0"/>
              <a:t>等待上</a:t>
            </a:r>
            <a:endParaRPr lang="en-US" altLang="zh-CN" sz="2000" dirty="0" smtClean="0"/>
          </a:p>
          <a:p>
            <a:pPr lvl="1"/>
            <a:r>
              <a:rPr lang="zh-CN" altLang="en-US" sz="1600" dirty="0" smtClean="0"/>
              <a:t>常见</a:t>
            </a:r>
            <a:r>
              <a:rPr lang="en-US" altLang="zh-CN" sz="1600" dirty="0" smtClean="0"/>
              <a:t>IO</a:t>
            </a:r>
            <a:r>
              <a:rPr lang="zh-CN" altLang="en-US" sz="1600" dirty="0" smtClean="0"/>
              <a:t>等待：共享存储、磁盘文件、</a:t>
            </a:r>
            <a:r>
              <a:rPr lang="en-US" altLang="zh-CN" sz="1600" dirty="0" smtClean="0"/>
              <a:t>cache</a:t>
            </a:r>
            <a:r>
              <a:rPr lang="zh-CN" altLang="en-US" sz="1600" dirty="0" smtClean="0"/>
              <a:t>服务、数据库、</a:t>
            </a:r>
            <a:r>
              <a:rPr lang="en-US" altLang="zh-CN" sz="1600" dirty="0" smtClean="0"/>
              <a:t>SAF/JSF</a:t>
            </a:r>
            <a:r>
              <a:rPr lang="zh-CN" altLang="en-US" sz="1600" dirty="0" smtClean="0"/>
              <a:t>服务、搜索等</a:t>
            </a:r>
            <a:endParaRPr lang="en-US" altLang="zh-CN" sz="1600" dirty="0" smtClean="0"/>
          </a:p>
          <a:p>
            <a:endParaRPr lang="en-US" altLang="zh-CN" dirty="0"/>
          </a:p>
          <a:p>
            <a:r>
              <a:rPr lang="zh-CN" altLang="en-US" sz="2000" dirty="0"/>
              <a:t>目前一般的</a:t>
            </a:r>
            <a:r>
              <a:rPr lang="en-US" altLang="zh-CN" sz="2000" dirty="0"/>
              <a:t>I/O</a:t>
            </a:r>
            <a:r>
              <a:rPr lang="zh-CN" altLang="en-US" sz="2000" dirty="0"/>
              <a:t>的</a:t>
            </a:r>
            <a:r>
              <a:rPr lang="zh-CN" altLang="en-US" sz="2000" dirty="0" smtClean="0"/>
              <a:t>访问速度</a:t>
            </a:r>
            <a:r>
              <a:rPr lang="zh-CN" altLang="en-US" sz="2000" dirty="0"/>
              <a:t>： </a:t>
            </a:r>
            <a:r>
              <a:rPr lang="en-US" altLang="zh-CN" sz="2000" dirty="0"/>
              <a:t>L1 &gt; L2 &gt; memory -&gt; disk or </a:t>
            </a:r>
            <a:r>
              <a:rPr lang="en-US" altLang="zh-CN" sz="2000" dirty="0" smtClean="0"/>
              <a:t>network</a:t>
            </a:r>
          </a:p>
          <a:p>
            <a:endParaRPr lang="en-US" altLang="zh-CN" sz="2000" dirty="0"/>
          </a:p>
          <a:p>
            <a:r>
              <a:rPr lang="zh-CN" altLang="en-US" sz="2000" dirty="0" smtClean="0"/>
              <a:t>一个</a:t>
            </a:r>
            <a:r>
              <a:rPr lang="en-US" altLang="zh-CN" sz="2000" dirty="0" smtClean="0"/>
              <a:t>request</a:t>
            </a:r>
            <a:r>
              <a:rPr lang="zh-CN" altLang="en-US" sz="2000" dirty="0" smtClean="0"/>
              <a:t>可能同时依赖多个方法或者服务，这些方法和服务都依赖</a:t>
            </a:r>
            <a:r>
              <a:rPr lang="en-US" altLang="zh-CN" sz="2000" dirty="0" smtClean="0"/>
              <a:t>IO</a:t>
            </a:r>
            <a:r>
              <a:rPr lang="zh-CN" altLang="en-US" sz="2000" dirty="0" smtClean="0"/>
              <a:t>，而且这些方法都是阻塞顺序的执行</a:t>
            </a:r>
            <a:endParaRPr lang="en-US" altLang="zh-CN" sz="2000" dirty="0" smtClean="0"/>
          </a:p>
          <a:p>
            <a:endParaRPr lang="en-US" altLang="zh-CN" sz="2000" dirty="0"/>
          </a:p>
          <a:p>
            <a:endParaRPr lang="en-US" altLang="zh-CN" sz="2000" dirty="0" smtClean="0"/>
          </a:p>
          <a:p>
            <a:r>
              <a:rPr lang="zh-CN" altLang="en-US" sz="2000" dirty="0" smtClean="0">
                <a:solidFill>
                  <a:srgbClr val="FF0000"/>
                </a:solidFill>
              </a:rPr>
              <a:t>问题：能够在不影响正常开发流程的基础上让这些阻塞顺序的方法尽最大努力的异步并行执行？</a:t>
            </a:r>
            <a:endParaRPr lang="zh-CN" altLang="en-US" sz="2000" dirty="0">
              <a:solidFill>
                <a:srgbClr val="FF0000"/>
              </a:solidFill>
            </a:endParaRPr>
          </a:p>
        </p:txBody>
      </p:sp>
    </p:spTree>
    <p:extLst>
      <p:ext uri="{BB962C8B-B14F-4D97-AF65-F5344CB8AC3E}">
        <p14:creationId xmlns:p14="http://schemas.microsoft.com/office/powerpoint/2010/main" val="2803590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实现原理</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502" y="980728"/>
            <a:ext cx="4733925"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820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原理描述：</a:t>
            </a:r>
          </a:p>
          <a:p>
            <a:r>
              <a:rPr lang="en-US" altLang="zh-CN" dirty="0"/>
              <a:t>1. </a:t>
            </a:r>
            <a:r>
              <a:rPr lang="zh-CN" altLang="en-US" dirty="0"/>
              <a:t>针对方法调用，基于字节码增强技术，运行时生成代理类，快速返回</a:t>
            </a:r>
            <a:r>
              <a:rPr lang="en-US" altLang="zh-CN" dirty="0"/>
              <a:t>mock</a:t>
            </a:r>
            <a:r>
              <a:rPr lang="zh-CN" altLang="en-US" dirty="0"/>
              <a:t>对象，后台异步进行调用</a:t>
            </a:r>
          </a:p>
          <a:p>
            <a:r>
              <a:rPr lang="en-US" altLang="zh-CN" dirty="0"/>
              <a:t>2. </a:t>
            </a:r>
            <a:r>
              <a:rPr lang="zh-CN" altLang="en-US" dirty="0"/>
              <a:t>通过管理和调度线程池，将后台异步调用进行加速处理，达到一个平衡点</a:t>
            </a:r>
          </a:p>
          <a:p>
            <a:r>
              <a:rPr lang="en-US" altLang="zh-CN" dirty="0"/>
              <a:t>3. </a:t>
            </a:r>
            <a:r>
              <a:rPr lang="zh-CN" altLang="en-US" dirty="0"/>
              <a:t>业务执行过程需要获取</a:t>
            </a:r>
            <a:r>
              <a:rPr lang="en-US" altLang="zh-CN" dirty="0"/>
              <a:t>mock</a:t>
            </a:r>
            <a:r>
              <a:rPr lang="zh-CN" altLang="en-US" dirty="0"/>
              <a:t>对象的真实数据时，阻塞等待原始结果返回，整个过程透明完成</a:t>
            </a:r>
          </a:p>
          <a:p>
            <a:endParaRPr lang="en-US" altLang="zh-CN" dirty="0" smtClean="0"/>
          </a:p>
          <a:p>
            <a:endParaRPr lang="en-US" altLang="zh-CN" dirty="0"/>
          </a:p>
          <a:p>
            <a:r>
              <a:rPr lang="zh-CN" altLang="en-US" dirty="0" smtClean="0">
                <a:solidFill>
                  <a:srgbClr val="FF0000"/>
                </a:solidFill>
              </a:rPr>
              <a:t>结果：经过</a:t>
            </a:r>
            <a:r>
              <a:rPr lang="zh-CN" altLang="en-US" dirty="0">
                <a:solidFill>
                  <a:srgbClr val="FF0000"/>
                </a:solidFill>
              </a:rPr>
              <a:t>异步并行加载后，一次</a:t>
            </a:r>
            <a:r>
              <a:rPr lang="en-US" altLang="zh-CN" dirty="0">
                <a:solidFill>
                  <a:srgbClr val="FF0000"/>
                </a:solidFill>
              </a:rPr>
              <a:t>request</a:t>
            </a:r>
            <a:r>
              <a:rPr lang="zh-CN" altLang="en-US" dirty="0">
                <a:solidFill>
                  <a:srgbClr val="FF0000"/>
                </a:solidFill>
              </a:rPr>
              <a:t>请求总的响应时间就等于最长的依赖关系请求链的相应时间。</a:t>
            </a:r>
          </a:p>
          <a:p>
            <a:pPr marL="0" indent="0">
              <a:buNone/>
            </a:pPr>
            <a:r>
              <a:rPr lang="zh-CN" altLang="en-US" dirty="0"/>
              <a:t> </a:t>
            </a:r>
          </a:p>
          <a:p>
            <a:pPr marL="0" indent="0">
              <a:buNone/>
            </a:pPr>
            <a:endParaRPr lang="en-US" altLang="zh-CN" dirty="0"/>
          </a:p>
        </p:txBody>
      </p:sp>
      <p:sp>
        <p:nvSpPr>
          <p:cNvPr id="3" name="标题 2"/>
          <p:cNvSpPr>
            <a:spLocks noGrp="1"/>
          </p:cNvSpPr>
          <p:nvPr>
            <p:ph type="title"/>
          </p:nvPr>
        </p:nvSpPr>
        <p:spPr/>
        <p:txBody>
          <a:bodyPr>
            <a:normAutofit/>
          </a:bodyPr>
          <a:lstStyle/>
          <a:p>
            <a:r>
              <a:rPr lang="zh-CN" altLang="en-US" dirty="0" smtClean="0"/>
              <a:t>实现原理</a:t>
            </a:r>
            <a:endParaRPr lang="zh-CN" altLang="en-US" dirty="0"/>
          </a:p>
        </p:txBody>
      </p:sp>
    </p:spTree>
    <p:extLst>
      <p:ext uri="{BB962C8B-B14F-4D97-AF65-F5344CB8AC3E}">
        <p14:creationId xmlns:p14="http://schemas.microsoft.com/office/powerpoint/2010/main" val="2205283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2000" i="1" dirty="0" smtClean="0"/>
          </a:p>
          <a:p>
            <a:pPr marL="0" indent="0">
              <a:buNone/>
            </a:pPr>
            <a:endParaRPr lang="en-US" altLang="zh-CN" sz="2000" i="1" dirty="0"/>
          </a:p>
          <a:p>
            <a:pPr marL="0" indent="0">
              <a:buNone/>
            </a:pPr>
            <a:endParaRPr lang="en-US" altLang="zh-CN" sz="2000" i="1" dirty="0" smtClean="0"/>
          </a:p>
          <a:p>
            <a:pPr marL="0" indent="0">
              <a:buNone/>
            </a:pPr>
            <a:endParaRPr lang="en-US" altLang="zh-CN" sz="2000" i="1" dirty="0"/>
          </a:p>
          <a:p>
            <a:pPr marL="0" indent="0">
              <a:buNone/>
            </a:pPr>
            <a:endParaRPr lang="en-US" altLang="zh-CN" sz="2000" i="1" dirty="0" smtClean="0"/>
          </a:p>
          <a:p>
            <a:pPr marL="0" indent="0">
              <a:buNone/>
            </a:pPr>
            <a:endParaRPr lang="en-US" altLang="zh-CN" sz="2000" i="1" dirty="0"/>
          </a:p>
          <a:p>
            <a:pPr marL="0" indent="0">
              <a:buNone/>
            </a:pPr>
            <a:endParaRPr lang="en-US" altLang="zh-CN" sz="2000" i="1" dirty="0" smtClean="0"/>
          </a:p>
          <a:p>
            <a:pPr marL="0" indent="0">
              <a:buNone/>
            </a:pPr>
            <a:endParaRPr lang="en-US" altLang="zh-CN" sz="2000" i="1" dirty="0" smtClean="0"/>
          </a:p>
          <a:p>
            <a:r>
              <a:rPr lang="zh-CN" altLang="en-US" sz="2000" dirty="0" smtClean="0"/>
              <a:t>原本</a:t>
            </a:r>
            <a:r>
              <a:rPr lang="zh-CN" altLang="en-US" sz="2000" dirty="0"/>
              <a:t>服务</a:t>
            </a:r>
            <a:r>
              <a:rPr lang="en-US" altLang="zh-CN" sz="2000" dirty="0" smtClean="0"/>
              <a:t>service</a:t>
            </a:r>
            <a:r>
              <a:rPr lang="zh-CN" altLang="en-US" sz="2000" dirty="0"/>
              <a:t>：</a:t>
            </a:r>
            <a:r>
              <a:rPr lang="zh-CN" altLang="en-US" sz="2000" dirty="0" smtClean="0"/>
              <a:t>原本</a:t>
            </a:r>
            <a:r>
              <a:rPr lang="zh-CN" altLang="en-US" sz="2000" dirty="0"/>
              <a:t>存在的一些需要被代理的对象，比如</a:t>
            </a:r>
            <a:r>
              <a:rPr lang="en-US" altLang="zh-CN" sz="2000" dirty="0"/>
              <a:t>DAO</a:t>
            </a:r>
            <a:r>
              <a:rPr lang="zh-CN" altLang="en-US" sz="2000" dirty="0"/>
              <a:t>，</a:t>
            </a:r>
            <a:r>
              <a:rPr lang="en-US" altLang="zh-CN" sz="2000" dirty="0" err="1"/>
              <a:t>rpc</a:t>
            </a:r>
            <a:r>
              <a:rPr lang="zh-CN" altLang="en-US" sz="2000" dirty="0"/>
              <a:t>调用客户端等。</a:t>
            </a:r>
          </a:p>
          <a:p>
            <a:r>
              <a:rPr lang="zh-CN" altLang="en-US" sz="2000" dirty="0"/>
              <a:t>代理参数</a:t>
            </a:r>
            <a:r>
              <a:rPr lang="zh-CN" altLang="en-US" sz="2000" dirty="0" smtClean="0"/>
              <a:t>设置：比如</a:t>
            </a:r>
            <a:r>
              <a:rPr lang="zh-CN" altLang="en-US" sz="2000" dirty="0"/>
              <a:t>设置一些超时时间等</a:t>
            </a:r>
          </a:p>
          <a:p>
            <a:r>
              <a:rPr lang="zh-CN" altLang="en-US" sz="2000" dirty="0"/>
              <a:t>并行执行</a:t>
            </a:r>
            <a:r>
              <a:rPr lang="zh-CN" altLang="en-US" sz="2000" dirty="0" smtClean="0"/>
              <a:t>容器： </a:t>
            </a:r>
            <a:r>
              <a:rPr lang="zh-CN" altLang="en-US" sz="2000" dirty="0"/>
              <a:t>一个多线程处理的容器，执行并行加载</a:t>
            </a:r>
          </a:p>
          <a:p>
            <a:r>
              <a:rPr lang="zh-CN" altLang="en-US" sz="2000" dirty="0"/>
              <a:t>代理</a:t>
            </a:r>
            <a:r>
              <a:rPr lang="zh-CN" altLang="en-US" sz="2000" dirty="0" smtClean="0"/>
              <a:t>服务：对</a:t>
            </a:r>
            <a:r>
              <a:rPr lang="zh-CN" altLang="en-US" sz="2000" dirty="0"/>
              <a:t>服务</a:t>
            </a:r>
            <a:r>
              <a:rPr lang="en-US" altLang="zh-CN" sz="2000" dirty="0"/>
              <a:t>service</a:t>
            </a:r>
            <a:r>
              <a:rPr lang="zh-CN" altLang="en-US" sz="2000" dirty="0"/>
              <a:t>的一个包装过后的代理对象</a:t>
            </a:r>
          </a:p>
          <a:p>
            <a:r>
              <a:rPr lang="zh-CN" altLang="en-US" sz="2000" dirty="0"/>
              <a:t>代理服务</a:t>
            </a:r>
            <a:r>
              <a:rPr lang="en-US" altLang="zh-CN" sz="2000" dirty="0"/>
              <a:t>Model </a:t>
            </a:r>
            <a:r>
              <a:rPr lang="zh-CN" altLang="en-US" sz="2000" dirty="0" smtClean="0"/>
              <a:t>： </a:t>
            </a:r>
            <a:r>
              <a:rPr lang="zh-CN" altLang="en-US" sz="2000" dirty="0"/>
              <a:t>代理对象根据客户端的一些请求返回对应的代理</a:t>
            </a:r>
            <a:r>
              <a:rPr lang="en-US" altLang="zh-CN" sz="2000" dirty="0"/>
              <a:t>Model</a:t>
            </a:r>
            <a:r>
              <a:rPr lang="zh-CN" altLang="en-US" sz="2000" dirty="0"/>
              <a:t>，用于代理控制</a:t>
            </a:r>
            <a:r>
              <a:rPr lang="zh-CN" altLang="en-US" sz="2000" dirty="0" smtClean="0"/>
              <a:t>。</a:t>
            </a:r>
            <a:endParaRPr lang="zh-CN" altLang="en-US" sz="2000" dirty="0"/>
          </a:p>
        </p:txBody>
      </p:sp>
      <p:sp>
        <p:nvSpPr>
          <p:cNvPr id="3" name="标题 2"/>
          <p:cNvSpPr>
            <a:spLocks noGrp="1"/>
          </p:cNvSpPr>
          <p:nvPr>
            <p:ph type="title"/>
          </p:nvPr>
        </p:nvSpPr>
        <p:spPr/>
        <p:txBody>
          <a:bodyPr>
            <a:normAutofit/>
          </a:bodyPr>
          <a:lstStyle/>
          <a:p>
            <a:r>
              <a:rPr lang="zh-CN" altLang="en-US" dirty="0" smtClean="0"/>
              <a:t>技术实现方案</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250" y="1124744"/>
            <a:ext cx="465772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200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lang="en-US" altLang="zh-CN" sz="1600" dirty="0" smtClean="0"/>
              <a:t>1.</a:t>
            </a:r>
            <a:r>
              <a:rPr lang="zh-CN" altLang="en-US" sz="1600" dirty="0" smtClean="0"/>
              <a:t>异步并行识别</a:t>
            </a:r>
            <a:endParaRPr lang="en-US" altLang="zh-CN" sz="1600" dirty="0" smtClean="0"/>
          </a:p>
          <a:p>
            <a:pPr marL="0" indent="0">
              <a:buNone/>
            </a:pPr>
            <a:r>
              <a:rPr lang="en-US" altLang="zh-CN" sz="1600" dirty="0" smtClean="0"/>
              <a:t>	</a:t>
            </a:r>
            <a:r>
              <a:rPr lang="zh-CN" altLang="en-US" sz="1600" dirty="0" smtClean="0"/>
              <a:t>问题：怎样判断哪些服务或者方法调用可以异步并行执行？</a:t>
            </a:r>
            <a:endParaRPr lang="en-US" altLang="zh-CN" sz="1600" dirty="0"/>
          </a:p>
          <a:p>
            <a:pPr marL="0" indent="0">
              <a:buNone/>
            </a:pPr>
            <a:r>
              <a:rPr lang="en-US" altLang="zh-CN" sz="1600" dirty="0" smtClean="0"/>
              <a:t>	</a:t>
            </a:r>
            <a:r>
              <a:rPr lang="zh-CN" altLang="en-US" sz="1600" dirty="0" smtClean="0"/>
              <a:t>解决：前期可以通过配置文件来实施，后期通过代码扫描来自动识别</a:t>
            </a:r>
            <a:endParaRPr lang="en-US" altLang="zh-CN" sz="1600" dirty="0" smtClean="0"/>
          </a:p>
          <a:p>
            <a:pPr marL="0" indent="0">
              <a:buNone/>
            </a:pPr>
            <a:endParaRPr lang="en-US" altLang="zh-CN" sz="1600" dirty="0" smtClean="0"/>
          </a:p>
          <a:p>
            <a:pPr marL="0" indent="0">
              <a:buNone/>
            </a:pPr>
            <a:r>
              <a:rPr lang="en-US" altLang="zh-CN" sz="1600" dirty="0" smtClean="0"/>
              <a:t>2.</a:t>
            </a:r>
            <a:r>
              <a:rPr lang="zh-CN" altLang="en-US" sz="1600" dirty="0" smtClean="0"/>
              <a:t>不改变现有代码或者业务的开发流程</a:t>
            </a:r>
            <a:endParaRPr lang="en-US" altLang="zh-CN" sz="1600" dirty="0" smtClean="0"/>
          </a:p>
          <a:p>
            <a:pPr marL="0" indent="0">
              <a:buNone/>
            </a:pPr>
            <a:r>
              <a:rPr lang="en-US" altLang="zh-CN" sz="1600" dirty="0"/>
              <a:t>	</a:t>
            </a:r>
            <a:r>
              <a:rPr lang="zh-CN" altLang="en-US" sz="1600" dirty="0" smtClean="0"/>
              <a:t>问题：一般的开发框架都有学习成本，而且会改变开发习惯和思维，异步并行开发、测试、调试难度都很大</a:t>
            </a:r>
            <a:endParaRPr lang="en-US" altLang="zh-CN" sz="1600" dirty="0" smtClean="0"/>
          </a:p>
          <a:p>
            <a:pPr marL="0" indent="0">
              <a:buNone/>
            </a:pPr>
            <a:r>
              <a:rPr lang="en-US" altLang="zh-CN" sz="1600" dirty="0"/>
              <a:t>	</a:t>
            </a:r>
            <a:r>
              <a:rPr lang="zh-CN" altLang="en-US" sz="1600" dirty="0" smtClean="0"/>
              <a:t>解决：通过异步并行执行框架提供并行执行的容器，使用</a:t>
            </a:r>
            <a:r>
              <a:rPr lang="en-US" altLang="zh-CN" sz="1600" dirty="0" smtClean="0"/>
              <a:t>java</a:t>
            </a:r>
            <a:r>
              <a:rPr lang="zh-CN" altLang="en-US" sz="1600" dirty="0" smtClean="0"/>
              <a:t>字节码增强技术进行动态代理实现，对开发透明。例如</a:t>
            </a:r>
            <a:r>
              <a:rPr lang="en-US" altLang="zh-CN" sz="1600" dirty="0" smtClean="0"/>
              <a:t>ASM</a:t>
            </a:r>
            <a:r>
              <a:rPr lang="zh-CN" altLang="en-US" sz="1600" dirty="0" smtClean="0"/>
              <a:t>、</a:t>
            </a:r>
            <a:r>
              <a:rPr lang="en-US" altLang="zh-CN" sz="1600" dirty="0" err="1" smtClean="0"/>
              <a:t>cglib</a:t>
            </a:r>
            <a:r>
              <a:rPr lang="zh-CN" altLang="en-US" sz="1600" dirty="0" smtClean="0"/>
              <a:t>、</a:t>
            </a:r>
            <a:r>
              <a:rPr lang="en-US" altLang="zh-CN" sz="1600" dirty="0" err="1" smtClean="0"/>
              <a:t>javassist</a:t>
            </a:r>
            <a:endParaRPr lang="en-US" altLang="zh-CN" sz="1600" dirty="0" smtClean="0"/>
          </a:p>
          <a:p>
            <a:pPr marL="0" indent="0">
              <a:buNone/>
            </a:pPr>
            <a:endParaRPr lang="en-US" altLang="zh-CN" sz="1600" dirty="0"/>
          </a:p>
          <a:p>
            <a:pPr marL="0" indent="0">
              <a:buNone/>
            </a:pPr>
            <a:r>
              <a:rPr lang="en-US" altLang="zh-CN" sz="1600" dirty="0" smtClean="0"/>
              <a:t>3.</a:t>
            </a:r>
            <a:r>
              <a:rPr lang="zh-CN" altLang="en-US" sz="1600" dirty="0" smtClean="0"/>
              <a:t>服务依赖</a:t>
            </a:r>
            <a:endParaRPr lang="en-US" altLang="zh-CN" sz="1600" dirty="0" smtClean="0"/>
          </a:p>
          <a:p>
            <a:pPr marL="0" indent="0">
              <a:buNone/>
            </a:pPr>
            <a:r>
              <a:rPr lang="en-US" altLang="zh-CN" sz="1600" dirty="0"/>
              <a:t>	</a:t>
            </a:r>
            <a:r>
              <a:rPr lang="zh-CN" altLang="en-US" sz="1600" dirty="0" smtClean="0"/>
              <a:t>问题：如果服务</a:t>
            </a:r>
            <a:r>
              <a:rPr lang="en-US" altLang="zh-CN" sz="1600" dirty="0" smtClean="0"/>
              <a:t>B</a:t>
            </a:r>
            <a:r>
              <a:rPr lang="zh-CN" altLang="en-US" sz="1600" dirty="0" smtClean="0"/>
              <a:t>依赖服务</a:t>
            </a:r>
            <a:r>
              <a:rPr lang="en-US" altLang="zh-CN" sz="1600" dirty="0" smtClean="0"/>
              <a:t>A</a:t>
            </a:r>
            <a:r>
              <a:rPr lang="zh-CN" altLang="en-US" sz="1600" dirty="0" smtClean="0"/>
              <a:t>的执行结果</a:t>
            </a:r>
            <a:endParaRPr lang="en-US" altLang="zh-CN" sz="1600" dirty="0" smtClean="0"/>
          </a:p>
          <a:p>
            <a:pPr marL="0" indent="0">
              <a:buNone/>
            </a:pPr>
            <a:r>
              <a:rPr lang="en-US" altLang="zh-CN" sz="1600" dirty="0"/>
              <a:t>	</a:t>
            </a:r>
            <a:r>
              <a:rPr lang="zh-CN" altLang="en-US" sz="1600" dirty="0" smtClean="0"/>
              <a:t>解决：服务</a:t>
            </a:r>
            <a:r>
              <a:rPr lang="en-US" altLang="zh-CN" sz="1600" dirty="0" smtClean="0"/>
              <a:t>B</a:t>
            </a:r>
            <a:r>
              <a:rPr lang="zh-CN" altLang="en-US" sz="1600" dirty="0" smtClean="0"/>
              <a:t>对服务</a:t>
            </a:r>
            <a:r>
              <a:rPr lang="en-US" altLang="zh-CN" sz="1600" dirty="0" smtClean="0"/>
              <a:t>A</a:t>
            </a:r>
            <a:r>
              <a:rPr lang="zh-CN" altLang="en-US" sz="1600" dirty="0" smtClean="0"/>
              <a:t>的依赖进行条件判断，这个时候因为需要服务</a:t>
            </a:r>
            <a:r>
              <a:rPr lang="en-US" altLang="zh-CN" sz="1600" dirty="0" smtClean="0"/>
              <a:t>A</a:t>
            </a:r>
            <a:r>
              <a:rPr lang="zh-CN" altLang="en-US" sz="1600" dirty="0" smtClean="0"/>
              <a:t>的结果所以会变成阻塞等待，就保证了服务</a:t>
            </a:r>
            <a:r>
              <a:rPr lang="en-US" altLang="zh-CN" sz="1600" dirty="0" smtClean="0"/>
              <a:t>A</a:t>
            </a:r>
            <a:r>
              <a:rPr lang="zh-CN" altLang="en-US" sz="1600" dirty="0" smtClean="0"/>
              <a:t>完成以后才进行服务</a:t>
            </a:r>
            <a:r>
              <a:rPr lang="en-US" altLang="zh-CN" sz="1600" dirty="0" smtClean="0"/>
              <a:t>B</a:t>
            </a:r>
            <a:r>
              <a:rPr lang="zh-CN" altLang="en-US" sz="1600" dirty="0" smtClean="0"/>
              <a:t>。</a:t>
            </a:r>
            <a:endParaRPr lang="en-US" altLang="zh-CN" sz="1600" dirty="0" smtClean="0"/>
          </a:p>
          <a:p>
            <a:pPr marL="0" indent="0">
              <a:buNone/>
            </a:pPr>
            <a:endParaRPr lang="en-US" altLang="zh-CN" sz="1600" dirty="0"/>
          </a:p>
          <a:p>
            <a:pPr marL="0" indent="0">
              <a:buNone/>
            </a:pPr>
            <a:r>
              <a:rPr lang="en-US" altLang="zh-CN" sz="1600" dirty="0" smtClean="0"/>
              <a:t>4.</a:t>
            </a:r>
            <a:r>
              <a:rPr lang="zh-CN" altLang="en-US" sz="1600" dirty="0" smtClean="0"/>
              <a:t>异步执行容器满载</a:t>
            </a:r>
            <a:endParaRPr lang="en-US" altLang="zh-CN" sz="1600" dirty="0" smtClean="0"/>
          </a:p>
          <a:p>
            <a:pPr marL="0" indent="0">
              <a:buNone/>
            </a:pPr>
            <a:r>
              <a:rPr lang="en-US" altLang="zh-CN" sz="1600" dirty="0"/>
              <a:t>	</a:t>
            </a:r>
            <a:r>
              <a:rPr lang="zh-CN" altLang="en-US" sz="1600" dirty="0" smtClean="0"/>
              <a:t>问题：异步并行执行引擎也是有线程限制，如果线程池所有线程都已经被占用怎么处理</a:t>
            </a:r>
            <a:endParaRPr lang="en-US" altLang="zh-CN" sz="1600" dirty="0" smtClean="0"/>
          </a:p>
          <a:p>
            <a:pPr marL="0" indent="0">
              <a:buNone/>
            </a:pPr>
            <a:r>
              <a:rPr lang="en-US" altLang="zh-CN" sz="1600" dirty="0"/>
              <a:t>	</a:t>
            </a:r>
            <a:r>
              <a:rPr lang="zh-CN" altLang="en-US" sz="1600" dirty="0" smtClean="0"/>
              <a:t>解决：可以通过一个任务队列缓存，但是任务队列也有可能满载的时候，所以必须提供拒绝或者变成原来同步阻塞的执行状态。</a:t>
            </a:r>
            <a:endParaRPr lang="en-US" altLang="zh-CN" sz="1600" dirty="0"/>
          </a:p>
        </p:txBody>
      </p:sp>
      <p:sp>
        <p:nvSpPr>
          <p:cNvPr id="3" name="标题 2"/>
          <p:cNvSpPr>
            <a:spLocks noGrp="1"/>
          </p:cNvSpPr>
          <p:nvPr>
            <p:ph type="title"/>
          </p:nvPr>
        </p:nvSpPr>
        <p:spPr/>
        <p:txBody>
          <a:bodyPr>
            <a:normAutofit/>
          </a:bodyPr>
          <a:lstStyle/>
          <a:p>
            <a:r>
              <a:rPr lang="zh-CN" altLang="en-US" dirty="0" smtClean="0"/>
              <a:t>技术难点</a:t>
            </a:r>
            <a:endParaRPr lang="zh-CN" altLang="en-US" dirty="0"/>
          </a:p>
        </p:txBody>
      </p:sp>
    </p:spTree>
    <p:extLst>
      <p:ext uri="{BB962C8B-B14F-4D97-AF65-F5344CB8AC3E}">
        <p14:creationId xmlns:p14="http://schemas.microsoft.com/office/powerpoint/2010/main" val="4119148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2000" dirty="0" smtClean="0"/>
              <a:t>使用场景：不</a:t>
            </a:r>
            <a:r>
              <a:rPr lang="zh-CN" altLang="en-US" sz="2000" dirty="0"/>
              <a:t>适合于</a:t>
            </a:r>
            <a:r>
              <a:rPr lang="en-US" altLang="zh-CN" sz="2000" dirty="0" err="1"/>
              <a:t>cpu</a:t>
            </a:r>
            <a:r>
              <a:rPr lang="zh-CN" altLang="en-US" sz="2000" dirty="0"/>
              <a:t>密集性的应用，针对</a:t>
            </a:r>
            <a:r>
              <a:rPr lang="en-US" altLang="zh-CN" sz="2000" dirty="0"/>
              <a:t>I/O</a:t>
            </a:r>
            <a:r>
              <a:rPr lang="zh-CN" altLang="en-US" sz="2000" dirty="0"/>
              <a:t>密集型的应用效果会比较</a:t>
            </a:r>
            <a:r>
              <a:rPr lang="zh-CN" altLang="en-US" sz="2000" dirty="0" smtClean="0"/>
              <a:t>明显</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使用步骤：</a:t>
            </a:r>
            <a:endParaRPr lang="en-US" altLang="zh-CN" sz="2000" dirty="0" smtClean="0"/>
          </a:p>
          <a:p>
            <a:r>
              <a:rPr lang="en-US" altLang="zh-CN" sz="2000" dirty="0"/>
              <a:t>1. </a:t>
            </a:r>
            <a:r>
              <a:rPr lang="zh-CN" altLang="en-US" sz="2000" dirty="0"/>
              <a:t>普通开发人员完成业务编码开发，按照正常的方式，不需要关心异步加载这一套。</a:t>
            </a:r>
          </a:p>
          <a:p>
            <a:r>
              <a:rPr lang="en-US" altLang="zh-CN" sz="2000" dirty="0"/>
              <a:t>2. </a:t>
            </a:r>
            <a:r>
              <a:rPr lang="zh-CN" altLang="en-US" sz="2000" dirty="0"/>
              <a:t>最后项目的技术经理或者架构师，配置一份</a:t>
            </a:r>
            <a:r>
              <a:rPr lang="en-US" altLang="zh-CN" sz="2000" dirty="0"/>
              <a:t>xml</a:t>
            </a:r>
            <a:r>
              <a:rPr lang="zh-CN" altLang="en-US" sz="2000" dirty="0"/>
              <a:t>，决定哪些</a:t>
            </a:r>
            <a:r>
              <a:rPr lang="en-US" altLang="zh-CN" sz="2000" dirty="0"/>
              <a:t>service</a:t>
            </a:r>
            <a:r>
              <a:rPr lang="zh-CN" altLang="en-US" sz="2000" dirty="0"/>
              <a:t>的哪几个方法要进行异步并行加载。</a:t>
            </a:r>
          </a:p>
          <a:p>
            <a:r>
              <a:rPr lang="en-US" altLang="zh-CN" sz="2000" dirty="0"/>
              <a:t>3. </a:t>
            </a:r>
            <a:r>
              <a:rPr lang="zh-CN" altLang="en-US" sz="2000" dirty="0"/>
              <a:t>项目进入提测，回归测试等。</a:t>
            </a:r>
          </a:p>
          <a:p>
            <a:pPr marL="0" indent="0">
              <a:buNone/>
            </a:pPr>
            <a:endParaRPr lang="en-US" altLang="zh-CN" sz="2000" dirty="0" smtClean="0"/>
          </a:p>
          <a:p>
            <a:pPr marL="0" indent="0">
              <a:buNone/>
            </a:pPr>
            <a:endParaRPr lang="en-US" altLang="zh-CN" sz="2000" i="1" dirty="0"/>
          </a:p>
          <a:p>
            <a:pPr marL="0" indent="0">
              <a:buNone/>
            </a:pPr>
            <a:endParaRPr lang="en-US" altLang="zh-CN" sz="2000" i="1" dirty="0" smtClean="0"/>
          </a:p>
          <a:p>
            <a:pPr marL="0" indent="0">
              <a:buNone/>
            </a:pPr>
            <a:endParaRPr lang="en-US" altLang="zh-CN" sz="2000" i="1" dirty="0"/>
          </a:p>
        </p:txBody>
      </p:sp>
      <p:sp>
        <p:nvSpPr>
          <p:cNvPr id="3" name="标题 2"/>
          <p:cNvSpPr>
            <a:spLocks noGrp="1"/>
          </p:cNvSpPr>
          <p:nvPr>
            <p:ph type="title"/>
          </p:nvPr>
        </p:nvSpPr>
        <p:spPr/>
        <p:txBody>
          <a:bodyPr>
            <a:normAutofit/>
          </a:bodyPr>
          <a:lstStyle/>
          <a:p>
            <a:r>
              <a:rPr lang="zh-CN" altLang="en-US" dirty="0" smtClean="0"/>
              <a:t>使用场景及步骤</a:t>
            </a:r>
            <a:endParaRPr lang="zh-CN" altLang="en-US" dirty="0"/>
          </a:p>
        </p:txBody>
      </p:sp>
    </p:spTree>
    <p:extLst>
      <p:ext uri="{BB962C8B-B14F-4D97-AF65-F5344CB8AC3E}">
        <p14:creationId xmlns:p14="http://schemas.microsoft.com/office/powerpoint/2010/main" val="22342469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74O3l4W88EasraDpib_2X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7fMfB0nSESo42spU2I.f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0k_sLUDsEaTLy.2kDdF3g"/>
</p:tagLst>
</file>

<file path=ppt/theme/theme1.xml><?xml version="1.0" encoding="utf-8"?>
<a:theme xmlns:a="http://schemas.openxmlformats.org/drawingml/2006/main" name="JD Template V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spPr>
      <a:bodyPr rot="0" spcFirstLastPara="1" vertOverflow="overflow" horzOverflow="overflow" vert="horz" wrap="square" lIns="91440" tIns="45720" rIns="91440" bIns="45720" numCol="1" spcCol="0" rtlCol="0" fromWordArt="1" anchor="ctr" anchorCtr="0" forceAA="0" compatLnSpc="1">
        <a:prstTxWarp prst="textNoShape">
          <a:avLst/>
        </a:prstTxWarp>
        <a:noAutofit/>
      </a:bodyPr>
      <a:lstStyle>
        <a:defPPr algn="ctr">
          <a:defRPr sz="1800" b="0" kern="10" dirty="0" smtClean="0">
            <a:ln w="9525">
              <a:solidFill>
                <a:srgbClr val="000000"/>
              </a:solidFill>
              <a:round/>
              <a:headEnd/>
              <a:tailEnd/>
            </a:ln>
            <a:solidFill>
              <a:srgbClr val="000000"/>
            </a:solidFill>
            <a:latin typeface="微软雅黑" pitchFamily="34" charset="-122"/>
            <a:ea typeface="微软雅黑" pitchFamily="34" charset="-122"/>
            <a:cs typeface="Arial"/>
          </a:defRPr>
        </a:defPPr>
      </a:lstStyle>
      <a:style>
        <a:lnRef idx="2">
          <a:schemeClr val="accent1"/>
        </a:lnRef>
        <a:fillRef idx="1">
          <a:schemeClr val="lt1"/>
        </a:fillRef>
        <a:effectRef idx="0">
          <a:schemeClr val="accent1"/>
        </a:effectRef>
        <a:fontRef idx="minor">
          <a:schemeClr val="dk1"/>
        </a:fontRef>
      </a:style>
    </a:spDef>
    <a:txDef>
      <a:spPr>
        <a:noFill/>
      </a:spPr>
      <a:bodyPr wrap="none" rtlCol="0">
        <a:spAutoFit/>
      </a:bodyPr>
      <a:lstStyle>
        <a:defPPr>
          <a:defRPr dirty="0" smtClean="0">
            <a:latin typeface="+mj-ea"/>
            <a:ea typeface="+mj-ea"/>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JD Template V2.0</Template>
  <TotalTime>4939</TotalTime>
  <Words>504</Words>
  <Application>Microsoft Office PowerPoint</Application>
  <PresentationFormat>全屏显示(4:3)</PresentationFormat>
  <Paragraphs>86</Paragraphs>
  <Slides>10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JD Template V2.0</vt:lpstr>
      <vt:lpstr>think-cell Slide</vt:lpstr>
      <vt:lpstr>异步并行执行  -(业务层)异步并行执行技术分析和设计</vt:lpstr>
      <vt:lpstr>PowerPoint 演示文稿</vt:lpstr>
      <vt:lpstr>项目愿景</vt:lpstr>
      <vt:lpstr>项目背景</vt:lpstr>
      <vt:lpstr>实现原理</vt:lpstr>
      <vt:lpstr>实现原理</vt:lpstr>
      <vt:lpstr>技术实现方案</vt:lpstr>
      <vt:lpstr>技术难点</vt:lpstr>
      <vt:lpstr>使用场景及步骤</vt:lpstr>
      <vt:lpstr>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异步并行执行框架</dc:title>
  <dc:creator>吴友强</dc:creator>
  <cp:lastModifiedBy>吴友强</cp:lastModifiedBy>
  <cp:revision>941</cp:revision>
  <dcterms:created xsi:type="dcterms:W3CDTF">2013-11-13T04:04:11Z</dcterms:created>
  <dcterms:modified xsi:type="dcterms:W3CDTF">2015-09-14T09:07:00Z</dcterms:modified>
</cp:coreProperties>
</file>