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57" r:id="rId3"/>
    <p:sldId id="262" r:id="rId4"/>
    <p:sldId id="261" r:id="rId5"/>
    <p:sldId id="263" r:id="rId6"/>
    <p:sldId id="259" r:id="rId7"/>
    <p:sldId id="264" r:id="rId8"/>
    <p:sldId id="267" r:id="rId9"/>
    <p:sldId id="260" r:id="rId10"/>
    <p:sldId id="269" r:id="rId11"/>
    <p:sldId id="270" r:id="rId12"/>
    <p:sldId id="265" r:id="rId13"/>
    <p:sldId id="266" r:id="rId14"/>
    <p:sldId id="268" r:id="rId15"/>
    <p:sldId id="271" r:id="rId16"/>
    <p:sldId id="272" r:id="rId17"/>
    <p:sldId id="273" r:id="rId1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5" userDrawn="1">
          <p15:clr>
            <a:srgbClr val="A4A3A4"/>
          </p15:clr>
        </p15:guide>
        <p15:guide id="2" pos="1202" userDrawn="1">
          <p15:clr>
            <a:srgbClr val="A4A3A4"/>
          </p15:clr>
        </p15:guide>
        <p15:guide id="3" pos="5602" userDrawn="1">
          <p15:clr>
            <a:srgbClr val="A4A3A4"/>
          </p15:clr>
        </p15:guide>
        <p15:guide id="5" orient="horz" pos="316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2B34"/>
    <a:srgbClr val="FFD53B"/>
    <a:srgbClr val="F6F4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5" autoAdjust="0"/>
    <p:restoredTop sz="94660"/>
  </p:normalViewPr>
  <p:slideViewPr>
    <p:cSldViewPr snapToGrid="0" showGuides="1">
      <p:cViewPr>
        <p:scale>
          <a:sx n="157" d="100"/>
          <a:sy n="157" d="100"/>
        </p:scale>
        <p:origin x="-16" y="520"/>
      </p:cViewPr>
      <p:guideLst>
        <p:guide orient="horz" pos="55"/>
        <p:guide pos="1202"/>
        <p:guide pos="5602"/>
        <p:guide orient="horz" pos="316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86" d="100"/>
        <a:sy n="18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159322-6C85-4127-9E81-7F8BF0D70E1A}" type="datetimeFigureOut">
              <a:rPr lang="zh-CN" altLang="en-US" smtClean="0"/>
              <a:t>2022/3/7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EA76D6-C0AA-410F-9DDC-526F0CB07C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21849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xmlns="" id="{682FCF50-3C2B-439D-ACA3-2FD3367F5851}"/>
              </a:ext>
            </a:extLst>
          </p:cNvPr>
          <p:cNvSpPr/>
          <p:nvPr userDrawn="1"/>
        </p:nvSpPr>
        <p:spPr>
          <a:xfrm>
            <a:off x="0" y="0"/>
            <a:ext cx="4572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32472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449F7-5D90-411E-B63D-8723CE855B03}" type="datetimeFigureOut">
              <a:rPr lang="zh-CN" altLang="en-US" smtClean="0"/>
              <a:t>2022/3/7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03BD-8273-4B2F-9BD5-C1C4F37ADDE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6874380" y="453374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www.1ppt.com/excel/ 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www.1ppt.com/shiti/ 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www.1ppt.com/jiaoan/       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</a:p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029456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449F7-5D90-411E-B63D-8723CE855B03}" type="datetimeFigureOut">
              <a:rPr lang="zh-CN" altLang="en-US" smtClean="0"/>
              <a:t>2022/3/7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03BD-8273-4B2F-9BD5-C1C4F37ADD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37393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449F7-5D90-411E-B63D-8723CE855B03}" type="datetimeFigureOut">
              <a:rPr lang="zh-CN" altLang="en-US" smtClean="0"/>
              <a:t>2022/3/7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03BD-8273-4B2F-9BD5-C1C4F37ADD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77290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449F7-5D90-411E-B63D-8723CE855B03}" type="datetimeFigureOut">
              <a:rPr lang="zh-CN" altLang="en-US" smtClean="0"/>
              <a:t>2022/3/7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03BD-8273-4B2F-9BD5-C1C4F37ADD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948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xmlns="" id="{682FCF50-3C2B-439D-ACA3-2FD3367F5851}"/>
              </a:ext>
            </a:extLst>
          </p:cNvPr>
          <p:cNvSpPr/>
          <p:nvPr userDrawn="1"/>
        </p:nvSpPr>
        <p:spPr>
          <a:xfrm>
            <a:off x="0" y="0"/>
            <a:ext cx="4572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xmlns="" id="{8CEFF940-8976-4FD3-B6C0-C5119E122C3C}"/>
              </a:ext>
            </a:extLst>
          </p:cNvPr>
          <p:cNvSpPr/>
          <p:nvPr userDrawn="1"/>
        </p:nvSpPr>
        <p:spPr>
          <a:xfrm>
            <a:off x="178308" y="249174"/>
            <a:ext cx="8787384" cy="46451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xmlns="" id="{A7808C2C-12D8-49E5-A767-E2D2FD52F0C8}"/>
              </a:ext>
            </a:extLst>
          </p:cNvPr>
          <p:cNvCxnSpPr>
            <a:cxnSpLocks/>
          </p:cNvCxnSpPr>
          <p:nvPr userDrawn="1"/>
        </p:nvCxnSpPr>
        <p:spPr>
          <a:xfrm>
            <a:off x="388823" y="407418"/>
            <a:ext cx="0" cy="54953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组合 5">
            <a:extLst>
              <a:ext uri="{FF2B5EF4-FFF2-40B4-BE49-F238E27FC236}">
                <a16:creationId xmlns:a16="http://schemas.microsoft.com/office/drawing/2014/main" xmlns="" id="{2A1F05D5-6AF2-485F-90D3-0D200AD3D2C8}"/>
              </a:ext>
            </a:extLst>
          </p:cNvPr>
          <p:cNvGrpSpPr/>
          <p:nvPr userDrawn="1"/>
        </p:nvGrpSpPr>
        <p:grpSpPr>
          <a:xfrm>
            <a:off x="7904665" y="61196"/>
            <a:ext cx="692443" cy="692443"/>
            <a:chOff x="3963053" y="796069"/>
            <a:chExt cx="1445741" cy="1445741"/>
          </a:xfrm>
        </p:grpSpPr>
        <p:sp>
          <p:nvSpPr>
            <p:cNvPr id="8" name="椭圆 7">
              <a:extLst>
                <a:ext uri="{FF2B5EF4-FFF2-40B4-BE49-F238E27FC236}">
                  <a16:creationId xmlns:a16="http://schemas.microsoft.com/office/drawing/2014/main" xmlns="" id="{667B22CB-8808-414D-A143-BD5ED12B2D12}"/>
                </a:ext>
              </a:extLst>
            </p:cNvPr>
            <p:cNvSpPr/>
            <p:nvPr/>
          </p:nvSpPr>
          <p:spPr>
            <a:xfrm>
              <a:off x="3963053" y="796069"/>
              <a:ext cx="1445741" cy="14457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1016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  <a:ea typeface="微软雅黑"/>
                <a:cs typeface="+mn-cs"/>
              </a:endParaRPr>
            </a:p>
          </p:txBody>
        </p: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xmlns="" id="{6A7779CB-C061-4F57-9C73-4B712E01C6D3}"/>
                </a:ext>
              </a:extLst>
            </p:cNvPr>
            <p:cNvGrpSpPr/>
            <p:nvPr/>
          </p:nvGrpSpPr>
          <p:grpSpPr>
            <a:xfrm>
              <a:off x="4188168" y="1149945"/>
              <a:ext cx="995510" cy="868332"/>
              <a:chOff x="4675188" y="2882900"/>
              <a:chExt cx="360362" cy="314325"/>
            </a:xfrm>
            <a:solidFill>
              <a:schemeClr val="bg1"/>
            </a:solidFill>
          </p:grpSpPr>
          <p:sp>
            <p:nvSpPr>
              <p:cNvPr id="10" name="AutoShape 43">
                <a:extLst>
                  <a:ext uri="{FF2B5EF4-FFF2-40B4-BE49-F238E27FC236}">
                    <a16:creationId xmlns:a16="http://schemas.microsoft.com/office/drawing/2014/main" xmlns="" id="{A4EBCCF3-1011-4C4E-AC09-1FD9508596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75188" y="2882900"/>
                <a:ext cx="360362" cy="25717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951" y="9367"/>
                    </a:moveTo>
                    <a:cubicBezTo>
                      <a:pt x="10901" y="9383"/>
                      <a:pt x="10851" y="9391"/>
                      <a:pt x="10800" y="9391"/>
                    </a:cubicBezTo>
                    <a:cubicBezTo>
                      <a:pt x="10748" y="9391"/>
                      <a:pt x="10698" y="9383"/>
                      <a:pt x="10648" y="9367"/>
                    </a:cubicBezTo>
                    <a:lnTo>
                      <a:pt x="1873" y="6550"/>
                    </a:lnTo>
                    <a:cubicBezTo>
                      <a:pt x="1566" y="6452"/>
                      <a:pt x="1349" y="6072"/>
                      <a:pt x="1349" y="5634"/>
                    </a:cubicBezTo>
                    <a:cubicBezTo>
                      <a:pt x="1349" y="5197"/>
                      <a:pt x="1566" y="4817"/>
                      <a:pt x="1873" y="4719"/>
                    </a:cubicBezTo>
                    <a:lnTo>
                      <a:pt x="10648" y="1902"/>
                    </a:lnTo>
                    <a:cubicBezTo>
                      <a:pt x="10698" y="1886"/>
                      <a:pt x="10748" y="1878"/>
                      <a:pt x="10800" y="1878"/>
                    </a:cubicBezTo>
                    <a:cubicBezTo>
                      <a:pt x="10851" y="1878"/>
                      <a:pt x="10901" y="1886"/>
                      <a:pt x="10951" y="1902"/>
                    </a:cubicBezTo>
                    <a:lnTo>
                      <a:pt x="19726" y="4719"/>
                    </a:lnTo>
                    <a:cubicBezTo>
                      <a:pt x="20033" y="4817"/>
                      <a:pt x="20249" y="5197"/>
                      <a:pt x="20249" y="5634"/>
                    </a:cubicBezTo>
                    <a:cubicBezTo>
                      <a:pt x="20249" y="6072"/>
                      <a:pt x="20033" y="6452"/>
                      <a:pt x="19726" y="6550"/>
                    </a:cubicBezTo>
                    <a:cubicBezTo>
                      <a:pt x="19726" y="6550"/>
                      <a:pt x="10951" y="9367"/>
                      <a:pt x="10951" y="9367"/>
                    </a:cubicBezTo>
                    <a:close/>
                    <a:moveTo>
                      <a:pt x="16874" y="16904"/>
                    </a:moveTo>
                    <a:cubicBezTo>
                      <a:pt x="16874" y="17942"/>
                      <a:pt x="14849" y="19721"/>
                      <a:pt x="10800" y="19721"/>
                    </a:cubicBezTo>
                    <a:cubicBezTo>
                      <a:pt x="6749" y="19721"/>
                      <a:pt x="4724" y="17942"/>
                      <a:pt x="4724" y="16904"/>
                    </a:cubicBezTo>
                    <a:lnTo>
                      <a:pt x="4724" y="9394"/>
                    </a:lnTo>
                    <a:lnTo>
                      <a:pt x="10353" y="11200"/>
                    </a:lnTo>
                    <a:cubicBezTo>
                      <a:pt x="10501" y="11246"/>
                      <a:pt x="10651" y="11269"/>
                      <a:pt x="10800" y="11269"/>
                    </a:cubicBezTo>
                    <a:cubicBezTo>
                      <a:pt x="10949" y="11269"/>
                      <a:pt x="11098" y="11246"/>
                      <a:pt x="11255" y="11198"/>
                    </a:cubicBezTo>
                    <a:lnTo>
                      <a:pt x="16874" y="9394"/>
                    </a:lnTo>
                    <a:cubicBezTo>
                      <a:pt x="16874" y="9394"/>
                      <a:pt x="16874" y="16904"/>
                      <a:pt x="16874" y="16904"/>
                    </a:cubicBezTo>
                    <a:close/>
                    <a:moveTo>
                      <a:pt x="21600" y="5634"/>
                    </a:moveTo>
                    <a:cubicBezTo>
                      <a:pt x="21600" y="4314"/>
                      <a:pt x="20954" y="3185"/>
                      <a:pt x="20030" y="2888"/>
                    </a:cubicBezTo>
                    <a:lnTo>
                      <a:pt x="11246" y="68"/>
                    </a:lnTo>
                    <a:cubicBezTo>
                      <a:pt x="11098" y="22"/>
                      <a:pt x="10949" y="0"/>
                      <a:pt x="10800" y="0"/>
                    </a:cubicBezTo>
                    <a:cubicBezTo>
                      <a:pt x="10651" y="0"/>
                      <a:pt x="10501" y="22"/>
                      <a:pt x="10344" y="71"/>
                    </a:cubicBezTo>
                    <a:lnTo>
                      <a:pt x="1570" y="2888"/>
                    </a:lnTo>
                    <a:cubicBezTo>
                      <a:pt x="645" y="3185"/>
                      <a:pt x="0" y="4314"/>
                      <a:pt x="0" y="5634"/>
                    </a:cubicBezTo>
                    <a:cubicBezTo>
                      <a:pt x="0" y="6955"/>
                      <a:pt x="645" y="8084"/>
                      <a:pt x="1569" y="8380"/>
                    </a:cubicBezTo>
                    <a:lnTo>
                      <a:pt x="3374" y="8960"/>
                    </a:lnTo>
                    <a:lnTo>
                      <a:pt x="3374" y="16904"/>
                    </a:lnTo>
                    <a:cubicBezTo>
                      <a:pt x="3374" y="19397"/>
                      <a:pt x="5425" y="21600"/>
                      <a:pt x="10800" y="21600"/>
                    </a:cubicBezTo>
                    <a:cubicBezTo>
                      <a:pt x="16174" y="21600"/>
                      <a:pt x="18224" y="19397"/>
                      <a:pt x="18224" y="16904"/>
                    </a:cubicBezTo>
                    <a:lnTo>
                      <a:pt x="18224" y="8960"/>
                    </a:lnTo>
                    <a:lnTo>
                      <a:pt x="20030" y="8380"/>
                    </a:lnTo>
                    <a:cubicBezTo>
                      <a:pt x="20954" y="8084"/>
                      <a:pt x="21600" y="6955"/>
                      <a:pt x="21600" y="5634"/>
                    </a:cubicBezTo>
                  </a:path>
                </a:pathLst>
              </a:custGeom>
              <a:grpFill/>
              <a:ln>
                <a:noFill/>
              </a:ln>
              <a:effectLst/>
              <a:extLst/>
            </p:spPr>
            <p:txBody>
              <a:bodyPr lIns="19050" tIns="19050" rIns="19050" bIns="19050" anchor="ctr"/>
              <a:lstStyle/>
              <a:p>
                <a:pPr marL="0" marR="0" lvl="0" indent="0" algn="ctr" defTabSz="228600" rtl="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ea typeface="微软雅黑"/>
                  <a:cs typeface="+mn-cs"/>
                  <a:sym typeface="Gill Sans" charset="0"/>
                </a:endParaRPr>
              </a:p>
            </p:txBody>
          </p:sp>
          <p:sp>
            <p:nvSpPr>
              <p:cNvPr id="11" name="AutoShape 44">
                <a:extLst>
                  <a:ext uri="{FF2B5EF4-FFF2-40B4-BE49-F238E27FC236}">
                    <a16:creationId xmlns:a16="http://schemas.microsoft.com/office/drawing/2014/main" xmlns="" id="{5DEEC6ED-5F8A-497E-87B3-5EC42B6EF4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00625" y="2994025"/>
                <a:ext cx="22225" cy="12382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1963"/>
                    </a:moveTo>
                    <a:lnTo>
                      <a:pt x="0" y="19636"/>
                    </a:lnTo>
                    <a:cubicBezTo>
                      <a:pt x="0" y="20721"/>
                      <a:pt x="4841" y="21599"/>
                      <a:pt x="10800" y="21599"/>
                    </a:cubicBezTo>
                    <a:cubicBezTo>
                      <a:pt x="16758" y="21599"/>
                      <a:pt x="21600" y="20721"/>
                      <a:pt x="21600" y="19636"/>
                    </a:cubicBezTo>
                    <a:lnTo>
                      <a:pt x="21600" y="1963"/>
                    </a:lnTo>
                    <a:cubicBezTo>
                      <a:pt x="21600" y="878"/>
                      <a:pt x="16758" y="0"/>
                      <a:pt x="10800" y="0"/>
                    </a:cubicBezTo>
                    <a:cubicBezTo>
                      <a:pt x="4841" y="0"/>
                      <a:pt x="0" y="878"/>
                      <a:pt x="0" y="1963"/>
                    </a:cubicBezTo>
                  </a:path>
                </a:pathLst>
              </a:custGeom>
              <a:grpFill/>
              <a:ln>
                <a:noFill/>
              </a:ln>
              <a:effectLst/>
              <a:extLst/>
            </p:spPr>
            <p:txBody>
              <a:bodyPr lIns="19050" tIns="19050" rIns="19050" bIns="19050" anchor="ctr"/>
              <a:lstStyle/>
              <a:p>
                <a:pPr marL="0" marR="0" lvl="0" indent="0" algn="ctr" defTabSz="228600" rtl="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ea typeface="微软雅黑"/>
                  <a:cs typeface="+mn-cs"/>
                  <a:sym typeface="Gill Sans" charset="0"/>
                </a:endParaRPr>
              </a:p>
            </p:txBody>
          </p:sp>
          <p:sp>
            <p:nvSpPr>
              <p:cNvPr id="12" name="AutoShape 45">
                <a:extLst>
                  <a:ext uri="{FF2B5EF4-FFF2-40B4-BE49-F238E27FC236}">
                    <a16:creationId xmlns:a16="http://schemas.microsoft.com/office/drawing/2014/main" xmlns="" id="{EBCBDC78-519F-4DCF-9701-737C2E2998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89513" y="3128963"/>
                <a:ext cx="46037" cy="68262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cubicBezTo>
                      <a:pt x="4838" y="0"/>
                      <a:pt x="0" y="10427"/>
                      <a:pt x="0" y="14400"/>
                    </a:cubicBezTo>
                    <a:cubicBezTo>
                      <a:pt x="0" y="18372"/>
                      <a:pt x="4838" y="21599"/>
                      <a:pt x="10800" y="21599"/>
                    </a:cubicBezTo>
                    <a:cubicBezTo>
                      <a:pt x="16761" y="21599"/>
                      <a:pt x="21600" y="18372"/>
                      <a:pt x="21600" y="14400"/>
                    </a:cubicBezTo>
                    <a:cubicBezTo>
                      <a:pt x="21600" y="10427"/>
                      <a:pt x="16761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/>
            </p:spPr>
            <p:txBody>
              <a:bodyPr lIns="19050" tIns="19050" rIns="19050" bIns="19050" anchor="ctr"/>
              <a:lstStyle/>
              <a:p>
                <a:pPr marL="0" marR="0" lvl="0" indent="0" algn="ctr" defTabSz="228600" rtl="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ea typeface="微软雅黑"/>
                  <a:cs typeface="+mn-cs"/>
                  <a:sym typeface="Gill Sans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5223466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xmlns="" id="{682FCF50-3C2B-439D-ACA3-2FD3367F5851}"/>
              </a:ext>
            </a:extLst>
          </p:cNvPr>
          <p:cNvSpPr/>
          <p:nvPr userDrawn="1"/>
        </p:nvSpPr>
        <p:spPr>
          <a:xfrm>
            <a:off x="0" y="0"/>
            <a:ext cx="4572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xmlns="" id="{8CEFF940-8976-4FD3-B6C0-C5119E122C3C}"/>
              </a:ext>
            </a:extLst>
          </p:cNvPr>
          <p:cNvSpPr/>
          <p:nvPr userDrawn="1"/>
        </p:nvSpPr>
        <p:spPr>
          <a:xfrm>
            <a:off x="178308" y="249174"/>
            <a:ext cx="8787384" cy="46451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56766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5906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449F7-5D90-411E-B63D-8723CE855B03}" type="datetimeFigureOut">
              <a:rPr lang="zh-CN" altLang="en-US" smtClean="0"/>
              <a:t>2022/3/7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03BD-8273-4B2F-9BD5-C1C4F37ADD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1465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449F7-5D90-411E-B63D-8723CE855B03}" type="datetimeFigureOut">
              <a:rPr lang="zh-CN" altLang="en-US" smtClean="0"/>
              <a:t>2022/3/7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03BD-8273-4B2F-9BD5-C1C4F37ADD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400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449F7-5D90-411E-B63D-8723CE855B03}" type="datetimeFigureOut">
              <a:rPr lang="zh-CN" altLang="en-US" smtClean="0"/>
              <a:t>2022/3/7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03BD-8273-4B2F-9BD5-C1C4F37ADD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7228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449F7-5D90-411E-B63D-8723CE855B03}" type="datetimeFigureOut">
              <a:rPr lang="zh-CN" altLang="en-US" smtClean="0"/>
              <a:t>2022/3/7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03BD-8273-4B2F-9BD5-C1C4F37ADD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3326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449F7-5D90-411E-B63D-8723CE855B03}" type="datetimeFigureOut">
              <a:rPr lang="zh-CN" altLang="en-US" smtClean="0"/>
              <a:t>2022/3/7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03BD-8273-4B2F-9BD5-C1C4F37ADD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4200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1449F7-5D90-411E-B63D-8723CE855B03}" type="datetimeFigureOut">
              <a:rPr lang="zh-CN" altLang="en-US" smtClean="0"/>
              <a:t>2022/3/7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8D03BD-8273-4B2F-9BD5-C1C4F37ADD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2337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3" r:id="rId2"/>
    <p:sldLayoutId id="2147483672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27845620-1BD2-4CB4-A849-1D6F71C83D3D}"/>
              </a:ext>
            </a:extLst>
          </p:cNvPr>
          <p:cNvSpPr/>
          <p:nvPr/>
        </p:nvSpPr>
        <p:spPr>
          <a:xfrm>
            <a:off x="548640" y="546354"/>
            <a:ext cx="8046720" cy="40987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xmlns="" id="{F308687F-5083-4900-B884-1ED108CE6C82}"/>
              </a:ext>
            </a:extLst>
          </p:cNvPr>
          <p:cNvSpPr txBox="1"/>
          <p:nvPr/>
        </p:nvSpPr>
        <p:spPr>
          <a:xfrm>
            <a:off x="1901672" y="2439683"/>
            <a:ext cx="56707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smtClean="0">
                <a:solidFill>
                  <a:schemeClr val="accent1"/>
                </a:solidFill>
              </a:rPr>
              <a:t>《</a:t>
            </a:r>
            <a:r>
              <a:rPr lang="zh-CN" altLang="en-US" sz="2000" dirty="0"/>
              <a:t>基于隐私保护的机器学习若干技术研究</a:t>
            </a:r>
            <a:r>
              <a:rPr lang="en-US" sz="2000" dirty="0"/>
              <a:t> </a:t>
            </a:r>
            <a:r>
              <a:rPr lang="en-US" altLang="zh-CN" sz="2000" dirty="0" smtClean="0">
                <a:solidFill>
                  <a:schemeClr val="accent1"/>
                </a:solidFill>
              </a:rPr>
              <a:t>》</a:t>
            </a:r>
          </a:p>
          <a:p>
            <a:pPr algn="ctr"/>
            <a:r>
              <a:rPr lang="zh-CN" altLang="en-US" sz="2000" dirty="0" smtClean="0">
                <a:solidFill>
                  <a:schemeClr val="accent1"/>
                </a:solidFill>
              </a:rPr>
              <a:t>开</a:t>
            </a:r>
            <a:r>
              <a:rPr lang="zh-CN" altLang="en-US" sz="2000" dirty="0">
                <a:solidFill>
                  <a:schemeClr val="accent1"/>
                </a:solidFill>
              </a:rPr>
              <a:t>题报告</a:t>
            </a:r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xmlns="" id="{83952E80-526F-44CB-8C16-C6E50D239736}"/>
              </a:ext>
            </a:extLst>
          </p:cNvPr>
          <p:cNvGrpSpPr/>
          <p:nvPr/>
        </p:nvGrpSpPr>
        <p:grpSpPr>
          <a:xfrm>
            <a:off x="3835940" y="848674"/>
            <a:ext cx="1445741" cy="1445741"/>
            <a:chOff x="3963053" y="796069"/>
            <a:chExt cx="1445741" cy="1445741"/>
          </a:xfrm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xmlns="" id="{84E5A175-3149-405F-9145-7535715A381B}"/>
                </a:ext>
              </a:extLst>
            </p:cNvPr>
            <p:cNvSpPr/>
            <p:nvPr/>
          </p:nvSpPr>
          <p:spPr>
            <a:xfrm>
              <a:off x="3963053" y="796069"/>
              <a:ext cx="1445741" cy="14457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1016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xmlns="" id="{9E5B9E45-F93C-4A06-BA66-41DF7365FA50}"/>
                </a:ext>
              </a:extLst>
            </p:cNvPr>
            <p:cNvGrpSpPr/>
            <p:nvPr/>
          </p:nvGrpSpPr>
          <p:grpSpPr>
            <a:xfrm>
              <a:off x="4188168" y="1149945"/>
              <a:ext cx="995510" cy="868332"/>
              <a:chOff x="4675188" y="2882900"/>
              <a:chExt cx="360362" cy="314325"/>
            </a:xfrm>
            <a:solidFill>
              <a:schemeClr val="bg1"/>
            </a:solidFill>
          </p:grpSpPr>
          <p:sp>
            <p:nvSpPr>
              <p:cNvPr id="17" name="AutoShape 43">
                <a:extLst>
                  <a:ext uri="{FF2B5EF4-FFF2-40B4-BE49-F238E27FC236}">
                    <a16:creationId xmlns:a16="http://schemas.microsoft.com/office/drawing/2014/main" xmlns="" id="{96F486C0-B983-41F9-81CB-6C1B1A8DC5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75188" y="2882900"/>
                <a:ext cx="360362" cy="25717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951" y="9367"/>
                    </a:moveTo>
                    <a:cubicBezTo>
                      <a:pt x="10901" y="9383"/>
                      <a:pt x="10851" y="9391"/>
                      <a:pt x="10800" y="9391"/>
                    </a:cubicBezTo>
                    <a:cubicBezTo>
                      <a:pt x="10748" y="9391"/>
                      <a:pt x="10698" y="9383"/>
                      <a:pt x="10648" y="9367"/>
                    </a:cubicBezTo>
                    <a:lnTo>
                      <a:pt x="1873" y="6550"/>
                    </a:lnTo>
                    <a:cubicBezTo>
                      <a:pt x="1566" y="6452"/>
                      <a:pt x="1349" y="6072"/>
                      <a:pt x="1349" y="5634"/>
                    </a:cubicBezTo>
                    <a:cubicBezTo>
                      <a:pt x="1349" y="5197"/>
                      <a:pt x="1566" y="4817"/>
                      <a:pt x="1873" y="4719"/>
                    </a:cubicBezTo>
                    <a:lnTo>
                      <a:pt x="10648" y="1902"/>
                    </a:lnTo>
                    <a:cubicBezTo>
                      <a:pt x="10698" y="1886"/>
                      <a:pt x="10748" y="1878"/>
                      <a:pt x="10800" y="1878"/>
                    </a:cubicBezTo>
                    <a:cubicBezTo>
                      <a:pt x="10851" y="1878"/>
                      <a:pt x="10901" y="1886"/>
                      <a:pt x="10951" y="1902"/>
                    </a:cubicBezTo>
                    <a:lnTo>
                      <a:pt x="19726" y="4719"/>
                    </a:lnTo>
                    <a:cubicBezTo>
                      <a:pt x="20033" y="4817"/>
                      <a:pt x="20249" y="5197"/>
                      <a:pt x="20249" y="5634"/>
                    </a:cubicBezTo>
                    <a:cubicBezTo>
                      <a:pt x="20249" y="6072"/>
                      <a:pt x="20033" y="6452"/>
                      <a:pt x="19726" y="6550"/>
                    </a:cubicBezTo>
                    <a:cubicBezTo>
                      <a:pt x="19726" y="6550"/>
                      <a:pt x="10951" y="9367"/>
                      <a:pt x="10951" y="9367"/>
                    </a:cubicBezTo>
                    <a:close/>
                    <a:moveTo>
                      <a:pt x="16874" y="16904"/>
                    </a:moveTo>
                    <a:cubicBezTo>
                      <a:pt x="16874" y="17942"/>
                      <a:pt x="14849" y="19721"/>
                      <a:pt x="10800" y="19721"/>
                    </a:cubicBezTo>
                    <a:cubicBezTo>
                      <a:pt x="6749" y="19721"/>
                      <a:pt x="4724" y="17942"/>
                      <a:pt x="4724" y="16904"/>
                    </a:cubicBezTo>
                    <a:lnTo>
                      <a:pt x="4724" y="9394"/>
                    </a:lnTo>
                    <a:lnTo>
                      <a:pt x="10353" y="11200"/>
                    </a:lnTo>
                    <a:cubicBezTo>
                      <a:pt x="10501" y="11246"/>
                      <a:pt x="10651" y="11269"/>
                      <a:pt x="10800" y="11269"/>
                    </a:cubicBezTo>
                    <a:cubicBezTo>
                      <a:pt x="10949" y="11269"/>
                      <a:pt x="11098" y="11246"/>
                      <a:pt x="11255" y="11198"/>
                    </a:cubicBezTo>
                    <a:lnTo>
                      <a:pt x="16874" y="9394"/>
                    </a:lnTo>
                    <a:cubicBezTo>
                      <a:pt x="16874" y="9394"/>
                      <a:pt x="16874" y="16904"/>
                      <a:pt x="16874" y="16904"/>
                    </a:cubicBezTo>
                    <a:close/>
                    <a:moveTo>
                      <a:pt x="21600" y="5634"/>
                    </a:moveTo>
                    <a:cubicBezTo>
                      <a:pt x="21600" y="4314"/>
                      <a:pt x="20954" y="3185"/>
                      <a:pt x="20030" y="2888"/>
                    </a:cubicBezTo>
                    <a:lnTo>
                      <a:pt x="11246" y="68"/>
                    </a:lnTo>
                    <a:cubicBezTo>
                      <a:pt x="11098" y="22"/>
                      <a:pt x="10949" y="0"/>
                      <a:pt x="10800" y="0"/>
                    </a:cubicBezTo>
                    <a:cubicBezTo>
                      <a:pt x="10651" y="0"/>
                      <a:pt x="10501" y="22"/>
                      <a:pt x="10344" y="71"/>
                    </a:cubicBezTo>
                    <a:lnTo>
                      <a:pt x="1570" y="2888"/>
                    </a:lnTo>
                    <a:cubicBezTo>
                      <a:pt x="645" y="3185"/>
                      <a:pt x="0" y="4314"/>
                      <a:pt x="0" y="5634"/>
                    </a:cubicBezTo>
                    <a:cubicBezTo>
                      <a:pt x="0" y="6955"/>
                      <a:pt x="645" y="8084"/>
                      <a:pt x="1569" y="8380"/>
                    </a:cubicBezTo>
                    <a:lnTo>
                      <a:pt x="3374" y="8960"/>
                    </a:lnTo>
                    <a:lnTo>
                      <a:pt x="3374" y="16904"/>
                    </a:lnTo>
                    <a:cubicBezTo>
                      <a:pt x="3374" y="19397"/>
                      <a:pt x="5425" y="21600"/>
                      <a:pt x="10800" y="21600"/>
                    </a:cubicBezTo>
                    <a:cubicBezTo>
                      <a:pt x="16174" y="21600"/>
                      <a:pt x="18224" y="19397"/>
                      <a:pt x="18224" y="16904"/>
                    </a:cubicBezTo>
                    <a:lnTo>
                      <a:pt x="18224" y="8960"/>
                    </a:lnTo>
                    <a:lnTo>
                      <a:pt x="20030" y="8380"/>
                    </a:lnTo>
                    <a:cubicBezTo>
                      <a:pt x="20954" y="8084"/>
                      <a:pt x="21600" y="6955"/>
                      <a:pt x="21600" y="5634"/>
                    </a:cubicBezTo>
                  </a:path>
                </a:pathLst>
              </a:custGeom>
              <a:grpFill/>
              <a:ln>
                <a:noFill/>
              </a:ln>
              <a:effectLst/>
              <a:extLst/>
            </p:spPr>
            <p:txBody>
              <a:bodyPr lIns="19050" tIns="19050" rIns="19050" bIns="19050" anchor="ctr"/>
              <a:lstStyle/>
              <a:p>
                <a:pPr marL="0" marR="0" lvl="0" indent="0" algn="ctr" defTabSz="22860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18" name="AutoShape 44">
                <a:extLst>
                  <a:ext uri="{FF2B5EF4-FFF2-40B4-BE49-F238E27FC236}">
                    <a16:creationId xmlns:a16="http://schemas.microsoft.com/office/drawing/2014/main" xmlns="" id="{BF50BDB9-1337-4389-911A-562AACE0FB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00625" y="2994025"/>
                <a:ext cx="22225" cy="12382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1963"/>
                    </a:moveTo>
                    <a:lnTo>
                      <a:pt x="0" y="19636"/>
                    </a:lnTo>
                    <a:cubicBezTo>
                      <a:pt x="0" y="20721"/>
                      <a:pt x="4841" y="21599"/>
                      <a:pt x="10800" y="21599"/>
                    </a:cubicBezTo>
                    <a:cubicBezTo>
                      <a:pt x="16758" y="21599"/>
                      <a:pt x="21600" y="20721"/>
                      <a:pt x="21600" y="19636"/>
                    </a:cubicBezTo>
                    <a:lnTo>
                      <a:pt x="21600" y="1963"/>
                    </a:lnTo>
                    <a:cubicBezTo>
                      <a:pt x="21600" y="878"/>
                      <a:pt x="16758" y="0"/>
                      <a:pt x="10800" y="0"/>
                    </a:cubicBezTo>
                    <a:cubicBezTo>
                      <a:pt x="4841" y="0"/>
                      <a:pt x="0" y="878"/>
                      <a:pt x="0" y="1963"/>
                    </a:cubicBezTo>
                  </a:path>
                </a:pathLst>
              </a:custGeom>
              <a:grpFill/>
              <a:ln>
                <a:noFill/>
              </a:ln>
              <a:effectLst/>
              <a:extLst/>
            </p:spPr>
            <p:txBody>
              <a:bodyPr lIns="19050" tIns="19050" rIns="19050" bIns="19050" anchor="ctr"/>
              <a:lstStyle/>
              <a:p>
                <a:pPr marL="0" marR="0" lvl="0" indent="0" algn="ctr" defTabSz="22860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19" name="AutoShape 45">
                <a:extLst>
                  <a:ext uri="{FF2B5EF4-FFF2-40B4-BE49-F238E27FC236}">
                    <a16:creationId xmlns:a16="http://schemas.microsoft.com/office/drawing/2014/main" xmlns="" id="{1A5323F7-E69F-4BEF-A706-7DF4426CAC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89513" y="3128963"/>
                <a:ext cx="46037" cy="68262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cubicBezTo>
                      <a:pt x="4838" y="0"/>
                      <a:pt x="0" y="10427"/>
                      <a:pt x="0" y="14400"/>
                    </a:cubicBezTo>
                    <a:cubicBezTo>
                      <a:pt x="0" y="18372"/>
                      <a:pt x="4838" y="21599"/>
                      <a:pt x="10800" y="21599"/>
                    </a:cubicBezTo>
                    <a:cubicBezTo>
                      <a:pt x="16761" y="21599"/>
                      <a:pt x="21600" y="18372"/>
                      <a:pt x="21600" y="14400"/>
                    </a:cubicBezTo>
                    <a:cubicBezTo>
                      <a:pt x="21600" y="10427"/>
                      <a:pt x="16761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/>
            </p:spPr>
            <p:txBody>
              <a:bodyPr lIns="19050" tIns="19050" rIns="19050" bIns="19050" anchor="ctr"/>
              <a:lstStyle/>
              <a:p>
                <a:pPr marL="0" marR="0" lvl="0" indent="0" algn="ctr" defTabSz="22860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sym typeface="Gill Sans" charset="0"/>
                </a:endParaRPr>
              </a:p>
            </p:txBody>
          </p:sp>
        </p:grpSp>
      </p:grpSp>
      <p:sp>
        <p:nvSpPr>
          <p:cNvPr id="20" name="文本框 19">
            <a:extLst>
              <a:ext uri="{FF2B5EF4-FFF2-40B4-BE49-F238E27FC236}">
                <a16:creationId xmlns:a16="http://schemas.microsoft.com/office/drawing/2014/main" xmlns="" id="{81315CB3-1490-479A-880F-0D1C623254E2}"/>
              </a:ext>
            </a:extLst>
          </p:cNvPr>
          <p:cNvSpPr txBox="1"/>
          <p:nvPr/>
        </p:nvSpPr>
        <p:spPr>
          <a:xfrm>
            <a:off x="2881805" y="3939624"/>
            <a:ext cx="37104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accent1"/>
                </a:solidFill>
              </a:rPr>
              <a:t>汇报人</a:t>
            </a:r>
            <a:r>
              <a:rPr lang="zh-CN" altLang="en-US" sz="1400" dirty="0" smtClean="0">
                <a:solidFill>
                  <a:schemeClr val="accent1"/>
                </a:solidFill>
              </a:rPr>
              <a:t>：</a:t>
            </a:r>
            <a:r>
              <a:rPr lang="zh-CN" altLang="en-US" sz="1400" smtClean="0">
                <a:solidFill>
                  <a:schemeClr val="accent1"/>
                </a:solidFill>
              </a:rPr>
              <a:t>刘坤                    </a:t>
            </a:r>
            <a:r>
              <a:rPr lang="zh-CN" altLang="en-US" sz="1400" dirty="0" smtClean="0">
                <a:solidFill>
                  <a:schemeClr val="accent1"/>
                </a:solidFill>
              </a:rPr>
              <a:t>导师：唐春明教授</a:t>
            </a:r>
            <a:endParaRPr lang="en-US" altLang="zh-CN" sz="1400" dirty="0" smtClean="0">
              <a:solidFill>
                <a:schemeClr val="accent1"/>
              </a:solidFill>
            </a:endParaRPr>
          </a:p>
          <a:p>
            <a:pPr algn="ctr"/>
            <a:r>
              <a:rPr lang="zh-CN" altLang="en-US" sz="1400" dirty="0" smtClean="0">
                <a:solidFill>
                  <a:schemeClr val="accent1"/>
                </a:solidFill>
              </a:rPr>
              <a:t>汇报</a:t>
            </a:r>
            <a:r>
              <a:rPr lang="zh-CN" altLang="en-US" sz="1400" dirty="0">
                <a:solidFill>
                  <a:schemeClr val="accent1"/>
                </a:solidFill>
              </a:rPr>
              <a:t>时间</a:t>
            </a:r>
            <a:r>
              <a:rPr lang="zh-CN" altLang="en-US" sz="1400" dirty="0" smtClean="0">
                <a:solidFill>
                  <a:schemeClr val="accent1"/>
                </a:solidFill>
              </a:rPr>
              <a:t>：</a:t>
            </a:r>
            <a:r>
              <a:rPr lang="en-US" altLang="zh-CN" sz="1400" dirty="0" smtClean="0">
                <a:solidFill>
                  <a:schemeClr val="accent1"/>
                </a:solidFill>
              </a:rPr>
              <a:t>2022</a:t>
            </a:r>
            <a:r>
              <a:rPr lang="zh-CN" altLang="en-US" sz="1400" dirty="0" smtClean="0">
                <a:solidFill>
                  <a:schemeClr val="accent1"/>
                </a:solidFill>
              </a:rPr>
              <a:t>年</a:t>
            </a:r>
            <a:r>
              <a:rPr lang="en-US" altLang="zh-CN" sz="1400" dirty="0" smtClean="0">
                <a:solidFill>
                  <a:schemeClr val="accent1"/>
                </a:solidFill>
              </a:rPr>
              <a:t>03</a:t>
            </a:r>
            <a:r>
              <a:rPr lang="zh-CN" altLang="en-US" sz="1400" dirty="0" smtClean="0">
                <a:solidFill>
                  <a:schemeClr val="accent1"/>
                </a:solidFill>
              </a:rPr>
              <a:t>月</a:t>
            </a:r>
            <a:r>
              <a:rPr lang="en-US" altLang="zh-CN" sz="1400" dirty="0" smtClean="0">
                <a:solidFill>
                  <a:schemeClr val="accent1"/>
                </a:solidFill>
              </a:rPr>
              <a:t>08</a:t>
            </a:r>
            <a:r>
              <a:rPr lang="zh-CN" altLang="en-US" sz="1400" dirty="0" smtClean="0">
                <a:solidFill>
                  <a:schemeClr val="accent1"/>
                </a:solidFill>
              </a:rPr>
              <a:t>日</a:t>
            </a:r>
            <a:endParaRPr lang="zh-CN" altLang="en-US" sz="1400" dirty="0">
              <a:solidFill>
                <a:schemeClr val="accent1"/>
              </a:solidFill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xmlns="" id="{695E45D2-4F7B-4220-B1CA-9BBB51D684F4}"/>
              </a:ext>
            </a:extLst>
          </p:cNvPr>
          <p:cNvSpPr txBox="1"/>
          <p:nvPr/>
        </p:nvSpPr>
        <p:spPr>
          <a:xfrm>
            <a:off x="3671753" y="3449539"/>
            <a:ext cx="18004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solidFill>
                  <a:schemeClr val="accent1"/>
                </a:solidFill>
              </a:rPr>
              <a:t>数学与信息科学学院</a:t>
            </a:r>
            <a:endParaRPr lang="zh-CN" altLang="en-US" sz="1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63475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27845620-1BD2-4CB4-A849-1D6F71C83D3D}"/>
              </a:ext>
            </a:extLst>
          </p:cNvPr>
          <p:cNvSpPr/>
          <p:nvPr/>
        </p:nvSpPr>
        <p:spPr>
          <a:xfrm>
            <a:off x="548640" y="546354"/>
            <a:ext cx="8046720" cy="40987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xmlns="" id="{84E5A175-3149-405F-9145-7535715A381B}"/>
              </a:ext>
            </a:extLst>
          </p:cNvPr>
          <p:cNvSpPr/>
          <p:nvPr/>
        </p:nvSpPr>
        <p:spPr>
          <a:xfrm>
            <a:off x="1059299" y="1588576"/>
            <a:ext cx="1796181" cy="1796181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xmlns="" id="{256BF839-5984-4814-99D1-E3F91C6B186D}"/>
              </a:ext>
            </a:extLst>
          </p:cNvPr>
          <p:cNvSpPr/>
          <p:nvPr/>
        </p:nvSpPr>
        <p:spPr>
          <a:xfrm>
            <a:off x="3085528" y="1808833"/>
            <a:ext cx="20313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3600" b="1" kern="10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研究分析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xmlns="" id="{108EDB90-29AC-41EE-8404-B98F5C9941E8}"/>
              </a:ext>
            </a:extLst>
          </p:cNvPr>
          <p:cNvSpPr/>
          <p:nvPr/>
        </p:nvSpPr>
        <p:spPr>
          <a:xfrm>
            <a:off x="3085528" y="2431161"/>
            <a:ext cx="27196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400" kern="10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Research Analysis</a:t>
            </a:r>
          </a:p>
        </p:txBody>
      </p:sp>
      <p:grpSp>
        <p:nvGrpSpPr>
          <p:cNvPr id="31" name="Group 13">
            <a:extLst>
              <a:ext uri="{FF2B5EF4-FFF2-40B4-BE49-F238E27FC236}">
                <a16:creationId xmlns:a16="http://schemas.microsoft.com/office/drawing/2014/main" xmlns="" id="{7B266607-1E24-446A-AA08-188900624FA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193349" y="3077492"/>
            <a:ext cx="246137" cy="245552"/>
            <a:chOff x="3665" y="2074"/>
            <a:chExt cx="421" cy="420"/>
          </a:xfrm>
          <a:solidFill>
            <a:schemeClr val="accent1"/>
          </a:solidFill>
        </p:grpSpPr>
        <p:sp>
          <p:nvSpPr>
            <p:cNvPr id="32" name="Freeform 14">
              <a:extLst>
                <a:ext uri="{FF2B5EF4-FFF2-40B4-BE49-F238E27FC236}">
                  <a16:creationId xmlns:a16="http://schemas.microsoft.com/office/drawing/2014/main" xmlns="" id="{A141E591-87D0-4A9D-84EA-6C3EEEDD2AC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65" y="2074"/>
              <a:ext cx="421" cy="420"/>
            </a:xfrm>
            <a:custGeom>
              <a:avLst/>
              <a:gdLst>
                <a:gd name="T0" fmla="*/ 350 w 699"/>
                <a:gd name="T1" fmla="*/ 698 h 698"/>
                <a:gd name="T2" fmla="*/ 0 w 699"/>
                <a:gd name="T3" fmla="*/ 349 h 698"/>
                <a:gd name="T4" fmla="*/ 350 w 699"/>
                <a:gd name="T5" fmla="*/ 0 h 698"/>
                <a:gd name="T6" fmla="*/ 699 w 699"/>
                <a:gd name="T7" fmla="*/ 349 h 698"/>
                <a:gd name="T8" fmla="*/ 350 w 699"/>
                <a:gd name="T9" fmla="*/ 698 h 698"/>
                <a:gd name="T10" fmla="*/ 350 w 699"/>
                <a:gd name="T11" fmla="*/ 40 h 698"/>
                <a:gd name="T12" fmla="*/ 40 w 699"/>
                <a:gd name="T13" fmla="*/ 349 h 698"/>
                <a:gd name="T14" fmla="*/ 350 w 699"/>
                <a:gd name="T15" fmla="*/ 658 h 698"/>
                <a:gd name="T16" fmla="*/ 659 w 699"/>
                <a:gd name="T17" fmla="*/ 349 h 698"/>
                <a:gd name="T18" fmla="*/ 350 w 699"/>
                <a:gd name="T19" fmla="*/ 40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99" h="698">
                  <a:moveTo>
                    <a:pt x="350" y="698"/>
                  </a:moveTo>
                  <a:cubicBezTo>
                    <a:pt x="157" y="698"/>
                    <a:pt x="0" y="542"/>
                    <a:pt x="0" y="349"/>
                  </a:cubicBezTo>
                  <a:cubicBezTo>
                    <a:pt x="0" y="156"/>
                    <a:pt x="157" y="0"/>
                    <a:pt x="350" y="0"/>
                  </a:cubicBezTo>
                  <a:cubicBezTo>
                    <a:pt x="542" y="0"/>
                    <a:pt x="699" y="156"/>
                    <a:pt x="699" y="349"/>
                  </a:cubicBezTo>
                  <a:cubicBezTo>
                    <a:pt x="699" y="542"/>
                    <a:pt x="542" y="698"/>
                    <a:pt x="350" y="698"/>
                  </a:cubicBezTo>
                  <a:close/>
                  <a:moveTo>
                    <a:pt x="350" y="40"/>
                  </a:moveTo>
                  <a:cubicBezTo>
                    <a:pt x="179" y="40"/>
                    <a:pt x="40" y="179"/>
                    <a:pt x="40" y="349"/>
                  </a:cubicBezTo>
                  <a:cubicBezTo>
                    <a:pt x="40" y="519"/>
                    <a:pt x="179" y="658"/>
                    <a:pt x="350" y="658"/>
                  </a:cubicBezTo>
                  <a:cubicBezTo>
                    <a:pt x="520" y="658"/>
                    <a:pt x="659" y="519"/>
                    <a:pt x="659" y="349"/>
                  </a:cubicBezTo>
                  <a:cubicBezTo>
                    <a:pt x="659" y="179"/>
                    <a:pt x="520" y="40"/>
                    <a:pt x="350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15">
              <a:extLst>
                <a:ext uri="{FF2B5EF4-FFF2-40B4-BE49-F238E27FC236}">
                  <a16:creationId xmlns:a16="http://schemas.microsoft.com/office/drawing/2014/main" xmlns="" id="{AE3A265A-B4ED-4C0D-8793-0E1E83881147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9" y="2204"/>
              <a:ext cx="233" cy="162"/>
            </a:xfrm>
            <a:custGeom>
              <a:avLst/>
              <a:gdLst>
                <a:gd name="T0" fmla="*/ 138 w 387"/>
                <a:gd name="T1" fmla="*/ 269 h 269"/>
                <a:gd name="T2" fmla="*/ 123 w 387"/>
                <a:gd name="T3" fmla="*/ 263 h 269"/>
                <a:gd name="T4" fmla="*/ 7 w 387"/>
                <a:gd name="T5" fmla="*/ 147 h 269"/>
                <a:gd name="T6" fmla="*/ 7 w 387"/>
                <a:gd name="T7" fmla="*/ 119 h 269"/>
                <a:gd name="T8" fmla="*/ 7 w 387"/>
                <a:gd name="T9" fmla="*/ 119 h 269"/>
                <a:gd name="T10" fmla="*/ 36 w 387"/>
                <a:gd name="T11" fmla="*/ 119 h 269"/>
                <a:gd name="T12" fmla="*/ 36 w 387"/>
                <a:gd name="T13" fmla="*/ 119 h 269"/>
                <a:gd name="T14" fmla="*/ 138 w 387"/>
                <a:gd name="T15" fmla="*/ 221 h 269"/>
                <a:gd name="T16" fmla="*/ 350 w 387"/>
                <a:gd name="T17" fmla="*/ 8 h 269"/>
                <a:gd name="T18" fmla="*/ 379 w 387"/>
                <a:gd name="T19" fmla="*/ 8 h 269"/>
                <a:gd name="T20" fmla="*/ 379 w 387"/>
                <a:gd name="T21" fmla="*/ 8 h 269"/>
                <a:gd name="T22" fmla="*/ 379 w 387"/>
                <a:gd name="T23" fmla="*/ 36 h 269"/>
                <a:gd name="T24" fmla="*/ 379 w 387"/>
                <a:gd name="T25" fmla="*/ 36 h 269"/>
                <a:gd name="T26" fmla="*/ 152 w 387"/>
                <a:gd name="T27" fmla="*/ 263 h 269"/>
                <a:gd name="T28" fmla="*/ 138 w 387"/>
                <a:gd name="T29" fmla="*/ 269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87" h="269">
                  <a:moveTo>
                    <a:pt x="138" y="269"/>
                  </a:moveTo>
                  <a:cubicBezTo>
                    <a:pt x="132" y="269"/>
                    <a:pt x="127" y="267"/>
                    <a:pt x="123" y="263"/>
                  </a:cubicBezTo>
                  <a:cubicBezTo>
                    <a:pt x="7" y="147"/>
                    <a:pt x="7" y="147"/>
                    <a:pt x="7" y="147"/>
                  </a:cubicBezTo>
                  <a:cubicBezTo>
                    <a:pt x="0" y="139"/>
                    <a:pt x="0" y="127"/>
                    <a:pt x="7" y="119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15" y="111"/>
                    <a:pt x="28" y="111"/>
                    <a:pt x="36" y="119"/>
                  </a:cubicBezTo>
                  <a:cubicBezTo>
                    <a:pt x="36" y="119"/>
                    <a:pt x="36" y="119"/>
                    <a:pt x="36" y="119"/>
                  </a:cubicBezTo>
                  <a:cubicBezTo>
                    <a:pt x="138" y="221"/>
                    <a:pt x="138" y="221"/>
                    <a:pt x="138" y="221"/>
                  </a:cubicBezTo>
                  <a:cubicBezTo>
                    <a:pt x="350" y="8"/>
                    <a:pt x="350" y="8"/>
                    <a:pt x="350" y="8"/>
                  </a:cubicBezTo>
                  <a:cubicBezTo>
                    <a:pt x="358" y="0"/>
                    <a:pt x="371" y="0"/>
                    <a:pt x="379" y="8"/>
                  </a:cubicBezTo>
                  <a:cubicBezTo>
                    <a:pt x="379" y="8"/>
                    <a:pt x="379" y="8"/>
                    <a:pt x="379" y="8"/>
                  </a:cubicBezTo>
                  <a:cubicBezTo>
                    <a:pt x="387" y="16"/>
                    <a:pt x="387" y="28"/>
                    <a:pt x="379" y="36"/>
                  </a:cubicBezTo>
                  <a:cubicBezTo>
                    <a:pt x="379" y="36"/>
                    <a:pt x="379" y="36"/>
                    <a:pt x="379" y="36"/>
                  </a:cubicBezTo>
                  <a:cubicBezTo>
                    <a:pt x="152" y="263"/>
                    <a:pt x="152" y="263"/>
                    <a:pt x="152" y="263"/>
                  </a:cubicBezTo>
                  <a:cubicBezTo>
                    <a:pt x="148" y="267"/>
                    <a:pt x="143" y="269"/>
                    <a:pt x="138" y="2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4" name="矩形 33">
            <a:extLst>
              <a:ext uri="{FF2B5EF4-FFF2-40B4-BE49-F238E27FC236}">
                <a16:creationId xmlns:a16="http://schemas.microsoft.com/office/drawing/2014/main" xmlns="" id="{F2B290E5-515A-4DB8-9472-33B1686A97FA}"/>
              </a:ext>
            </a:extLst>
          </p:cNvPr>
          <p:cNvSpPr/>
          <p:nvPr/>
        </p:nvSpPr>
        <p:spPr>
          <a:xfrm>
            <a:off x="3384529" y="3015425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kern="10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研究条件</a:t>
            </a:r>
          </a:p>
        </p:txBody>
      </p:sp>
      <p:grpSp>
        <p:nvGrpSpPr>
          <p:cNvPr id="35" name="Group 13">
            <a:extLst>
              <a:ext uri="{FF2B5EF4-FFF2-40B4-BE49-F238E27FC236}">
                <a16:creationId xmlns:a16="http://schemas.microsoft.com/office/drawing/2014/main" xmlns="" id="{693906BC-7735-4725-8309-72D620A681D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512164" y="3077492"/>
            <a:ext cx="246137" cy="245552"/>
            <a:chOff x="3665" y="2074"/>
            <a:chExt cx="421" cy="420"/>
          </a:xfrm>
          <a:solidFill>
            <a:schemeClr val="accent1"/>
          </a:solidFill>
        </p:grpSpPr>
        <p:sp>
          <p:nvSpPr>
            <p:cNvPr id="36" name="Freeform 14">
              <a:extLst>
                <a:ext uri="{FF2B5EF4-FFF2-40B4-BE49-F238E27FC236}">
                  <a16:creationId xmlns:a16="http://schemas.microsoft.com/office/drawing/2014/main" xmlns="" id="{5A080266-FD71-491A-94E3-45981DDCAB3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65" y="2074"/>
              <a:ext cx="421" cy="420"/>
            </a:xfrm>
            <a:custGeom>
              <a:avLst/>
              <a:gdLst>
                <a:gd name="T0" fmla="*/ 350 w 699"/>
                <a:gd name="T1" fmla="*/ 698 h 698"/>
                <a:gd name="T2" fmla="*/ 0 w 699"/>
                <a:gd name="T3" fmla="*/ 349 h 698"/>
                <a:gd name="T4" fmla="*/ 350 w 699"/>
                <a:gd name="T5" fmla="*/ 0 h 698"/>
                <a:gd name="T6" fmla="*/ 699 w 699"/>
                <a:gd name="T7" fmla="*/ 349 h 698"/>
                <a:gd name="T8" fmla="*/ 350 w 699"/>
                <a:gd name="T9" fmla="*/ 698 h 698"/>
                <a:gd name="T10" fmla="*/ 350 w 699"/>
                <a:gd name="T11" fmla="*/ 40 h 698"/>
                <a:gd name="T12" fmla="*/ 40 w 699"/>
                <a:gd name="T13" fmla="*/ 349 h 698"/>
                <a:gd name="T14" fmla="*/ 350 w 699"/>
                <a:gd name="T15" fmla="*/ 658 h 698"/>
                <a:gd name="T16" fmla="*/ 659 w 699"/>
                <a:gd name="T17" fmla="*/ 349 h 698"/>
                <a:gd name="T18" fmla="*/ 350 w 699"/>
                <a:gd name="T19" fmla="*/ 40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99" h="698">
                  <a:moveTo>
                    <a:pt x="350" y="698"/>
                  </a:moveTo>
                  <a:cubicBezTo>
                    <a:pt x="157" y="698"/>
                    <a:pt x="0" y="542"/>
                    <a:pt x="0" y="349"/>
                  </a:cubicBezTo>
                  <a:cubicBezTo>
                    <a:pt x="0" y="156"/>
                    <a:pt x="157" y="0"/>
                    <a:pt x="350" y="0"/>
                  </a:cubicBezTo>
                  <a:cubicBezTo>
                    <a:pt x="542" y="0"/>
                    <a:pt x="699" y="156"/>
                    <a:pt x="699" y="349"/>
                  </a:cubicBezTo>
                  <a:cubicBezTo>
                    <a:pt x="699" y="542"/>
                    <a:pt x="542" y="698"/>
                    <a:pt x="350" y="698"/>
                  </a:cubicBezTo>
                  <a:close/>
                  <a:moveTo>
                    <a:pt x="350" y="40"/>
                  </a:moveTo>
                  <a:cubicBezTo>
                    <a:pt x="179" y="40"/>
                    <a:pt x="40" y="179"/>
                    <a:pt x="40" y="349"/>
                  </a:cubicBezTo>
                  <a:cubicBezTo>
                    <a:pt x="40" y="519"/>
                    <a:pt x="179" y="658"/>
                    <a:pt x="350" y="658"/>
                  </a:cubicBezTo>
                  <a:cubicBezTo>
                    <a:pt x="520" y="658"/>
                    <a:pt x="659" y="519"/>
                    <a:pt x="659" y="349"/>
                  </a:cubicBezTo>
                  <a:cubicBezTo>
                    <a:pt x="659" y="179"/>
                    <a:pt x="520" y="40"/>
                    <a:pt x="350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15">
              <a:extLst>
                <a:ext uri="{FF2B5EF4-FFF2-40B4-BE49-F238E27FC236}">
                  <a16:creationId xmlns:a16="http://schemas.microsoft.com/office/drawing/2014/main" xmlns="" id="{06855B9F-A534-49BD-8C81-1FC504DFE9C7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9" y="2204"/>
              <a:ext cx="233" cy="162"/>
            </a:xfrm>
            <a:custGeom>
              <a:avLst/>
              <a:gdLst>
                <a:gd name="T0" fmla="*/ 138 w 387"/>
                <a:gd name="T1" fmla="*/ 269 h 269"/>
                <a:gd name="T2" fmla="*/ 123 w 387"/>
                <a:gd name="T3" fmla="*/ 263 h 269"/>
                <a:gd name="T4" fmla="*/ 7 w 387"/>
                <a:gd name="T5" fmla="*/ 147 h 269"/>
                <a:gd name="T6" fmla="*/ 7 w 387"/>
                <a:gd name="T7" fmla="*/ 119 h 269"/>
                <a:gd name="T8" fmla="*/ 7 w 387"/>
                <a:gd name="T9" fmla="*/ 119 h 269"/>
                <a:gd name="T10" fmla="*/ 36 w 387"/>
                <a:gd name="T11" fmla="*/ 119 h 269"/>
                <a:gd name="T12" fmla="*/ 36 w 387"/>
                <a:gd name="T13" fmla="*/ 119 h 269"/>
                <a:gd name="T14" fmla="*/ 138 w 387"/>
                <a:gd name="T15" fmla="*/ 221 h 269"/>
                <a:gd name="T16" fmla="*/ 350 w 387"/>
                <a:gd name="T17" fmla="*/ 8 h 269"/>
                <a:gd name="T18" fmla="*/ 379 w 387"/>
                <a:gd name="T19" fmla="*/ 8 h 269"/>
                <a:gd name="T20" fmla="*/ 379 w 387"/>
                <a:gd name="T21" fmla="*/ 8 h 269"/>
                <a:gd name="T22" fmla="*/ 379 w 387"/>
                <a:gd name="T23" fmla="*/ 36 h 269"/>
                <a:gd name="T24" fmla="*/ 379 w 387"/>
                <a:gd name="T25" fmla="*/ 36 h 269"/>
                <a:gd name="T26" fmla="*/ 152 w 387"/>
                <a:gd name="T27" fmla="*/ 263 h 269"/>
                <a:gd name="T28" fmla="*/ 138 w 387"/>
                <a:gd name="T29" fmla="*/ 269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87" h="269">
                  <a:moveTo>
                    <a:pt x="138" y="269"/>
                  </a:moveTo>
                  <a:cubicBezTo>
                    <a:pt x="132" y="269"/>
                    <a:pt x="127" y="267"/>
                    <a:pt x="123" y="263"/>
                  </a:cubicBezTo>
                  <a:cubicBezTo>
                    <a:pt x="7" y="147"/>
                    <a:pt x="7" y="147"/>
                    <a:pt x="7" y="147"/>
                  </a:cubicBezTo>
                  <a:cubicBezTo>
                    <a:pt x="0" y="139"/>
                    <a:pt x="0" y="127"/>
                    <a:pt x="7" y="119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15" y="111"/>
                    <a:pt x="28" y="111"/>
                    <a:pt x="36" y="119"/>
                  </a:cubicBezTo>
                  <a:cubicBezTo>
                    <a:pt x="36" y="119"/>
                    <a:pt x="36" y="119"/>
                    <a:pt x="36" y="119"/>
                  </a:cubicBezTo>
                  <a:cubicBezTo>
                    <a:pt x="138" y="221"/>
                    <a:pt x="138" y="221"/>
                    <a:pt x="138" y="221"/>
                  </a:cubicBezTo>
                  <a:cubicBezTo>
                    <a:pt x="350" y="8"/>
                    <a:pt x="350" y="8"/>
                    <a:pt x="350" y="8"/>
                  </a:cubicBezTo>
                  <a:cubicBezTo>
                    <a:pt x="358" y="0"/>
                    <a:pt x="371" y="0"/>
                    <a:pt x="379" y="8"/>
                  </a:cubicBezTo>
                  <a:cubicBezTo>
                    <a:pt x="379" y="8"/>
                    <a:pt x="379" y="8"/>
                    <a:pt x="379" y="8"/>
                  </a:cubicBezTo>
                  <a:cubicBezTo>
                    <a:pt x="387" y="16"/>
                    <a:pt x="387" y="28"/>
                    <a:pt x="379" y="36"/>
                  </a:cubicBezTo>
                  <a:cubicBezTo>
                    <a:pt x="379" y="36"/>
                    <a:pt x="379" y="36"/>
                    <a:pt x="379" y="36"/>
                  </a:cubicBezTo>
                  <a:cubicBezTo>
                    <a:pt x="152" y="263"/>
                    <a:pt x="152" y="263"/>
                    <a:pt x="152" y="263"/>
                  </a:cubicBezTo>
                  <a:cubicBezTo>
                    <a:pt x="148" y="267"/>
                    <a:pt x="143" y="269"/>
                    <a:pt x="138" y="2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8" name="矩形 37">
            <a:extLst>
              <a:ext uri="{FF2B5EF4-FFF2-40B4-BE49-F238E27FC236}">
                <a16:creationId xmlns:a16="http://schemas.microsoft.com/office/drawing/2014/main" xmlns="" id="{9C36F1F9-0132-4F64-A577-185FEC85B26A}"/>
              </a:ext>
            </a:extLst>
          </p:cNvPr>
          <p:cNvSpPr/>
          <p:nvPr/>
        </p:nvSpPr>
        <p:spPr>
          <a:xfrm>
            <a:off x="4703344" y="3015425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kern="10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可能存在的问题</a:t>
            </a:r>
            <a:endParaRPr lang="en-US" altLang="zh-CN" kern="10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xmlns="" id="{4CB2E6AC-6FF4-4346-BF16-1B8A8397BE74}"/>
              </a:ext>
            </a:extLst>
          </p:cNvPr>
          <p:cNvGrpSpPr/>
          <p:nvPr/>
        </p:nvGrpSpPr>
        <p:grpSpPr>
          <a:xfrm>
            <a:off x="1548407" y="2075842"/>
            <a:ext cx="817965" cy="821648"/>
            <a:chOff x="5478463" y="2630488"/>
            <a:chExt cx="352425" cy="354012"/>
          </a:xfrm>
        </p:grpSpPr>
        <p:sp>
          <p:nvSpPr>
            <p:cNvPr id="16" name="AutoShape 37">
              <a:extLst>
                <a:ext uri="{FF2B5EF4-FFF2-40B4-BE49-F238E27FC236}">
                  <a16:creationId xmlns:a16="http://schemas.microsoft.com/office/drawing/2014/main" xmlns="" id="{BEF2943C-F723-43ED-953B-E9EA2D3D9CD5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8463" y="2663825"/>
              <a:ext cx="320675" cy="320675"/>
            </a:xfrm>
            <a:custGeom>
              <a:avLst/>
              <a:gdLst>
                <a:gd name="T0" fmla="+- 0 10849 98"/>
                <a:gd name="T1" fmla="*/ T0 w 21502"/>
                <a:gd name="T2" fmla="*/ 10800 h 21600"/>
                <a:gd name="T3" fmla="+- 0 10849 98"/>
                <a:gd name="T4" fmla="*/ T3 w 21502"/>
                <a:gd name="T5" fmla="*/ 10800 h 21600"/>
                <a:gd name="T6" fmla="+- 0 10849 98"/>
                <a:gd name="T7" fmla="*/ T6 w 21502"/>
                <a:gd name="T8" fmla="*/ 10800 h 21600"/>
                <a:gd name="T9" fmla="+- 0 10849 98"/>
                <a:gd name="T10" fmla="*/ T9 w 21502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502" h="21600">
                  <a:moveTo>
                    <a:pt x="19917" y="7880"/>
                  </a:moveTo>
                  <a:lnTo>
                    <a:pt x="18875" y="8932"/>
                  </a:lnTo>
                  <a:cubicBezTo>
                    <a:pt x="18730" y="9079"/>
                    <a:pt x="18497" y="9079"/>
                    <a:pt x="18353" y="8932"/>
                  </a:cubicBezTo>
                  <a:lnTo>
                    <a:pt x="17048" y="7617"/>
                  </a:lnTo>
                  <a:lnTo>
                    <a:pt x="15991" y="10290"/>
                  </a:lnTo>
                  <a:lnTo>
                    <a:pt x="16080" y="10064"/>
                  </a:lnTo>
                  <a:cubicBezTo>
                    <a:pt x="13859" y="7826"/>
                    <a:pt x="11601" y="7544"/>
                    <a:pt x="9565" y="7291"/>
                  </a:cubicBezTo>
                  <a:cubicBezTo>
                    <a:pt x="8910" y="7210"/>
                    <a:pt x="8276" y="7126"/>
                    <a:pt x="7652" y="6990"/>
                  </a:cubicBezTo>
                  <a:lnTo>
                    <a:pt x="13918" y="4456"/>
                  </a:lnTo>
                  <a:lnTo>
                    <a:pt x="12652" y="3179"/>
                  </a:lnTo>
                  <a:cubicBezTo>
                    <a:pt x="12508" y="3033"/>
                    <a:pt x="12508" y="2798"/>
                    <a:pt x="12652" y="2652"/>
                  </a:cubicBezTo>
                  <a:lnTo>
                    <a:pt x="13695" y="1598"/>
                  </a:lnTo>
                  <a:cubicBezTo>
                    <a:pt x="13840" y="1453"/>
                    <a:pt x="14073" y="1453"/>
                    <a:pt x="14217" y="1598"/>
                  </a:cubicBezTo>
                  <a:lnTo>
                    <a:pt x="19917" y="7353"/>
                  </a:lnTo>
                  <a:cubicBezTo>
                    <a:pt x="20062" y="7499"/>
                    <a:pt x="20062" y="7734"/>
                    <a:pt x="19917" y="7880"/>
                  </a:cubicBezTo>
                  <a:moveTo>
                    <a:pt x="12292" y="19639"/>
                  </a:moveTo>
                  <a:cubicBezTo>
                    <a:pt x="12200" y="19872"/>
                    <a:pt x="11999" y="20044"/>
                    <a:pt x="11756" y="20095"/>
                  </a:cubicBezTo>
                  <a:cubicBezTo>
                    <a:pt x="11700" y="20106"/>
                    <a:pt x="11643" y="20111"/>
                    <a:pt x="11587" y="20110"/>
                  </a:cubicBezTo>
                  <a:cubicBezTo>
                    <a:pt x="11400" y="20105"/>
                    <a:pt x="11219" y="20030"/>
                    <a:pt x="11084" y="19892"/>
                  </a:cubicBezTo>
                  <a:lnTo>
                    <a:pt x="1692" y="10517"/>
                  </a:lnTo>
                  <a:cubicBezTo>
                    <a:pt x="1519" y="10343"/>
                    <a:pt x="1443" y="10094"/>
                    <a:pt x="1488" y="9852"/>
                  </a:cubicBezTo>
                  <a:cubicBezTo>
                    <a:pt x="1533" y="9610"/>
                    <a:pt x="1695" y="9407"/>
                    <a:pt x="1917" y="9308"/>
                  </a:cubicBezTo>
                  <a:lnTo>
                    <a:pt x="6505" y="7453"/>
                  </a:lnTo>
                  <a:cubicBezTo>
                    <a:pt x="9597" y="8490"/>
                    <a:pt x="12689" y="7491"/>
                    <a:pt x="15781" y="10821"/>
                  </a:cubicBezTo>
                  <a:cubicBezTo>
                    <a:pt x="15781" y="10821"/>
                    <a:pt x="12292" y="19639"/>
                    <a:pt x="12292" y="19639"/>
                  </a:cubicBezTo>
                  <a:close/>
                  <a:moveTo>
                    <a:pt x="15260" y="545"/>
                  </a:moveTo>
                  <a:cubicBezTo>
                    <a:pt x="14912" y="193"/>
                    <a:pt x="14449" y="0"/>
                    <a:pt x="13956" y="0"/>
                  </a:cubicBezTo>
                  <a:cubicBezTo>
                    <a:pt x="13463" y="0"/>
                    <a:pt x="13000" y="193"/>
                    <a:pt x="12651" y="546"/>
                  </a:cubicBezTo>
                  <a:lnTo>
                    <a:pt x="11610" y="1598"/>
                  </a:lnTo>
                  <a:cubicBezTo>
                    <a:pt x="11261" y="1949"/>
                    <a:pt x="11068" y="2417"/>
                    <a:pt x="11068" y="2915"/>
                  </a:cubicBezTo>
                  <a:cubicBezTo>
                    <a:pt x="11068" y="3265"/>
                    <a:pt x="11164" y="3601"/>
                    <a:pt x="11342" y="3893"/>
                  </a:cubicBezTo>
                  <a:lnTo>
                    <a:pt x="1324" y="7944"/>
                  </a:lnTo>
                  <a:cubicBezTo>
                    <a:pt x="654" y="8241"/>
                    <a:pt x="173" y="8851"/>
                    <a:pt x="38" y="9575"/>
                  </a:cubicBezTo>
                  <a:cubicBezTo>
                    <a:pt x="-98" y="10302"/>
                    <a:pt x="130" y="11048"/>
                    <a:pt x="654" y="11576"/>
                  </a:cubicBezTo>
                  <a:lnTo>
                    <a:pt x="10041" y="20946"/>
                  </a:lnTo>
                  <a:cubicBezTo>
                    <a:pt x="10445" y="21354"/>
                    <a:pt x="10982" y="21586"/>
                    <a:pt x="11549" y="21599"/>
                  </a:cubicBezTo>
                  <a:cubicBezTo>
                    <a:pt x="11562" y="21599"/>
                    <a:pt x="11593" y="21599"/>
                    <a:pt x="11605" y="21599"/>
                  </a:cubicBezTo>
                  <a:cubicBezTo>
                    <a:pt x="11754" y="21599"/>
                    <a:pt x="11906" y="21584"/>
                    <a:pt x="12056" y="21553"/>
                  </a:cubicBezTo>
                  <a:cubicBezTo>
                    <a:pt x="12789" y="21399"/>
                    <a:pt x="13390" y="20888"/>
                    <a:pt x="13662" y="20191"/>
                  </a:cubicBezTo>
                  <a:lnTo>
                    <a:pt x="17604" y="10229"/>
                  </a:lnTo>
                  <a:cubicBezTo>
                    <a:pt x="17902" y="10426"/>
                    <a:pt x="18250" y="10532"/>
                    <a:pt x="18613" y="10532"/>
                  </a:cubicBezTo>
                  <a:cubicBezTo>
                    <a:pt x="19107" y="10532"/>
                    <a:pt x="19570" y="10338"/>
                    <a:pt x="19918" y="9986"/>
                  </a:cubicBezTo>
                  <a:lnTo>
                    <a:pt x="20957" y="8937"/>
                  </a:lnTo>
                  <a:cubicBezTo>
                    <a:pt x="21308" y="8585"/>
                    <a:pt x="21502" y="8116"/>
                    <a:pt x="21502" y="7617"/>
                  </a:cubicBezTo>
                  <a:cubicBezTo>
                    <a:pt x="21502" y="7117"/>
                    <a:pt x="21308" y="6648"/>
                    <a:pt x="20961" y="6300"/>
                  </a:cubicBezTo>
                  <a:cubicBezTo>
                    <a:pt x="20961" y="6300"/>
                    <a:pt x="15260" y="545"/>
                    <a:pt x="15260" y="545"/>
                  </a:cubicBez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17" name="AutoShape 38">
              <a:extLst>
                <a:ext uri="{FF2B5EF4-FFF2-40B4-BE49-F238E27FC236}">
                  <a16:creationId xmlns:a16="http://schemas.microsoft.com/office/drawing/2014/main" xmlns="" id="{B140BC38-64A4-40FE-ABDB-5A79EE08BADE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2450" y="2808288"/>
              <a:ext cx="53975" cy="539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4320"/>
                  </a:moveTo>
                  <a:cubicBezTo>
                    <a:pt x="14381" y="4320"/>
                    <a:pt x="17279" y="7222"/>
                    <a:pt x="17279" y="10800"/>
                  </a:cubicBezTo>
                  <a:cubicBezTo>
                    <a:pt x="17279" y="14377"/>
                    <a:pt x="14381" y="17279"/>
                    <a:pt x="10800" y="17279"/>
                  </a:cubicBezTo>
                  <a:cubicBezTo>
                    <a:pt x="7218" y="17279"/>
                    <a:pt x="4319" y="14377"/>
                    <a:pt x="4319" y="10800"/>
                  </a:cubicBezTo>
                  <a:cubicBezTo>
                    <a:pt x="4319" y="7222"/>
                    <a:pt x="7218" y="4320"/>
                    <a:pt x="10800" y="4320"/>
                  </a:cubicBezTo>
                  <a:moveTo>
                    <a:pt x="10800" y="21599"/>
                  </a:moveTo>
                  <a:cubicBezTo>
                    <a:pt x="16752" y="21599"/>
                    <a:pt x="21600" y="16756"/>
                    <a:pt x="21600" y="10800"/>
                  </a:cubicBezTo>
                  <a:cubicBezTo>
                    <a:pt x="21600" y="4843"/>
                    <a:pt x="16752" y="0"/>
                    <a:pt x="10800" y="0"/>
                  </a:cubicBezTo>
                  <a:cubicBezTo>
                    <a:pt x="4847" y="0"/>
                    <a:pt x="0" y="4843"/>
                    <a:pt x="0" y="10800"/>
                  </a:cubicBezTo>
                  <a:cubicBezTo>
                    <a:pt x="0" y="16756"/>
                    <a:pt x="4847" y="21599"/>
                    <a:pt x="10800" y="21599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18" name="AutoShape 39">
              <a:extLst>
                <a:ext uri="{FF2B5EF4-FFF2-40B4-BE49-F238E27FC236}">
                  <a16:creationId xmlns:a16="http://schemas.microsoft.com/office/drawing/2014/main" xmlns="" id="{5FAA2FD2-DA69-4B62-87A3-7F4E881A3B3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75325" y="2630488"/>
              <a:ext cx="55563" cy="5556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17279"/>
                  </a:moveTo>
                  <a:cubicBezTo>
                    <a:pt x="7218" y="17279"/>
                    <a:pt x="4320" y="14377"/>
                    <a:pt x="4320" y="10800"/>
                  </a:cubicBezTo>
                  <a:cubicBezTo>
                    <a:pt x="4320" y="7222"/>
                    <a:pt x="7218" y="4320"/>
                    <a:pt x="10800" y="4320"/>
                  </a:cubicBezTo>
                  <a:cubicBezTo>
                    <a:pt x="14381" y="4320"/>
                    <a:pt x="17280" y="7222"/>
                    <a:pt x="17280" y="10800"/>
                  </a:cubicBezTo>
                  <a:cubicBezTo>
                    <a:pt x="17280" y="14377"/>
                    <a:pt x="14381" y="17279"/>
                    <a:pt x="10800" y="17279"/>
                  </a:cubicBezTo>
                  <a:moveTo>
                    <a:pt x="10800" y="0"/>
                  </a:moveTo>
                  <a:cubicBezTo>
                    <a:pt x="4847" y="0"/>
                    <a:pt x="0" y="4843"/>
                    <a:pt x="0" y="10800"/>
                  </a:cubicBezTo>
                  <a:cubicBezTo>
                    <a:pt x="0" y="16756"/>
                    <a:pt x="4847" y="21599"/>
                    <a:pt x="10800" y="21599"/>
                  </a:cubicBezTo>
                  <a:cubicBezTo>
                    <a:pt x="16752" y="21599"/>
                    <a:pt x="21600" y="16756"/>
                    <a:pt x="21600" y="10800"/>
                  </a:cubicBezTo>
                  <a:cubicBezTo>
                    <a:pt x="21600" y="4843"/>
                    <a:pt x="16752" y="0"/>
                    <a:pt x="10800" y="0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19" name="AutoShape 40">
              <a:extLst>
                <a:ext uri="{FF2B5EF4-FFF2-40B4-BE49-F238E27FC236}">
                  <a16:creationId xmlns:a16="http://schemas.microsoft.com/office/drawing/2014/main" xmlns="" id="{2C527C80-D330-45B8-83F5-C20387E9514A}"/>
                </a:ext>
              </a:extLst>
            </p:cNvPr>
            <p:cNvSpPr>
              <a:spLocks/>
            </p:cNvSpPr>
            <p:nvPr/>
          </p:nvSpPr>
          <p:spPr bwMode="auto">
            <a:xfrm>
              <a:off x="5565775" y="2797175"/>
              <a:ext cx="44450" cy="4445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5400"/>
                  </a:moveTo>
                  <a:cubicBezTo>
                    <a:pt x="13779" y="5400"/>
                    <a:pt x="16199" y="7815"/>
                    <a:pt x="16199" y="10800"/>
                  </a:cubicBezTo>
                  <a:cubicBezTo>
                    <a:pt x="16199" y="13784"/>
                    <a:pt x="13779" y="16200"/>
                    <a:pt x="10800" y="16200"/>
                  </a:cubicBezTo>
                  <a:cubicBezTo>
                    <a:pt x="7820" y="16200"/>
                    <a:pt x="5399" y="13784"/>
                    <a:pt x="5399" y="10800"/>
                  </a:cubicBezTo>
                  <a:cubicBezTo>
                    <a:pt x="5399" y="7815"/>
                    <a:pt x="7820" y="5400"/>
                    <a:pt x="10800" y="5400"/>
                  </a:cubicBezTo>
                  <a:moveTo>
                    <a:pt x="0" y="10800"/>
                  </a:moveTo>
                  <a:cubicBezTo>
                    <a:pt x="0" y="16753"/>
                    <a:pt x="4843" y="21599"/>
                    <a:pt x="10800" y="21599"/>
                  </a:cubicBezTo>
                  <a:cubicBezTo>
                    <a:pt x="16756" y="21599"/>
                    <a:pt x="21600" y="16753"/>
                    <a:pt x="21600" y="10800"/>
                  </a:cubicBezTo>
                  <a:cubicBezTo>
                    <a:pt x="21600" y="4846"/>
                    <a:pt x="16756" y="0"/>
                    <a:pt x="10800" y="0"/>
                  </a:cubicBezTo>
                  <a:cubicBezTo>
                    <a:pt x="4843" y="0"/>
                    <a:pt x="0" y="4846"/>
                    <a:pt x="0" y="10800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0" name="AutoShape 41">
              <a:extLst>
                <a:ext uri="{FF2B5EF4-FFF2-40B4-BE49-F238E27FC236}">
                  <a16:creationId xmlns:a16="http://schemas.microsoft.com/office/drawing/2014/main" xmlns="" id="{4BAD4E87-877A-445E-9151-0AE7681EF5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0225" y="2873375"/>
              <a:ext cx="22225" cy="222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21599"/>
                  </a:moveTo>
                  <a:cubicBezTo>
                    <a:pt x="16758" y="21599"/>
                    <a:pt x="21600" y="16769"/>
                    <a:pt x="21600" y="10800"/>
                  </a:cubicBezTo>
                  <a:cubicBezTo>
                    <a:pt x="21600" y="4830"/>
                    <a:pt x="16758" y="0"/>
                    <a:pt x="10800" y="0"/>
                  </a:cubicBezTo>
                  <a:cubicBezTo>
                    <a:pt x="4841" y="0"/>
                    <a:pt x="0" y="4830"/>
                    <a:pt x="0" y="10800"/>
                  </a:cubicBezTo>
                  <a:cubicBezTo>
                    <a:pt x="0" y="16769"/>
                    <a:pt x="4841" y="21599"/>
                    <a:pt x="10800" y="21599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1" name="AutoShape 42">
              <a:extLst>
                <a:ext uri="{FF2B5EF4-FFF2-40B4-BE49-F238E27FC236}">
                  <a16:creationId xmlns:a16="http://schemas.microsoft.com/office/drawing/2014/main" xmlns="" id="{D69DBD67-18A2-4608-9A3E-E9F2B913A9F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86438" y="2708275"/>
              <a:ext cx="22225" cy="222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4841" y="0"/>
                    <a:pt x="0" y="4830"/>
                    <a:pt x="0" y="10800"/>
                  </a:cubicBezTo>
                  <a:cubicBezTo>
                    <a:pt x="0" y="16769"/>
                    <a:pt x="4841" y="21599"/>
                    <a:pt x="10800" y="21599"/>
                  </a:cubicBezTo>
                  <a:cubicBezTo>
                    <a:pt x="16758" y="21599"/>
                    <a:pt x="21600" y="16769"/>
                    <a:pt x="21600" y="10800"/>
                  </a:cubicBezTo>
                  <a:cubicBezTo>
                    <a:pt x="21600" y="4830"/>
                    <a:pt x="16758" y="0"/>
                    <a:pt x="10800" y="0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018364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xmlns="" id="{B1EF227F-F971-46C4-8C83-D820A502B67B}"/>
              </a:ext>
            </a:extLst>
          </p:cNvPr>
          <p:cNvSpPr/>
          <p:nvPr/>
        </p:nvSpPr>
        <p:spPr>
          <a:xfrm>
            <a:off x="388823" y="375240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2000" b="1" kern="10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研究条件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9E909954-10C8-4280-953E-B54B27A00653}"/>
              </a:ext>
            </a:extLst>
          </p:cNvPr>
          <p:cNvSpPr/>
          <p:nvPr/>
        </p:nvSpPr>
        <p:spPr>
          <a:xfrm>
            <a:off x="388823" y="742818"/>
            <a:ext cx="152958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1200" kern="10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Research Condition</a:t>
            </a:r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xmlns="" id="{010FB20D-028B-4C3E-8BFB-B3260BF28414}"/>
              </a:ext>
            </a:extLst>
          </p:cNvPr>
          <p:cNvSpPr/>
          <p:nvPr/>
        </p:nvSpPr>
        <p:spPr>
          <a:xfrm>
            <a:off x="908118" y="1524812"/>
            <a:ext cx="1386508" cy="1386508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xmlns="" id="{61F5834F-8005-4078-8809-02B7D37E3331}"/>
              </a:ext>
            </a:extLst>
          </p:cNvPr>
          <p:cNvSpPr/>
          <p:nvPr/>
        </p:nvSpPr>
        <p:spPr>
          <a:xfrm>
            <a:off x="3878746" y="1524812"/>
            <a:ext cx="1386508" cy="1386508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xmlns="" id="{878D40F1-EB22-460F-A891-F7D9B17B76B5}"/>
              </a:ext>
            </a:extLst>
          </p:cNvPr>
          <p:cNvSpPr/>
          <p:nvPr/>
        </p:nvSpPr>
        <p:spPr>
          <a:xfrm>
            <a:off x="7037448" y="1524812"/>
            <a:ext cx="1386508" cy="1386508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xmlns="" id="{F87CF4BD-A4D2-437A-A8F3-93F91387E73C}"/>
              </a:ext>
            </a:extLst>
          </p:cNvPr>
          <p:cNvSpPr/>
          <p:nvPr/>
        </p:nvSpPr>
        <p:spPr>
          <a:xfrm>
            <a:off x="720805" y="3049057"/>
            <a:ext cx="17572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altLang="zh-CN" sz="1400" kern="10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Research Condition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xmlns="" id="{4583D270-778A-4620-BB10-A936631F1B9A}"/>
              </a:ext>
            </a:extLst>
          </p:cNvPr>
          <p:cNvSpPr/>
          <p:nvPr/>
        </p:nvSpPr>
        <p:spPr>
          <a:xfrm>
            <a:off x="446800" y="3356834"/>
            <a:ext cx="2305221" cy="1052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</a:rPr>
              <a:t>Lorem ipsum dolor sit amet, consectetuer adipiscing elit. Aenean commodo ligula eget dolor. 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xmlns="" id="{2533A8C9-C0DD-4291-9553-5EB1CB8494F0}"/>
              </a:ext>
            </a:extLst>
          </p:cNvPr>
          <p:cNvSpPr/>
          <p:nvPr/>
        </p:nvSpPr>
        <p:spPr>
          <a:xfrm>
            <a:off x="3693394" y="3049057"/>
            <a:ext cx="17572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altLang="zh-CN" sz="1400" kern="10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Research Condition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xmlns="" id="{2BB02169-9F6A-4235-B0CA-9BC2363AADBA}"/>
              </a:ext>
            </a:extLst>
          </p:cNvPr>
          <p:cNvSpPr/>
          <p:nvPr/>
        </p:nvSpPr>
        <p:spPr>
          <a:xfrm>
            <a:off x="3419389" y="3356834"/>
            <a:ext cx="2305221" cy="1052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</a:rPr>
              <a:t>Lorem ipsum dolor sit amet, consectetuer adipiscing elit. Aenean commodo ligula eget dolor. 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xmlns="" id="{15E0D86B-CC83-4885-A6A1-FD121CE8D0D3}"/>
              </a:ext>
            </a:extLst>
          </p:cNvPr>
          <p:cNvSpPr/>
          <p:nvPr/>
        </p:nvSpPr>
        <p:spPr>
          <a:xfrm>
            <a:off x="6852097" y="3049057"/>
            <a:ext cx="17572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altLang="zh-CN" sz="1400" kern="10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Research Condition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xmlns="" id="{B149B248-70BE-4D83-BE7E-1B9649610D59}"/>
              </a:ext>
            </a:extLst>
          </p:cNvPr>
          <p:cNvSpPr/>
          <p:nvPr/>
        </p:nvSpPr>
        <p:spPr>
          <a:xfrm>
            <a:off x="6578092" y="3356834"/>
            <a:ext cx="2305221" cy="1052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</a:rPr>
              <a:t>Lorem ipsum dolor sit amet, consectetuer adipiscing elit. Aenean commodo ligula eget dolor. </a:t>
            </a:r>
          </a:p>
        </p:txBody>
      </p:sp>
      <p:grpSp>
        <p:nvGrpSpPr>
          <p:cNvPr id="14" name="Group 112">
            <a:extLst>
              <a:ext uri="{FF2B5EF4-FFF2-40B4-BE49-F238E27FC236}">
                <a16:creationId xmlns:a16="http://schemas.microsoft.com/office/drawing/2014/main" xmlns="" id="{613E52A4-EE4D-4CBB-8DE4-A4570FC801F6}"/>
              </a:ext>
            </a:extLst>
          </p:cNvPr>
          <p:cNvGrpSpPr/>
          <p:nvPr/>
        </p:nvGrpSpPr>
        <p:grpSpPr>
          <a:xfrm>
            <a:off x="4308930" y="1971606"/>
            <a:ext cx="526139" cy="492920"/>
            <a:chOff x="5368132" y="3540125"/>
            <a:chExt cx="465138" cy="435769"/>
          </a:xfrm>
          <a:solidFill>
            <a:sysClr val="window" lastClr="FFFFFF"/>
          </a:solidFill>
        </p:grpSpPr>
        <p:sp>
          <p:nvSpPr>
            <p:cNvPr id="15" name="AutoShape 110">
              <a:extLst>
                <a:ext uri="{FF2B5EF4-FFF2-40B4-BE49-F238E27FC236}">
                  <a16:creationId xmlns:a16="http://schemas.microsoft.com/office/drawing/2014/main" xmlns="" id="{DE087891-21D7-4847-8863-D0AA10AD7215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6869" y="3598069"/>
              <a:ext cx="347663" cy="23256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699" y="20255"/>
                  </a:moveTo>
                  <a:lnTo>
                    <a:pt x="899" y="20255"/>
                  </a:lnTo>
                  <a:lnTo>
                    <a:pt x="899" y="1350"/>
                  </a:lnTo>
                  <a:lnTo>
                    <a:pt x="20699" y="1350"/>
                  </a:lnTo>
                  <a:cubicBezTo>
                    <a:pt x="20699" y="1350"/>
                    <a:pt x="20699" y="20255"/>
                    <a:pt x="20699" y="20255"/>
                  </a:cubicBezTo>
                  <a:close/>
                  <a:moveTo>
                    <a:pt x="20699" y="0"/>
                  </a:moveTo>
                  <a:lnTo>
                    <a:pt x="899" y="5"/>
                  </a:lnTo>
                  <a:cubicBezTo>
                    <a:pt x="402" y="5"/>
                    <a:pt x="0" y="603"/>
                    <a:pt x="0" y="1350"/>
                  </a:cubicBezTo>
                  <a:lnTo>
                    <a:pt x="0" y="20249"/>
                  </a:lnTo>
                  <a:cubicBezTo>
                    <a:pt x="0" y="20996"/>
                    <a:pt x="402" y="21599"/>
                    <a:pt x="899" y="21599"/>
                  </a:cubicBezTo>
                  <a:lnTo>
                    <a:pt x="20699" y="21599"/>
                  </a:lnTo>
                  <a:cubicBezTo>
                    <a:pt x="21197" y="21599"/>
                    <a:pt x="21600" y="20996"/>
                    <a:pt x="21600" y="20249"/>
                  </a:cubicBezTo>
                  <a:lnTo>
                    <a:pt x="21600" y="1350"/>
                  </a:lnTo>
                  <a:cubicBezTo>
                    <a:pt x="21600" y="603"/>
                    <a:pt x="21197" y="0"/>
                    <a:pt x="20699" y="0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16" name="AutoShape 111">
              <a:extLst>
                <a:ext uri="{FF2B5EF4-FFF2-40B4-BE49-F238E27FC236}">
                  <a16:creationId xmlns:a16="http://schemas.microsoft.com/office/drawing/2014/main" xmlns="" id="{F70ACFE0-ADE2-4AC8-98BB-EFEDF1D754E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8132" y="3540125"/>
              <a:ext cx="465138" cy="43576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249" y="16562"/>
                  </a:moveTo>
                  <a:cubicBezTo>
                    <a:pt x="20249" y="16959"/>
                    <a:pt x="19946" y="17282"/>
                    <a:pt x="19575" y="17282"/>
                  </a:cubicBezTo>
                  <a:lnTo>
                    <a:pt x="13499" y="17282"/>
                  </a:lnTo>
                  <a:lnTo>
                    <a:pt x="8099" y="17282"/>
                  </a:lnTo>
                  <a:lnTo>
                    <a:pt x="2024" y="17282"/>
                  </a:lnTo>
                  <a:cubicBezTo>
                    <a:pt x="1651" y="17282"/>
                    <a:pt x="1349" y="16959"/>
                    <a:pt x="1349" y="16562"/>
                  </a:cubicBezTo>
                  <a:lnTo>
                    <a:pt x="1349" y="2160"/>
                  </a:lnTo>
                  <a:cubicBezTo>
                    <a:pt x="1349" y="1762"/>
                    <a:pt x="1651" y="1440"/>
                    <a:pt x="2024" y="1440"/>
                  </a:cubicBezTo>
                  <a:lnTo>
                    <a:pt x="19575" y="1440"/>
                  </a:lnTo>
                  <a:cubicBezTo>
                    <a:pt x="19946" y="1440"/>
                    <a:pt x="20249" y="1762"/>
                    <a:pt x="20249" y="2160"/>
                  </a:cubicBezTo>
                  <a:cubicBezTo>
                    <a:pt x="20249" y="2160"/>
                    <a:pt x="20249" y="16562"/>
                    <a:pt x="20249" y="16562"/>
                  </a:cubicBezTo>
                  <a:close/>
                  <a:moveTo>
                    <a:pt x="19575" y="0"/>
                  </a:moveTo>
                  <a:lnTo>
                    <a:pt x="2024" y="0"/>
                  </a:lnTo>
                  <a:cubicBezTo>
                    <a:pt x="905" y="0"/>
                    <a:pt x="0" y="966"/>
                    <a:pt x="0" y="2160"/>
                  </a:cubicBezTo>
                  <a:lnTo>
                    <a:pt x="0" y="16562"/>
                  </a:lnTo>
                  <a:cubicBezTo>
                    <a:pt x="0" y="17753"/>
                    <a:pt x="903" y="18718"/>
                    <a:pt x="2018" y="18721"/>
                  </a:cubicBezTo>
                  <a:lnTo>
                    <a:pt x="8774" y="18721"/>
                  </a:lnTo>
                  <a:lnTo>
                    <a:pt x="8774" y="19597"/>
                  </a:lnTo>
                  <a:lnTo>
                    <a:pt x="4561" y="20181"/>
                  </a:lnTo>
                  <a:cubicBezTo>
                    <a:pt x="4260" y="20262"/>
                    <a:pt x="4049" y="20549"/>
                    <a:pt x="4049" y="20879"/>
                  </a:cubicBezTo>
                  <a:cubicBezTo>
                    <a:pt x="4049" y="21277"/>
                    <a:pt x="4351" y="21599"/>
                    <a:pt x="4724" y="21599"/>
                  </a:cubicBezTo>
                  <a:lnTo>
                    <a:pt x="16874" y="21599"/>
                  </a:lnTo>
                  <a:cubicBezTo>
                    <a:pt x="17248" y="21599"/>
                    <a:pt x="17549" y="21277"/>
                    <a:pt x="17549" y="20879"/>
                  </a:cubicBezTo>
                  <a:cubicBezTo>
                    <a:pt x="17549" y="20549"/>
                    <a:pt x="17339" y="20262"/>
                    <a:pt x="17038" y="20181"/>
                  </a:cubicBezTo>
                  <a:lnTo>
                    <a:pt x="12824" y="19597"/>
                  </a:lnTo>
                  <a:lnTo>
                    <a:pt x="12824" y="18721"/>
                  </a:lnTo>
                  <a:lnTo>
                    <a:pt x="19581" y="18721"/>
                  </a:lnTo>
                  <a:cubicBezTo>
                    <a:pt x="20696" y="18718"/>
                    <a:pt x="21600" y="17753"/>
                    <a:pt x="21600" y="16562"/>
                  </a:cubicBezTo>
                  <a:lnTo>
                    <a:pt x="21600" y="2160"/>
                  </a:lnTo>
                  <a:cubicBezTo>
                    <a:pt x="21600" y="966"/>
                    <a:pt x="20692" y="0"/>
                    <a:pt x="19575" y="0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</p:grpSp>
      <p:sp>
        <p:nvSpPr>
          <p:cNvPr id="17" name="AutoShape 112">
            <a:extLst>
              <a:ext uri="{FF2B5EF4-FFF2-40B4-BE49-F238E27FC236}">
                <a16:creationId xmlns:a16="http://schemas.microsoft.com/office/drawing/2014/main" xmlns="" id="{996C1251-FD47-4D40-A8AC-8D876AE3DD55}"/>
              </a:ext>
            </a:extLst>
          </p:cNvPr>
          <p:cNvSpPr>
            <a:spLocks/>
          </p:cNvSpPr>
          <p:nvPr/>
        </p:nvSpPr>
        <p:spPr bwMode="auto">
          <a:xfrm>
            <a:off x="7467427" y="1954792"/>
            <a:ext cx="526550" cy="526549"/>
          </a:xfrm>
          <a:custGeom>
            <a:avLst/>
            <a:gdLst>
              <a:gd name="T0" fmla="*/ 10510 w 21020"/>
              <a:gd name="T1" fmla="*/ 10800 h 21600"/>
              <a:gd name="T2" fmla="*/ 10510 w 21020"/>
              <a:gd name="T3" fmla="*/ 10800 h 21600"/>
              <a:gd name="T4" fmla="*/ 10510 w 21020"/>
              <a:gd name="T5" fmla="*/ 10800 h 21600"/>
              <a:gd name="T6" fmla="*/ 10510 w 2102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020" h="21600">
                <a:moveTo>
                  <a:pt x="18846" y="7946"/>
                </a:moveTo>
                <a:lnTo>
                  <a:pt x="17740" y="9091"/>
                </a:lnTo>
                <a:cubicBezTo>
                  <a:pt x="17740" y="8939"/>
                  <a:pt x="17758" y="8792"/>
                  <a:pt x="17744" y="8636"/>
                </a:cubicBezTo>
                <a:cubicBezTo>
                  <a:pt x="17629" y="7331"/>
                  <a:pt x="17036" y="6068"/>
                  <a:pt x="16074" y="5080"/>
                </a:cubicBezTo>
                <a:cubicBezTo>
                  <a:pt x="15004" y="3980"/>
                  <a:pt x="13585" y="3348"/>
                  <a:pt x="12180" y="3345"/>
                </a:cubicBezTo>
                <a:lnTo>
                  <a:pt x="13268" y="2218"/>
                </a:lnTo>
                <a:cubicBezTo>
                  <a:pt x="13812" y="1659"/>
                  <a:pt x="14572" y="1350"/>
                  <a:pt x="15403" y="1350"/>
                </a:cubicBezTo>
                <a:cubicBezTo>
                  <a:pt x="16460" y="1350"/>
                  <a:pt x="17546" y="1840"/>
                  <a:pt x="18381" y="2696"/>
                </a:cubicBezTo>
                <a:cubicBezTo>
                  <a:pt x="19165" y="3500"/>
                  <a:pt x="19631" y="4499"/>
                  <a:pt x="19698" y="5510"/>
                </a:cubicBezTo>
                <a:cubicBezTo>
                  <a:pt x="19760" y="6453"/>
                  <a:pt x="19457" y="7317"/>
                  <a:pt x="18846" y="7946"/>
                </a:cubicBezTo>
                <a:moveTo>
                  <a:pt x="5828" y="19329"/>
                </a:moveTo>
                <a:cubicBezTo>
                  <a:pt x="5813" y="18424"/>
                  <a:pt x="5454" y="17481"/>
                  <a:pt x="4730" y="16739"/>
                </a:cubicBezTo>
                <a:cubicBezTo>
                  <a:pt x="4046" y="16034"/>
                  <a:pt x="3150" y="15628"/>
                  <a:pt x="2257" y="15592"/>
                </a:cubicBezTo>
                <a:lnTo>
                  <a:pt x="2911" y="13157"/>
                </a:lnTo>
                <a:cubicBezTo>
                  <a:pt x="2959" y="12995"/>
                  <a:pt x="3052" y="12835"/>
                  <a:pt x="3168" y="12695"/>
                </a:cubicBezTo>
                <a:cubicBezTo>
                  <a:pt x="4485" y="11726"/>
                  <a:pt x="6512" y="12012"/>
                  <a:pt x="7920" y="13460"/>
                </a:cubicBezTo>
                <a:cubicBezTo>
                  <a:pt x="9409" y="14990"/>
                  <a:pt x="9639" y="17230"/>
                  <a:pt x="8492" y="18568"/>
                </a:cubicBezTo>
                <a:cubicBezTo>
                  <a:pt x="8416" y="18609"/>
                  <a:pt x="8339" y="18648"/>
                  <a:pt x="8256" y="18675"/>
                </a:cubicBezTo>
                <a:cubicBezTo>
                  <a:pt x="8256" y="18675"/>
                  <a:pt x="5828" y="19329"/>
                  <a:pt x="5828" y="19329"/>
                </a:cubicBezTo>
                <a:close/>
                <a:moveTo>
                  <a:pt x="2737" y="20164"/>
                </a:moveTo>
                <a:cubicBezTo>
                  <a:pt x="2665" y="20181"/>
                  <a:pt x="2443" y="20239"/>
                  <a:pt x="2291" y="20249"/>
                </a:cubicBezTo>
                <a:cubicBezTo>
                  <a:pt x="1751" y="20244"/>
                  <a:pt x="1313" y="19792"/>
                  <a:pt x="1313" y="19237"/>
                </a:cubicBezTo>
                <a:cubicBezTo>
                  <a:pt x="1321" y="19124"/>
                  <a:pt x="1365" y="18929"/>
                  <a:pt x="1380" y="18857"/>
                </a:cubicBezTo>
                <a:lnTo>
                  <a:pt x="2071" y="16283"/>
                </a:lnTo>
                <a:cubicBezTo>
                  <a:pt x="2822" y="16261"/>
                  <a:pt x="3630" y="16562"/>
                  <a:pt x="4265" y="17215"/>
                </a:cubicBezTo>
                <a:cubicBezTo>
                  <a:pt x="4911" y="17878"/>
                  <a:pt x="5214" y="18725"/>
                  <a:pt x="5181" y="19504"/>
                </a:cubicBezTo>
                <a:cubicBezTo>
                  <a:pt x="5181" y="19504"/>
                  <a:pt x="2737" y="20164"/>
                  <a:pt x="2737" y="20164"/>
                </a:cubicBezTo>
                <a:close/>
                <a:moveTo>
                  <a:pt x="6888" y="11179"/>
                </a:moveTo>
                <a:cubicBezTo>
                  <a:pt x="6280" y="10927"/>
                  <a:pt x="5642" y="10783"/>
                  <a:pt x="5004" y="10774"/>
                </a:cubicBezTo>
                <a:lnTo>
                  <a:pt x="10063" y="5536"/>
                </a:lnTo>
                <a:cubicBezTo>
                  <a:pt x="10838" y="4759"/>
                  <a:pt x="11966" y="4536"/>
                  <a:pt x="13077" y="4819"/>
                </a:cubicBezTo>
                <a:cubicBezTo>
                  <a:pt x="13077" y="4819"/>
                  <a:pt x="6888" y="11179"/>
                  <a:pt x="6888" y="11179"/>
                </a:cubicBezTo>
                <a:close/>
                <a:moveTo>
                  <a:pt x="9717" y="13672"/>
                </a:moveTo>
                <a:cubicBezTo>
                  <a:pt x="9473" y="13258"/>
                  <a:pt x="9194" y="12859"/>
                  <a:pt x="8848" y="12505"/>
                </a:cubicBezTo>
                <a:cubicBezTo>
                  <a:pt x="8447" y="12093"/>
                  <a:pt x="7986" y="11770"/>
                  <a:pt x="7507" y="11498"/>
                </a:cubicBezTo>
                <a:lnTo>
                  <a:pt x="13767" y="5064"/>
                </a:lnTo>
                <a:cubicBezTo>
                  <a:pt x="14259" y="5288"/>
                  <a:pt x="14729" y="5607"/>
                  <a:pt x="15145" y="6035"/>
                </a:cubicBezTo>
                <a:cubicBezTo>
                  <a:pt x="15500" y="6398"/>
                  <a:pt x="15775" y="6806"/>
                  <a:pt x="15987" y="7229"/>
                </a:cubicBezTo>
                <a:cubicBezTo>
                  <a:pt x="15987" y="7229"/>
                  <a:pt x="9717" y="13672"/>
                  <a:pt x="9717" y="13672"/>
                </a:cubicBezTo>
                <a:close/>
                <a:moveTo>
                  <a:pt x="10519" y="16061"/>
                </a:moveTo>
                <a:cubicBezTo>
                  <a:pt x="10465" y="15452"/>
                  <a:pt x="10298" y="14854"/>
                  <a:pt x="10047" y="14288"/>
                </a:cubicBezTo>
                <a:lnTo>
                  <a:pt x="16257" y="7906"/>
                </a:lnTo>
                <a:cubicBezTo>
                  <a:pt x="16637" y="9140"/>
                  <a:pt x="16442" y="10429"/>
                  <a:pt x="15610" y="11284"/>
                </a:cubicBezTo>
                <a:cubicBezTo>
                  <a:pt x="15604" y="11290"/>
                  <a:pt x="15598" y="11293"/>
                  <a:pt x="15593" y="11298"/>
                </a:cubicBezTo>
                <a:lnTo>
                  <a:pt x="15602" y="11306"/>
                </a:lnTo>
                <a:lnTo>
                  <a:pt x="10525" y="16565"/>
                </a:lnTo>
                <a:cubicBezTo>
                  <a:pt x="10527" y="16397"/>
                  <a:pt x="10534" y="16232"/>
                  <a:pt x="10519" y="16061"/>
                </a:cubicBezTo>
                <a:moveTo>
                  <a:pt x="19308" y="1741"/>
                </a:moveTo>
                <a:cubicBezTo>
                  <a:pt x="18228" y="632"/>
                  <a:pt x="16805" y="0"/>
                  <a:pt x="15403" y="0"/>
                </a:cubicBezTo>
                <a:cubicBezTo>
                  <a:pt x="14220" y="0"/>
                  <a:pt x="13131" y="450"/>
                  <a:pt x="12335" y="1266"/>
                </a:cubicBezTo>
                <a:lnTo>
                  <a:pt x="9138" y="4577"/>
                </a:lnTo>
                <a:cubicBezTo>
                  <a:pt x="9129" y="4585"/>
                  <a:pt x="9118" y="4592"/>
                  <a:pt x="9108" y="4602"/>
                </a:cubicBezTo>
                <a:cubicBezTo>
                  <a:pt x="9103" y="4608"/>
                  <a:pt x="9100" y="4614"/>
                  <a:pt x="9095" y="4620"/>
                </a:cubicBezTo>
                <a:lnTo>
                  <a:pt x="9096" y="4621"/>
                </a:lnTo>
                <a:lnTo>
                  <a:pt x="2310" y="11647"/>
                </a:lnTo>
                <a:cubicBezTo>
                  <a:pt x="1998" y="11966"/>
                  <a:pt x="1771" y="12364"/>
                  <a:pt x="1645" y="12797"/>
                </a:cubicBezTo>
                <a:lnTo>
                  <a:pt x="102" y="18541"/>
                </a:lnTo>
                <a:cubicBezTo>
                  <a:pt x="100" y="18557"/>
                  <a:pt x="0" y="19008"/>
                  <a:pt x="0" y="19237"/>
                </a:cubicBezTo>
                <a:cubicBezTo>
                  <a:pt x="0" y="20541"/>
                  <a:pt x="1030" y="21599"/>
                  <a:pt x="2302" y="21599"/>
                </a:cubicBezTo>
                <a:cubicBezTo>
                  <a:pt x="2554" y="21599"/>
                  <a:pt x="3044" y="21475"/>
                  <a:pt x="3062" y="21473"/>
                </a:cubicBezTo>
                <a:lnTo>
                  <a:pt x="8630" y="19969"/>
                </a:lnTo>
                <a:cubicBezTo>
                  <a:pt x="9054" y="19839"/>
                  <a:pt x="9439" y="19604"/>
                  <a:pt x="9750" y="19283"/>
                </a:cubicBezTo>
                <a:lnTo>
                  <a:pt x="19776" y="8899"/>
                </a:lnTo>
                <a:cubicBezTo>
                  <a:pt x="21600" y="7023"/>
                  <a:pt x="21394" y="3881"/>
                  <a:pt x="19308" y="1741"/>
                </a:cubicBezTo>
              </a:path>
            </a:pathLst>
          </a:custGeom>
          <a:solidFill>
            <a:sysClr val="window" lastClr="FFFFFF"/>
          </a:solidFill>
          <a:ln>
            <a:noFill/>
          </a:ln>
          <a:effectLst/>
          <a:extLst/>
        </p:spPr>
        <p:txBody>
          <a:bodyPr lIns="19050" tIns="19050" rIns="19050" bIns="19050" anchor="ctr"/>
          <a:lstStyle/>
          <a:p>
            <a:pPr algn="ctr" defTabSz="22860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500" kern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ea typeface="宋体"/>
              <a:sym typeface="Gill Sans" charset="0"/>
            </a:endParaRP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xmlns="" id="{34C010D2-8141-42ED-81DA-6453F4965C10}"/>
              </a:ext>
            </a:extLst>
          </p:cNvPr>
          <p:cNvGrpSpPr/>
          <p:nvPr/>
        </p:nvGrpSpPr>
        <p:grpSpPr>
          <a:xfrm>
            <a:off x="1418943" y="1954997"/>
            <a:ext cx="360935" cy="526139"/>
            <a:chOff x="2528974" y="2863357"/>
            <a:chExt cx="246811" cy="359779"/>
          </a:xfrm>
          <a:solidFill>
            <a:sysClr val="window" lastClr="FFFFFF"/>
          </a:solidFill>
        </p:grpSpPr>
        <p:sp>
          <p:nvSpPr>
            <p:cNvPr id="19" name="AutoShape 113">
              <a:extLst>
                <a:ext uri="{FF2B5EF4-FFF2-40B4-BE49-F238E27FC236}">
                  <a16:creationId xmlns:a16="http://schemas.microsoft.com/office/drawing/2014/main" xmlns="" id="{030F8972-9831-43BE-B4AA-A153450450C8}"/>
                </a:ext>
              </a:extLst>
            </p:cNvPr>
            <p:cNvSpPr>
              <a:spLocks/>
            </p:cNvSpPr>
            <p:nvPr/>
          </p:nvSpPr>
          <p:spPr bwMode="auto">
            <a:xfrm>
              <a:off x="2528974" y="2863357"/>
              <a:ext cx="246811" cy="35977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0" name="AutoShape 114">
              <a:extLst>
                <a:ext uri="{FF2B5EF4-FFF2-40B4-BE49-F238E27FC236}">
                  <a16:creationId xmlns:a16="http://schemas.microsoft.com/office/drawing/2014/main" xmlns="" id="{EF8DF06C-8B4A-4C60-B1B0-7914D1E6D5DD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4843" y="2919841"/>
              <a:ext cx="73061" cy="7306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342770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xmlns="" id="{B1EF227F-F971-46C4-8C83-D820A502B67B}"/>
              </a:ext>
            </a:extLst>
          </p:cNvPr>
          <p:cNvSpPr/>
          <p:nvPr/>
        </p:nvSpPr>
        <p:spPr>
          <a:xfrm>
            <a:off x="388823" y="375240"/>
            <a:ext cx="19800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2000" b="1" kern="10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可能存在的问题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9E909954-10C8-4280-953E-B54B27A00653}"/>
              </a:ext>
            </a:extLst>
          </p:cNvPr>
          <p:cNvSpPr/>
          <p:nvPr/>
        </p:nvSpPr>
        <p:spPr>
          <a:xfrm>
            <a:off x="388823" y="742818"/>
            <a:ext cx="145424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1200" kern="10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Possible Problems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xmlns="" id="{853D049B-D811-4E11-B8DF-4B291090D5B4}"/>
              </a:ext>
            </a:extLst>
          </p:cNvPr>
          <p:cNvSpPr/>
          <p:nvPr/>
        </p:nvSpPr>
        <p:spPr>
          <a:xfrm>
            <a:off x="575769" y="1633281"/>
            <a:ext cx="6325998" cy="5724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</a:rPr>
              <a:t>Lorem ipsum dolor sit amet, consectetuer adipiscing elit. Aenean commodo ligula eget dolor. Lorem ipsum dolor sit amet, consectetuer adipiscing elit. Aenean commodo ligula eget dolor. 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2BF95329-9BF8-4E46-9099-2AF9AFCA0714}"/>
              </a:ext>
            </a:extLst>
          </p:cNvPr>
          <p:cNvSpPr/>
          <p:nvPr/>
        </p:nvSpPr>
        <p:spPr>
          <a:xfrm>
            <a:off x="388823" y="1361478"/>
            <a:ext cx="8220486" cy="844268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xmlns="" id="{DDDD06C2-0A95-4B14-9E09-89CC4B302BB0}"/>
              </a:ext>
            </a:extLst>
          </p:cNvPr>
          <p:cNvSpPr/>
          <p:nvPr/>
        </p:nvSpPr>
        <p:spPr>
          <a:xfrm>
            <a:off x="656877" y="1127288"/>
            <a:ext cx="2363003" cy="400110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altLang="zh-CN" sz="2000" kern="10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Possible Problem</a:t>
            </a: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xmlns="" id="{9C3E59D9-4D54-4962-99AE-28713C1797AD}"/>
              </a:ext>
            </a:extLst>
          </p:cNvPr>
          <p:cNvSpPr/>
          <p:nvPr/>
        </p:nvSpPr>
        <p:spPr>
          <a:xfrm>
            <a:off x="575769" y="2945928"/>
            <a:ext cx="6325998" cy="5724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</a:rPr>
              <a:t>Lorem ipsum dolor sit amet, consectetuer adipiscing elit. Aenean commodo ligula eget dolor. Lorem ipsum dolor sit amet, consectetuer adipiscing elit. Aenean commodo ligula eget dolor. </a:t>
            </a: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xmlns="" id="{4557A165-85FE-4CC6-B235-B9C3D2906292}"/>
              </a:ext>
            </a:extLst>
          </p:cNvPr>
          <p:cNvSpPr/>
          <p:nvPr/>
        </p:nvSpPr>
        <p:spPr>
          <a:xfrm>
            <a:off x="388823" y="2674125"/>
            <a:ext cx="8220486" cy="844268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xmlns="" id="{DCED1CF3-02E4-407A-8884-FCB793328894}"/>
              </a:ext>
            </a:extLst>
          </p:cNvPr>
          <p:cNvSpPr/>
          <p:nvPr/>
        </p:nvSpPr>
        <p:spPr>
          <a:xfrm>
            <a:off x="656877" y="2439935"/>
            <a:ext cx="2363003" cy="400110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altLang="zh-CN" sz="2000" kern="10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Possible Problem</a:t>
            </a: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xmlns="" id="{629F090B-35B3-44C9-8E41-3547F49F29ED}"/>
              </a:ext>
            </a:extLst>
          </p:cNvPr>
          <p:cNvSpPr/>
          <p:nvPr/>
        </p:nvSpPr>
        <p:spPr>
          <a:xfrm>
            <a:off x="575769" y="4244622"/>
            <a:ext cx="6325998" cy="5724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</a:rPr>
              <a:t>Lorem ipsum dolor sit amet, consectetuer adipiscing elit. Aenean commodo ligula eget dolor. Lorem ipsum dolor sit amet, consectetuer adipiscing elit. Aenean commodo ligula eget dolor. </a:t>
            </a: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xmlns="" id="{8E9D5E73-FF53-49F4-81C9-63307E8DF7C8}"/>
              </a:ext>
            </a:extLst>
          </p:cNvPr>
          <p:cNvSpPr/>
          <p:nvPr/>
        </p:nvSpPr>
        <p:spPr>
          <a:xfrm>
            <a:off x="388823" y="3972819"/>
            <a:ext cx="8220486" cy="844268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xmlns="" id="{D83C1B47-D9F8-463A-B46A-5CDACDCC81F4}"/>
              </a:ext>
            </a:extLst>
          </p:cNvPr>
          <p:cNvSpPr/>
          <p:nvPr/>
        </p:nvSpPr>
        <p:spPr>
          <a:xfrm>
            <a:off x="656877" y="3738629"/>
            <a:ext cx="2363003" cy="400110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altLang="zh-CN" sz="2000" kern="10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Possible Problem</a:t>
            </a:r>
          </a:p>
        </p:txBody>
      </p:sp>
    </p:spTree>
    <p:extLst>
      <p:ext uri="{BB962C8B-B14F-4D97-AF65-F5344CB8AC3E}">
        <p14:creationId xmlns:p14="http://schemas.microsoft.com/office/powerpoint/2010/main" val="29197256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27845620-1BD2-4CB4-A849-1D6F71C83D3D}"/>
              </a:ext>
            </a:extLst>
          </p:cNvPr>
          <p:cNvSpPr/>
          <p:nvPr/>
        </p:nvSpPr>
        <p:spPr>
          <a:xfrm>
            <a:off x="548640" y="546354"/>
            <a:ext cx="8046720" cy="40987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xmlns="" id="{84E5A175-3149-405F-9145-7535715A381B}"/>
              </a:ext>
            </a:extLst>
          </p:cNvPr>
          <p:cNvSpPr/>
          <p:nvPr/>
        </p:nvSpPr>
        <p:spPr>
          <a:xfrm>
            <a:off x="1059299" y="1588576"/>
            <a:ext cx="1796181" cy="1796181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xmlns="" id="{256BF839-5984-4814-99D1-E3F91C6B186D}"/>
              </a:ext>
            </a:extLst>
          </p:cNvPr>
          <p:cNvSpPr/>
          <p:nvPr/>
        </p:nvSpPr>
        <p:spPr>
          <a:xfrm>
            <a:off x="3144264" y="2110758"/>
            <a:ext cx="249299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3600" b="1" kern="10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预期的结果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xmlns="" id="{108EDB90-29AC-41EE-8404-B98F5C9941E8}"/>
              </a:ext>
            </a:extLst>
          </p:cNvPr>
          <p:cNvSpPr/>
          <p:nvPr/>
        </p:nvSpPr>
        <p:spPr>
          <a:xfrm>
            <a:off x="3144264" y="2733086"/>
            <a:ext cx="25811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400" kern="10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Expected Results</a:t>
            </a:r>
          </a:p>
        </p:txBody>
      </p:sp>
      <p:sp>
        <p:nvSpPr>
          <p:cNvPr id="6" name="AutoShape 59">
            <a:extLst>
              <a:ext uri="{FF2B5EF4-FFF2-40B4-BE49-F238E27FC236}">
                <a16:creationId xmlns:a16="http://schemas.microsoft.com/office/drawing/2014/main" xmlns="" id="{65296ADF-6826-4E74-AAC1-75AE73C7BE4D}"/>
              </a:ext>
            </a:extLst>
          </p:cNvPr>
          <p:cNvSpPr>
            <a:spLocks/>
          </p:cNvSpPr>
          <p:nvPr/>
        </p:nvSpPr>
        <p:spPr bwMode="auto">
          <a:xfrm>
            <a:off x="1518296" y="2047541"/>
            <a:ext cx="779757" cy="772764"/>
          </a:xfrm>
          <a:custGeom>
            <a:avLst/>
            <a:gdLst>
              <a:gd name="T0" fmla="+- 0 10794 23"/>
              <a:gd name="T1" fmla="*/ T0 w 21543"/>
              <a:gd name="T2" fmla="*/ 10800 h 21600"/>
              <a:gd name="T3" fmla="+- 0 10794 23"/>
              <a:gd name="T4" fmla="*/ T3 w 21543"/>
              <a:gd name="T5" fmla="*/ 10800 h 21600"/>
              <a:gd name="T6" fmla="+- 0 10794 23"/>
              <a:gd name="T7" fmla="*/ T6 w 21543"/>
              <a:gd name="T8" fmla="*/ 10800 h 21600"/>
              <a:gd name="T9" fmla="+- 0 10794 23"/>
              <a:gd name="T10" fmla="*/ T9 w 21543"/>
              <a:gd name="T11" fmla="*/ 10800 h 21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</a:cxnLst>
            <a:rect l="0" t="0" r="r" b="b"/>
            <a:pathLst>
              <a:path w="21543" h="21600">
                <a:moveTo>
                  <a:pt x="16976" y="19986"/>
                </a:moveTo>
                <a:lnTo>
                  <a:pt x="11226" y="17680"/>
                </a:lnTo>
                <a:cubicBezTo>
                  <a:pt x="11088" y="17626"/>
                  <a:pt x="10946" y="17608"/>
                  <a:pt x="10806" y="17600"/>
                </a:cubicBezTo>
                <a:lnTo>
                  <a:pt x="19660" y="3837"/>
                </a:lnTo>
                <a:cubicBezTo>
                  <a:pt x="19660" y="3837"/>
                  <a:pt x="16976" y="19986"/>
                  <a:pt x="16976" y="19986"/>
                </a:cubicBezTo>
                <a:close/>
                <a:moveTo>
                  <a:pt x="6859" y="16244"/>
                </a:moveTo>
                <a:cubicBezTo>
                  <a:pt x="6858" y="16242"/>
                  <a:pt x="6855" y="16240"/>
                  <a:pt x="6854" y="16238"/>
                </a:cubicBezTo>
                <a:lnTo>
                  <a:pt x="19606" y="2552"/>
                </a:lnTo>
                <a:lnTo>
                  <a:pt x="8735" y="19536"/>
                </a:lnTo>
                <a:cubicBezTo>
                  <a:pt x="8735" y="19536"/>
                  <a:pt x="6859" y="16244"/>
                  <a:pt x="6859" y="16244"/>
                </a:cubicBezTo>
                <a:close/>
                <a:moveTo>
                  <a:pt x="2111" y="14024"/>
                </a:moveTo>
                <a:lnTo>
                  <a:pt x="17712" y="3595"/>
                </a:lnTo>
                <a:lnTo>
                  <a:pt x="6369" y="15770"/>
                </a:lnTo>
                <a:cubicBezTo>
                  <a:pt x="6309" y="15734"/>
                  <a:pt x="6256" y="15687"/>
                  <a:pt x="6190" y="15660"/>
                </a:cubicBezTo>
                <a:cubicBezTo>
                  <a:pt x="6190" y="15660"/>
                  <a:pt x="2111" y="14024"/>
                  <a:pt x="2111" y="14024"/>
                </a:cubicBezTo>
                <a:close/>
                <a:moveTo>
                  <a:pt x="21234" y="108"/>
                </a:moveTo>
                <a:cubicBezTo>
                  <a:pt x="21123" y="35"/>
                  <a:pt x="20996" y="0"/>
                  <a:pt x="20868" y="0"/>
                </a:cubicBezTo>
                <a:cubicBezTo>
                  <a:pt x="20738" y="0"/>
                  <a:pt x="20608" y="36"/>
                  <a:pt x="20495" y="113"/>
                </a:cubicBezTo>
                <a:lnTo>
                  <a:pt x="299" y="13613"/>
                </a:lnTo>
                <a:cubicBezTo>
                  <a:pt x="91" y="13751"/>
                  <a:pt x="-23" y="13995"/>
                  <a:pt x="3" y="14244"/>
                </a:cubicBezTo>
                <a:cubicBezTo>
                  <a:pt x="28" y="14494"/>
                  <a:pt x="190" y="14708"/>
                  <a:pt x="422" y="14801"/>
                </a:cubicBezTo>
                <a:lnTo>
                  <a:pt x="5689" y="16914"/>
                </a:lnTo>
                <a:lnTo>
                  <a:pt x="8166" y="21259"/>
                </a:lnTo>
                <a:cubicBezTo>
                  <a:pt x="8284" y="21468"/>
                  <a:pt x="8505" y="21597"/>
                  <a:pt x="8743" y="21599"/>
                </a:cubicBezTo>
                <a:lnTo>
                  <a:pt x="8751" y="21599"/>
                </a:lnTo>
                <a:cubicBezTo>
                  <a:pt x="8987" y="21599"/>
                  <a:pt x="9206" y="21474"/>
                  <a:pt x="9328" y="21271"/>
                </a:cubicBezTo>
                <a:lnTo>
                  <a:pt x="10726" y="18934"/>
                </a:lnTo>
                <a:lnTo>
                  <a:pt x="17253" y="21551"/>
                </a:lnTo>
                <a:cubicBezTo>
                  <a:pt x="17332" y="21584"/>
                  <a:pt x="17418" y="21599"/>
                  <a:pt x="17502" y="21599"/>
                </a:cubicBezTo>
                <a:cubicBezTo>
                  <a:pt x="17617" y="21599"/>
                  <a:pt x="17731" y="21571"/>
                  <a:pt x="17832" y="21512"/>
                </a:cubicBezTo>
                <a:cubicBezTo>
                  <a:pt x="18010" y="21412"/>
                  <a:pt x="18133" y="21238"/>
                  <a:pt x="18167" y="21035"/>
                </a:cubicBezTo>
                <a:lnTo>
                  <a:pt x="21533" y="785"/>
                </a:lnTo>
                <a:cubicBezTo>
                  <a:pt x="21576" y="520"/>
                  <a:pt x="21459" y="254"/>
                  <a:pt x="21234" y="108"/>
                </a:cubicBezTo>
              </a:path>
            </a:pathLst>
          </a:custGeom>
          <a:solidFill>
            <a:sysClr val="window" lastClr="FFFFFF"/>
          </a:solidFill>
          <a:ln>
            <a:noFill/>
          </a:ln>
          <a:effectLst/>
          <a:extLst/>
        </p:spPr>
        <p:txBody>
          <a:bodyPr lIns="19050" tIns="19050" rIns="19050" bIns="19050" anchor="ctr"/>
          <a:lstStyle/>
          <a:p>
            <a:pPr algn="ctr" defTabSz="22860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500" kern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ea typeface="宋体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45624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图片 22">
            <a:extLst>
              <a:ext uri="{FF2B5EF4-FFF2-40B4-BE49-F238E27FC236}">
                <a16:creationId xmlns:a16="http://schemas.microsoft.com/office/drawing/2014/main" xmlns="" id="{38200A38-7C1C-4B49-ACC0-4CFFD2730A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8092" y="376699"/>
            <a:ext cx="8647815" cy="2500426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xmlns="" id="{B1EF227F-F971-46C4-8C83-D820A502B67B}"/>
              </a:ext>
            </a:extLst>
          </p:cNvPr>
          <p:cNvSpPr/>
          <p:nvPr/>
        </p:nvSpPr>
        <p:spPr>
          <a:xfrm>
            <a:off x="388823" y="375240"/>
            <a:ext cx="14670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2000" b="1" kern="100">
                <a:solidFill>
                  <a:schemeClr val="bg1"/>
                </a:solidFill>
                <a:latin typeface="+mn-ea"/>
                <a:cs typeface="Times New Roman" panose="02020603050405020304" pitchFamily="18" charset="0"/>
              </a:rPr>
              <a:t>预期的结果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9E909954-10C8-4280-953E-B54B27A00653}"/>
              </a:ext>
            </a:extLst>
          </p:cNvPr>
          <p:cNvSpPr/>
          <p:nvPr/>
        </p:nvSpPr>
        <p:spPr>
          <a:xfrm>
            <a:off x="388823" y="742818"/>
            <a:ext cx="137890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1200" kern="10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Expected Results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xmlns="" id="{0BCF9059-DFCD-4124-B96A-B8AAC763B297}"/>
              </a:ext>
            </a:extLst>
          </p:cNvPr>
          <p:cNvSpPr/>
          <p:nvPr/>
        </p:nvSpPr>
        <p:spPr>
          <a:xfrm>
            <a:off x="819205" y="2033368"/>
            <a:ext cx="1210235" cy="1210235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xmlns="" id="{86688880-0542-4207-8A9B-98DDC0C850D9}"/>
              </a:ext>
            </a:extLst>
          </p:cNvPr>
          <p:cNvSpPr/>
          <p:nvPr/>
        </p:nvSpPr>
        <p:spPr>
          <a:xfrm>
            <a:off x="2923924" y="2033368"/>
            <a:ext cx="1210235" cy="1210235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xmlns="" id="{571F953D-40B0-4418-889E-104D28282010}"/>
              </a:ext>
            </a:extLst>
          </p:cNvPr>
          <p:cNvSpPr/>
          <p:nvPr/>
        </p:nvSpPr>
        <p:spPr>
          <a:xfrm>
            <a:off x="5028643" y="2033368"/>
            <a:ext cx="1210235" cy="1210235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xmlns="" id="{2EB6275A-F332-4F3A-A2C1-DD2BEACC4A45}"/>
              </a:ext>
            </a:extLst>
          </p:cNvPr>
          <p:cNvSpPr/>
          <p:nvPr/>
        </p:nvSpPr>
        <p:spPr>
          <a:xfrm>
            <a:off x="7133361" y="2033368"/>
            <a:ext cx="1210235" cy="1210235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" name="矩形 8" descr="e7d195523061f1c09e9d68d7cf438b91ef959ecb14fc25d26BBA7F7DBC18E55DFF4014AF651F0BF2569D4B6C1DA7F1A4683A481403BD872FC687266AD13265C1DE7C373772FD8728ABDD69ADD03BFF5BE2862BC891DBB79E672B5B52FF6B6217AFCAC6C2F3A1232EB7C80E1512C57F8669BB536BD78BD12EE25DEB38FF9E499789FC704E5E78726B4D86793C4600AB41">
            <a:extLst>
              <a:ext uri="{FF2B5EF4-FFF2-40B4-BE49-F238E27FC236}">
                <a16:creationId xmlns:a16="http://schemas.microsoft.com/office/drawing/2014/main" xmlns="" id="{8FED6F2E-B8A4-49B9-9689-D86A5F3D6816}"/>
              </a:ext>
            </a:extLst>
          </p:cNvPr>
          <p:cNvSpPr/>
          <p:nvPr/>
        </p:nvSpPr>
        <p:spPr>
          <a:xfrm>
            <a:off x="585951" y="3330749"/>
            <a:ext cx="1730529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</a:rPr>
              <a:t>Lorem ipsum dolor sit amet, consectetur adipiscing elit. Donec luctus nibh sit amet sem.</a:t>
            </a:r>
            <a:endParaRPr lang="zh-CN" altLang="en-US" sz="105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" name="矩形 9" descr="e7d195523061f1c09e9d68d7cf438b91ef959ecb14fc25d26BBA7F7DBC18E55DFF4014AF651F0BF2569D4B6C1DA7F1A4683A481403BD872FC687266AD13265C1DE7C373772FD8728ABDD69ADD03BFF5BE2862BC891DBB79E672B5B52FF6B6217AFCAC6C2F3A1232EB7C80E1512C57F8669BB536BD78BD12EE25DEB38FF9E499789FC704E5E78726B4D86793C4600AB41">
            <a:extLst>
              <a:ext uri="{FF2B5EF4-FFF2-40B4-BE49-F238E27FC236}">
                <a16:creationId xmlns:a16="http://schemas.microsoft.com/office/drawing/2014/main" xmlns="" id="{6A7B0D22-026C-494E-A479-70FC6AF63BD4}"/>
              </a:ext>
            </a:extLst>
          </p:cNvPr>
          <p:cNvSpPr/>
          <p:nvPr/>
        </p:nvSpPr>
        <p:spPr>
          <a:xfrm>
            <a:off x="2624011" y="3330749"/>
            <a:ext cx="1730529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</a:rPr>
              <a:t>Lorem ipsum dolor sit amet, consectetur adipiscing elit. Donec luctus nibh sit amet sem.</a:t>
            </a:r>
            <a:endParaRPr lang="zh-CN" altLang="en-US" sz="105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" name="矩形 10" descr="e7d195523061f1c09e9d68d7cf438b91ef959ecb14fc25d26BBA7F7DBC18E55DFF4014AF651F0BF2569D4B6C1DA7F1A4683A481403BD872FC687266AD13265C1DE7C373772FD8728ABDD69ADD03BFF5BE2862BC891DBB79E672B5B52FF6B6217AFCAC6C2F3A1232EB7C80E1512C57F8669BB536BD78BD12EE25DEB38FF9E499789FC704E5E78726B4D86793C4600AB41">
            <a:extLst>
              <a:ext uri="{FF2B5EF4-FFF2-40B4-BE49-F238E27FC236}">
                <a16:creationId xmlns:a16="http://schemas.microsoft.com/office/drawing/2014/main" xmlns="" id="{55148554-5F5A-4463-B305-91F966962652}"/>
              </a:ext>
            </a:extLst>
          </p:cNvPr>
          <p:cNvSpPr/>
          <p:nvPr/>
        </p:nvSpPr>
        <p:spPr>
          <a:xfrm>
            <a:off x="4795389" y="3330749"/>
            <a:ext cx="1730529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</a:rPr>
              <a:t>Lorem ipsum dolor sit amet, consectetur adipiscing elit. Donec luctus nibh sit amet sem.</a:t>
            </a:r>
            <a:endParaRPr lang="zh-CN" altLang="en-US" sz="105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矩形 11" descr="e7d195523061f1c09e9d68d7cf438b91ef959ecb14fc25d26BBA7F7DBC18E55DFF4014AF651F0BF2569D4B6C1DA7F1A4683A481403BD872FC687266AD13265C1DE7C373772FD8728ABDD69ADD03BFF5BE2862BC891DBB79E672B5B52FF6B6217AFCAC6C2F3A1232EB7C80E1512C57F8669BB536BD78BD12EE25DEB38FF9E499789FC704E5E78726B4D86793C4600AB41">
            <a:extLst>
              <a:ext uri="{FF2B5EF4-FFF2-40B4-BE49-F238E27FC236}">
                <a16:creationId xmlns:a16="http://schemas.microsoft.com/office/drawing/2014/main" xmlns="" id="{74945902-6D7E-44B6-9796-5A7772D5B3E0}"/>
              </a:ext>
            </a:extLst>
          </p:cNvPr>
          <p:cNvSpPr/>
          <p:nvPr/>
        </p:nvSpPr>
        <p:spPr>
          <a:xfrm>
            <a:off x="6900107" y="3330749"/>
            <a:ext cx="1730529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</a:rPr>
              <a:t>Lorem ipsum dolor sit amet, consectetur adipiscing elit. Donec luctus nibh sit amet sem.</a:t>
            </a:r>
            <a:endParaRPr lang="zh-CN" altLang="en-US" sz="105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13" name="Group 21">
            <a:extLst>
              <a:ext uri="{FF2B5EF4-FFF2-40B4-BE49-F238E27FC236}">
                <a16:creationId xmlns:a16="http://schemas.microsoft.com/office/drawing/2014/main" xmlns="" id="{2D2844CE-D33D-40FA-9067-6ADCF32134C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488780" y="2428725"/>
            <a:ext cx="499397" cy="429628"/>
            <a:chOff x="4731" y="799"/>
            <a:chExt cx="272" cy="234"/>
          </a:xfrm>
          <a:solidFill>
            <a:schemeClr val="bg1"/>
          </a:solidFill>
        </p:grpSpPr>
        <p:sp>
          <p:nvSpPr>
            <p:cNvPr id="14" name="Freeform 22">
              <a:extLst>
                <a:ext uri="{FF2B5EF4-FFF2-40B4-BE49-F238E27FC236}">
                  <a16:creationId xmlns:a16="http://schemas.microsoft.com/office/drawing/2014/main" xmlns="" id="{F6D9A4FC-03C9-4ACB-9184-1100E1DE3E6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09" y="950"/>
              <a:ext cx="95" cy="27"/>
            </a:xfrm>
            <a:custGeom>
              <a:avLst/>
              <a:gdLst>
                <a:gd name="T0" fmla="*/ 91 w 95"/>
                <a:gd name="T1" fmla="*/ 27 h 27"/>
                <a:gd name="T2" fmla="*/ 95 w 95"/>
                <a:gd name="T3" fmla="*/ 27 h 27"/>
                <a:gd name="T4" fmla="*/ 91 w 95"/>
                <a:gd name="T5" fmla="*/ 27 h 27"/>
                <a:gd name="T6" fmla="*/ 91 w 95"/>
                <a:gd name="T7" fmla="*/ 27 h 27"/>
                <a:gd name="T8" fmla="*/ 95 w 95"/>
                <a:gd name="T9" fmla="*/ 27 h 27"/>
                <a:gd name="T10" fmla="*/ 91 w 95"/>
                <a:gd name="T11" fmla="*/ 27 h 27"/>
                <a:gd name="T12" fmla="*/ 0 w 95"/>
                <a:gd name="T13" fmla="*/ 0 h 27"/>
                <a:gd name="T14" fmla="*/ 3 w 95"/>
                <a:gd name="T15" fmla="*/ 0 h 27"/>
                <a:gd name="T16" fmla="*/ 0 w 95"/>
                <a:gd name="T17" fmla="*/ 0 h 27"/>
                <a:gd name="T18" fmla="*/ 0 w 95"/>
                <a:gd name="T1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5" h="27">
                  <a:moveTo>
                    <a:pt x="91" y="27"/>
                  </a:moveTo>
                  <a:lnTo>
                    <a:pt x="95" y="27"/>
                  </a:lnTo>
                  <a:lnTo>
                    <a:pt x="91" y="27"/>
                  </a:lnTo>
                  <a:close/>
                  <a:moveTo>
                    <a:pt x="91" y="27"/>
                  </a:moveTo>
                  <a:lnTo>
                    <a:pt x="95" y="27"/>
                  </a:lnTo>
                  <a:lnTo>
                    <a:pt x="91" y="27"/>
                  </a:lnTo>
                  <a:close/>
                  <a:moveTo>
                    <a:pt x="0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23">
              <a:extLst>
                <a:ext uri="{FF2B5EF4-FFF2-40B4-BE49-F238E27FC236}">
                  <a16:creationId xmlns:a16="http://schemas.microsoft.com/office/drawing/2014/main" xmlns="" id="{61A25A34-ECE0-4E65-9A3E-FC458F9CD97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731" y="799"/>
              <a:ext cx="272" cy="234"/>
            </a:xfrm>
            <a:custGeom>
              <a:avLst/>
              <a:gdLst>
                <a:gd name="T0" fmla="*/ 698 w 760"/>
                <a:gd name="T1" fmla="*/ 0 h 656"/>
                <a:gd name="T2" fmla="*/ 65 w 760"/>
                <a:gd name="T3" fmla="*/ 0 h 656"/>
                <a:gd name="T4" fmla="*/ 0 w 760"/>
                <a:gd name="T5" fmla="*/ 60 h 656"/>
                <a:gd name="T6" fmla="*/ 0 w 760"/>
                <a:gd name="T7" fmla="*/ 478 h 656"/>
                <a:gd name="T8" fmla="*/ 69 w 760"/>
                <a:gd name="T9" fmla="*/ 544 h 656"/>
                <a:gd name="T10" fmla="*/ 368 w 760"/>
                <a:gd name="T11" fmla="*/ 544 h 656"/>
                <a:gd name="T12" fmla="*/ 368 w 760"/>
                <a:gd name="T13" fmla="*/ 624 h 656"/>
                <a:gd name="T14" fmla="*/ 176 w 760"/>
                <a:gd name="T15" fmla="*/ 624 h 656"/>
                <a:gd name="T16" fmla="*/ 176 w 760"/>
                <a:gd name="T17" fmla="*/ 656 h 656"/>
                <a:gd name="T18" fmla="*/ 584 w 760"/>
                <a:gd name="T19" fmla="*/ 656 h 656"/>
                <a:gd name="T20" fmla="*/ 584 w 760"/>
                <a:gd name="T21" fmla="*/ 624 h 656"/>
                <a:gd name="T22" fmla="*/ 400 w 760"/>
                <a:gd name="T23" fmla="*/ 624 h 656"/>
                <a:gd name="T24" fmla="*/ 400 w 760"/>
                <a:gd name="T25" fmla="*/ 544 h 656"/>
                <a:gd name="T26" fmla="*/ 694 w 760"/>
                <a:gd name="T27" fmla="*/ 544 h 656"/>
                <a:gd name="T28" fmla="*/ 760 w 760"/>
                <a:gd name="T29" fmla="*/ 478 h 656"/>
                <a:gd name="T30" fmla="*/ 760 w 760"/>
                <a:gd name="T31" fmla="*/ 60 h 656"/>
                <a:gd name="T32" fmla="*/ 698 w 760"/>
                <a:gd name="T33" fmla="*/ 0 h 656"/>
                <a:gd name="T34" fmla="*/ 720 w 760"/>
                <a:gd name="T35" fmla="*/ 503 h 656"/>
                <a:gd name="T36" fmla="*/ 521 w 760"/>
                <a:gd name="T37" fmla="*/ 502 h 656"/>
                <a:gd name="T38" fmla="*/ 469 w 760"/>
                <a:gd name="T39" fmla="*/ 502 h 656"/>
                <a:gd name="T40" fmla="*/ 40 w 760"/>
                <a:gd name="T41" fmla="*/ 503 h 656"/>
                <a:gd name="T42" fmla="*/ 40 w 760"/>
                <a:gd name="T43" fmla="*/ 40 h 656"/>
                <a:gd name="T44" fmla="*/ 720 w 760"/>
                <a:gd name="T45" fmla="*/ 40 h 656"/>
                <a:gd name="T46" fmla="*/ 720 w 760"/>
                <a:gd name="T47" fmla="*/ 503 h 656"/>
                <a:gd name="T48" fmla="*/ 222 w 760"/>
                <a:gd name="T49" fmla="*/ 422 h 656"/>
                <a:gd name="T50" fmla="*/ 222 w 760"/>
                <a:gd name="T51" fmla="*/ 422 h 656"/>
                <a:gd name="T52" fmla="*/ 222 w 760"/>
                <a:gd name="T53" fmla="*/ 422 h 656"/>
                <a:gd name="T54" fmla="*/ 222 w 760"/>
                <a:gd name="T55" fmla="*/ 422 h 656"/>
                <a:gd name="T56" fmla="*/ 222 w 760"/>
                <a:gd name="T57" fmla="*/ 422 h 656"/>
                <a:gd name="T58" fmla="*/ 222 w 760"/>
                <a:gd name="T59" fmla="*/ 422 h 656"/>
                <a:gd name="T60" fmla="*/ 222 w 760"/>
                <a:gd name="T61" fmla="*/ 422 h 656"/>
                <a:gd name="T62" fmla="*/ 222 w 760"/>
                <a:gd name="T63" fmla="*/ 422 h 6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60" h="656">
                  <a:moveTo>
                    <a:pt x="698" y="0"/>
                  </a:moveTo>
                  <a:cubicBezTo>
                    <a:pt x="65" y="0"/>
                    <a:pt x="65" y="0"/>
                    <a:pt x="65" y="0"/>
                  </a:cubicBezTo>
                  <a:cubicBezTo>
                    <a:pt x="30" y="0"/>
                    <a:pt x="0" y="25"/>
                    <a:pt x="0" y="60"/>
                  </a:cubicBezTo>
                  <a:cubicBezTo>
                    <a:pt x="0" y="478"/>
                    <a:pt x="0" y="478"/>
                    <a:pt x="0" y="478"/>
                  </a:cubicBezTo>
                  <a:cubicBezTo>
                    <a:pt x="0" y="512"/>
                    <a:pt x="34" y="544"/>
                    <a:pt x="69" y="544"/>
                  </a:cubicBezTo>
                  <a:cubicBezTo>
                    <a:pt x="368" y="544"/>
                    <a:pt x="368" y="544"/>
                    <a:pt x="368" y="544"/>
                  </a:cubicBezTo>
                  <a:cubicBezTo>
                    <a:pt x="368" y="624"/>
                    <a:pt x="368" y="624"/>
                    <a:pt x="368" y="624"/>
                  </a:cubicBezTo>
                  <a:cubicBezTo>
                    <a:pt x="176" y="624"/>
                    <a:pt x="176" y="624"/>
                    <a:pt x="176" y="624"/>
                  </a:cubicBezTo>
                  <a:cubicBezTo>
                    <a:pt x="176" y="656"/>
                    <a:pt x="176" y="656"/>
                    <a:pt x="176" y="656"/>
                  </a:cubicBezTo>
                  <a:cubicBezTo>
                    <a:pt x="584" y="656"/>
                    <a:pt x="584" y="656"/>
                    <a:pt x="584" y="656"/>
                  </a:cubicBezTo>
                  <a:cubicBezTo>
                    <a:pt x="584" y="624"/>
                    <a:pt x="584" y="624"/>
                    <a:pt x="584" y="624"/>
                  </a:cubicBezTo>
                  <a:cubicBezTo>
                    <a:pt x="400" y="624"/>
                    <a:pt x="400" y="624"/>
                    <a:pt x="400" y="624"/>
                  </a:cubicBezTo>
                  <a:cubicBezTo>
                    <a:pt x="400" y="544"/>
                    <a:pt x="400" y="544"/>
                    <a:pt x="400" y="544"/>
                  </a:cubicBezTo>
                  <a:cubicBezTo>
                    <a:pt x="694" y="544"/>
                    <a:pt x="694" y="544"/>
                    <a:pt x="694" y="544"/>
                  </a:cubicBezTo>
                  <a:cubicBezTo>
                    <a:pt x="728" y="544"/>
                    <a:pt x="760" y="512"/>
                    <a:pt x="760" y="478"/>
                  </a:cubicBezTo>
                  <a:cubicBezTo>
                    <a:pt x="760" y="60"/>
                    <a:pt x="760" y="60"/>
                    <a:pt x="760" y="60"/>
                  </a:cubicBezTo>
                  <a:cubicBezTo>
                    <a:pt x="760" y="25"/>
                    <a:pt x="732" y="0"/>
                    <a:pt x="698" y="0"/>
                  </a:cubicBezTo>
                  <a:close/>
                  <a:moveTo>
                    <a:pt x="720" y="503"/>
                  </a:moveTo>
                  <a:cubicBezTo>
                    <a:pt x="521" y="502"/>
                    <a:pt x="521" y="502"/>
                    <a:pt x="521" y="502"/>
                  </a:cubicBezTo>
                  <a:cubicBezTo>
                    <a:pt x="469" y="502"/>
                    <a:pt x="469" y="502"/>
                    <a:pt x="469" y="502"/>
                  </a:cubicBezTo>
                  <a:cubicBezTo>
                    <a:pt x="40" y="503"/>
                    <a:pt x="40" y="503"/>
                    <a:pt x="40" y="503"/>
                  </a:cubicBezTo>
                  <a:cubicBezTo>
                    <a:pt x="40" y="40"/>
                    <a:pt x="40" y="40"/>
                    <a:pt x="40" y="40"/>
                  </a:cubicBezTo>
                  <a:cubicBezTo>
                    <a:pt x="720" y="40"/>
                    <a:pt x="720" y="40"/>
                    <a:pt x="720" y="40"/>
                  </a:cubicBezTo>
                  <a:lnTo>
                    <a:pt x="720" y="503"/>
                  </a:lnTo>
                  <a:close/>
                  <a:moveTo>
                    <a:pt x="222" y="422"/>
                  </a:moveTo>
                  <a:cubicBezTo>
                    <a:pt x="222" y="423"/>
                    <a:pt x="222" y="423"/>
                    <a:pt x="222" y="422"/>
                  </a:cubicBezTo>
                  <a:cubicBezTo>
                    <a:pt x="222" y="423"/>
                    <a:pt x="222" y="423"/>
                    <a:pt x="222" y="422"/>
                  </a:cubicBezTo>
                  <a:cubicBezTo>
                    <a:pt x="222" y="423"/>
                    <a:pt x="222" y="423"/>
                    <a:pt x="222" y="422"/>
                  </a:cubicBezTo>
                  <a:close/>
                  <a:moveTo>
                    <a:pt x="222" y="422"/>
                  </a:moveTo>
                  <a:cubicBezTo>
                    <a:pt x="222" y="423"/>
                    <a:pt x="222" y="423"/>
                    <a:pt x="222" y="422"/>
                  </a:cubicBezTo>
                  <a:cubicBezTo>
                    <a:pt x="222" y="423"/>
                    <a:pt x="222" y="423"/>
                    <a:pt x="222" y="422"/>
                  </a:cubicBezTo>
                  <a:cubicBezTo>
                    <a:pt x="222" y="423"/>
                    <a:pt x="222" y="423"/>
                    <a:pt x="222" y="4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24">
              <a:extLst>
                <a:ext uri="{FF2B5EF4-FFF2-40B4-BE49-F238E27FC236}">
                  <a16:creationId xmlns:a16="http://schemas.microsoft.com/office/drawing/2014/main" xmlns="" id="{C8F4FA67-53E9-45EF-8B17-AB8C42F564F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05" y="837"/>
              <a:ext cx="88" cy="117"/>
            </a:xfrm>
            <a:custGeom>
              <a:avLst/>
              <a:gdLst>
                <a:gd name="T0" fmla="*/ 5 w 247"/>
                <a:gd name="T1" fmla="*/ 288 h 328"/>
                <a:gd name="T2" fmla="*/ 5 w 247"/>
                <a:gd name="T3" fmla="*/ 288 h 328"/>
                <a:gd name="T4" fmla="*/ 5 w 247"/>
                <a:gd name="T5" fmla="*/ 288 h 328"/>
                <a:gd name="T6" fmla="*/ 5 w 247"/>
                <a:gd name="T7" fmla="*/ 288 h 328"/>
                <a:gd name="T8" fmla="*/ 5 w 247"/>
                <a:gd name="T9" fmla="*/ 288 h 328"/>
                <a:gd name="T10" fmla="*/ 5 w 247"/>
                <a:gd name="T11" fmla="*/ 288 h 328"/>
                <a:gd name="T12" fmla="*/ 227 w 247"/>
                <a:gd name="T13" fmla="*/ 197 h 328"/>
                <a:gd name="T14" fmla="*/ 224 w 247"/>
                <a:gd name="T15" fmla="*/ 195 h 328"/>
                <a:gd name="T16" fmla="*/ 212 w 247"/>
                <a:gd name="T17" fmla="*/ 188 h 328"/>
                <a:gd name="T18" fmla="*/ 206 w 247"/>
                <a:gd name="T19" fmla="*/ 185 h 328"/>
                <a:gd name="T20" fmla="*/ 211 w 247"/>
                <a:gd name="T21" fmla="*/ 180 h 328"/>
                <a:gd name="T22" fmla="*/ 247 w 247"/>
                <a:gd name="T23" fmla="*/ 101 h 328"/>
                <a:gd name="T24" fmla="*/ 148 w 247"/>
                <a:gd name="T25" fmla="*/ 0 h 328"/>
                <a:gd name="T26" fmla="*/ 48 w 247"/>
                <a:gd name="T27" fmla="*/ 101 h 328"/>
                <a:gd name="T28" fmla="*/ 83 w 247"/>
                <a:gd name="T29" fmla="*/ 181 h 328"/>
                <a:gd name="T30" fmla="*/ 89 w 247"/>
                <a:gd name="T31" fmla="*/ 185 h 328"/>
                <a:gd name="T32" fmla="*/ 83 w 247"/>
                <a:gd name="T33" fmla="*/ 189 h 328"/>
                <a:gd name="T34" fmla="*/ 0 w 247"/>
                <a:gd name="T35" fmla="*/ 313 h 328"/>
                <a:gd name="T36" fmla="*/ 15 w 247"/>
                <a:gd name="T37" fmla="*/ 328 h 328"/>
                <a:gd name="T38" fmla="*/ 31 w 247"/>
                <a:gd name="T39" fmla="*/ 318 h 328"/>
                <a:gd name="T40" fmla="*/ 31 w 247"/>
                <a:gd name="T41" fmla="*/ 318 h 328"/>
                <a:gd name="T42" fmla="*/ 147 w 247"/>
                <a:gd name="T43" fmla="*/ 209 h 328"/>
                <a:gd name="T44" fmla="*/ 202 w 247"/>
                <a:gd name="T45" fmla="*/ 219 h 328"/>
                <a:gd name="T46" fmla="*/ 209 w 247"/>
                <a:gd name="T47" fmla="*/ 223 h 328"/>
                <a:gd name="T48" fmla="*/ 221 w 247"/>
                <a:gd name="T49" fmla="*/ 227 h 328"/>
                <a:gd name="T50" fmla="*/ 235 w 247"/>
                <a:gd name="T51" fmla="*/ 211 h 328"/>
                <a:gd name="T52" fmla="*/ 227 w 247"/>
                <a:gd name="T53" fmla="*/ 197 h 328"/>
                <a:gd name="T54" fmla="*/ 147 w 247"/>
                <a:gd name="T55" fmla="*/ 173 h 328"/>
                <a:gd name="T56" fmla="*/ 79 w 247"/>
                <a:gd name="T57" fmla="*/ 102 h 328"/>
                <a:gd name="T58" fmla="*/ 147 w 247"/>
                <a:gd name="T59" fmla="*/ 32 h 328"/>
                <a:gd name="T60" fmla="*/ 216 w 247"/>
                <a:gd name="T61" fmla="*/ 102 h 328"/>
                <a:gd name="T62" fmla="*/ 147 w 247"/>
                <a:gd name="T63" fmla="*/ 173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47" h="328">
                  <a:moveTo>
                    <a:pt x="5" y="288"/>
                  </a:moveTo>
                  <a:cubicBezTo>
                    <a:pt x="5" y="287"/>
                    <a:pt x="5" y="287"/>
                    <a:pt x="5" y="288"/>
                  </a:cubicBezTo>
                  <a:cubicBezTo>
                    <a:pt x="5" y="287"/>
                    <a:pt x="5" y="287"/>
                    <a:pt x="5" y="288"/>
                  </a:cubicBezTo>
                  <a:cubicBezTo>
                    <a:pt x="5" y="287"/>
                    <a:pt x="5" y="287"/>
                    <a:pt x="5" y="288"/>
                  </a:cubicBezTo>
                  <a:close/>
                  <a:moveTo>
                    <a:pt x="5" y="288"/>
                  </a:moveTo>
                  <a:cubicBezTo>
                    <a:pt x="5" y="288"/>
                    <a:pt x="5" y="288"/>
                    <a:pt x="5" y="288"/>
                  </a:cubicBezTo>
                  <a:moveTo>
                    <a:pt x="227" y="197"/>
                  </a:moveTo>
                  <a:cubicBezTo>
                    <a:pt x="224" y="195"/>
                    <a:pt x="224" y="195"/>
                    <a:pt x="224" y="195"/>
                  </a:cubicBezTo>
                  <a:cubicBezTo>
                    <a:pt x="212" y="188"/>
                    <a:pt x="212" y="188"/>
                    <a:pt x="212" y="188"/>
                  </a:cubicBezTo>
                  <a:cubicBezTo>
                    <a:pt x="206" y="185"/>
                    <a:pt x="206" y="185"/>
                    <a:pt x="206" y="185"/>
                  </a:cubicBezTo>
                  <a:cubicBezTo>
                    <a:pt x="211" y="180"/>
                    <a:pt x="211" y="180"/>
                    <a:pt x="211" y="180"/>
                  </a:cubicBezTo>
                  <a:cubicBezTo>
                    <a:pt x="234" y="161"/>
                    <a:pt x="247" y="132"/>
                    <a:pt x="247" y="101"/>
                  </a:cubicBezTo>
                  <a:cubicBezTo>
                    <a:pt x="247" y="45"/>
                    <a:pt x="203" y="0"/>
                    <a:pt x="148" y="0"/>
                  </a:cubicBezTo>
                  <a:cubicBezTo>
                    <a:pt x="93" y="0"/>
                    <a:pt x="48" y="45"/>
                    <a:pt x="48" y="101"/>
                  </a:cubicBezTo>
                  <a:cubicBezTo>
                    <a:pt x="48" y="132"/>
                    <a:pt x="62" y="161"/>
                    <a:pt x="83" y="181"/>
                  </a:cubicBezTo>
                  <a:cubicBezTo>
                    <a:pt x="89" y="185"/>
                    <a:pt x="89" y="185"/>
                    <a:pt x="89" y="185"/>
                  </a:cubicBezTo>
                  <a:cubicBezTo>
                    <a:pt x="83" y="189"/>
                    <a:pt x="83" y="189"/>
                    <a:pt x="83" y="189"/>
                  </a:cubicBezTo>
                  <a:cubicBezTo>
                    <a:pt x="34" y="213"/>
                    <a:pt x="4" y="257"/>
                    <a:pt x="0" y="313"/>
                  </a:cubicBezTo>
                  <a:cubicBezTo>
                    <a:pt x="0" y="321"/>
                    <a:pt x="7" y="328"/>
                    <a:pt x="15" y="328"/>
                  </a:cubicBezTo>
                  <a:cubicBezTo>
                    <a:pt x="24" y="328"/>
                    <a:pt x="31" y="326"/>
                    <a:pt x="31" y="318"/>
                  </a:cubicBezTo>
                  <a:cubicBezTo>
                    <a:pt x="31" y="318"/>
                    <a:pt x="31" y="318"/>
                    <a:pt x="31" y="318"/>
                  </a:cubicBezTo>
                  <a:cubicBezTo>
                    <a:pt x="39" y="238"/>
                    <a:pt x="89" y="209"/>
                    <a:pt x="147" y="209"/>
                  </a:cubicBezTo>
                  <a:cubicBezTo>
                    <a:pt x="167" y="209"/>
                    <a:pt x="185" y="210"/>
                    <a:pt x="202" y="219"/>
                  </a:cubicBezTo>
                  <a:cubicBezTo>
                    <a:pt x="209" y="223"/>
                    <a:pt x="209" y="223"/>
                    <a:pt x="209" y="223"/>
                  </a:cubicBezTo>
                  <a:cubicBezTo>
                    <a:pt x="212" y="225"/>
                    <a:pt x="217" y="227"/>
                    <a:pt x="221" y="227"/>
                  </a:cubicBezTo>
                  <a:cubicBezTo>
                    <a:pt x="229" y="227"/>
                    <a:pt x="235" y="220"/>
                    <a:pt x="235" y="211"/>
                  </a:cubicBezTo>
                  <a:cubicBezTo>
                    <a:pt x="235" y="205"/>
                    <a:pt x="231" y="201"/>
                    <a:pt x="227" y="197"/>
                  </a:cubicBezTo>
                  <a:close/>
                  <a:moveTo>
                    <a:pt x="147" y="173"/>
                  </a:moveTo>
                  <a:cubicBezTo>
                    <a:pt x="109" y="173"/>
                    <a:pt x="79" y="141"/>
                    <a:pt x="79" y="102"/>
                  </a:cubicBezTo>
                  <a:cubicBezTo>
                    <a:pt x="79" y="63"/>
                    <a:pt x="110" y="32"/>
                    <a:pt x="147" y="32"/>
                  </a:cubicBezTo>
                  <a:cubicBezTo>
                    <a:pt x="186" y="32"/>
                    <a:pt x="216" y="64"/>
                    <a:pt x="216" y="102"/>
                  </a:cubicBezTo>
                  <a:cubicBezTo>
                    <a:pt x="216" y="141"/>
                    <a:pt x="185" y="173"/>
                    <a:pt x="147" y="17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25">
              <a:extLst>
                <a:ext uri="{FF2B5EF4-FFF2-40B4-BE49-F238E27FC236}">
                  <a16:creationId xmlns:a16="http://schemas.microsoft.com/office/drawing/2014/main" xmlns="" id="{9B29321A-875E-4F5A-9FFE-826A78D267A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78" y="890"/>
              <a:ext cx="55" cy="60"/>
            </a:xfrm>
            <a:custGeom>
              <a:avLst/>
              <a:gdLst>
                <a:gd name="T0" fmla="*/ 94 w 154"/>
                <a:gd name="T1" fmla="*/ 147 h 171"/>
                <a:gd name="T2" fmla="*/ 78 w 154"/>
                <a:gd name="T3" fmla="*/ 141 h 171"/>
                <a:gd name="T4" fmla="*/ 58 w 154"/>
                <a:gd name="T5" fmla="*/ 147 h 171"/>
                <a:gd name="T6" fmla="*/ 46 w 154"/>
                <a:gd name="T7" fmla="*/ 161 h 171"/>
                <a:gd name="T8" fmla="*/ 46 w 154"/>
                <a:gd name="T9" fmla="*/ 171 h 171"/>
                <a:gd name="T10" fmla="*/ 102 w 154"/>
                <a:gd name="T11" fmla="*/ 171 h 171"/>
                <a:gd name="T12" fmla="*/ 102 w 154"/>
                <a:gd name="T13" fmla="*/ 161 h 171"/>
                <a:gd name="T14" fmla="*/ 94 w 154"/>
                <a:gd name="T15" fmla="*/ 147 h 171"/>
                <a:gd name="T16" fmla="*/ 139 w 154"/>
                <a:gd name="T17" fmla="*/ 2 h 171"/>
                <a:gd name="T18" fmla="*/ 132 w 154"/>
                <a:gd name="T19" fmla="*/ 0 h 171"/>
                <a:gd name="T20" fmla="*/ 124 w 154"/>
                <a:gd name="T21" fmla="*/ 3 h 171"/>
                <a:gd name="T22" fmla="*/ 17 w 154"/>
                <a:gd name="T23" fmla="*/ 112 h 171"/>
                <a:gd name="T24" fmla="*/ 0 w 154"/>
                <a:gd name="T25" fmla="*/ 153 h 171"/>
                <a:gd name="T26" fmla="*/ 41 w 154"/>
                <a:gd name="T27" fmla="*/ 135 h 171"/>
                <a:gd name="T28" fmla="*/ 148 w 154"/>
                <a:gd name="T29" fmla="*/ 27 h 171"/>
                <a:gd name="T30" fmla="*/ 148 w 154"/>
                <a:gd name="T31" fmla="*/ 11 h 171"/>
                <a:gd name="T32" fmla="*/ 144 w 154"/>
                <a:gd name="T33" fmla="*/ 9 h 171"/>
                <a:gd name="T34" fmla="*/ 139 w 154"/>
                <a:gd name="T35" fmla="*/ 2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54" h="171">
                  <a:moveTo>
                    <a:pt x="94" y="147"/>
                  </a:moveTo>
                  <a:cubicBezTo>
                    <a:pt x="90" y="143"/>
                    <a:pt x="84" y="141"/>
                    <a:pt x="78" y="141"/>
                  </a:cubicBezTo>
                  <a:cubicBezTo>
                    <a:pt x="72" y="141"/>
                    <a:pt x="61" y="143"/>
                    <a:pt x="58" y="147"/>
                  </a:cubicBezTo>
                  <a:cubicBezTo>
                    <a:pt x="54" y="151"/>
                    <a:pt x="46" y="156"/>
                    <a:pt x="46" y="161"/>
                  </a:cubicBezTo>
                  <a:cubicBezTo>
                    <a:pt x="46" y="171"/>
                    <a:pt x="46" y="171"/>
                    <a:pt x="46" y="171"/>
                  </a:cubicBezTo>
                  <a:cubicBezTo>
                    <a:pt x="102" y="171"/>
                    <a:pt x="102" y="171"/>
                    <a:pt x="102" y="171"/>
                  </a:cubicBezTo>
                  <a:cubicBezTo>
                    <a:pt x="102" y="161"/>
                    <a:pt x="102" y="161"/>
                    <a:pt x="102" y="161"/>
                  </a:cubicBezTo>
                  <a:cubicBezTo>
                    <a:pt x="102" y="156"/>
                    <a:pt x="97" y="151"/>
                    <a:pt x="94" y="147"/>
                  </a:cubicBezTo>
                  <a:close/>
                  <a:moveTo>
                    <a:pt x="139" y="2"/>
                  </a:moveTo>
                  <a:cubicBezTo>
                    <a:pt x="137" y="1"/>
                    <a:pt x="135" y="0"/>
                    <a:pt x="132" y="0"/>
                  </a:cubicBezTo>
                  <a:cubicBezTo>
                    <a:pt x="130" y="0"/>
                    <a:pt x="126" y="1"/>
                    <a:pt x="124" y="3"/>
                  </a:cubicBezTo>
                  <a:cubicBezTo>
                    <a:pt x="117" y="9"/>
                    <a:pt x="26" y="103"/>
                    <a:pt x="17" y="112"/>
                  </a:cubicBezTo>
                  <a:cubicBezTo>
                    <a:pt x="15" y="117"/>
                    <a:pt x="4" y="142"/>
                    <a:pt x="0" y="153"/>
                  </a:cubicBezTo>
                  <a:cubicBezTo>
                    <a:pt x="11" y="148"/>
                    <a:pt x="36" y="137"/>
                    <a:pt x="41" y="135"/>
                  </a:cubicBezTo>
                  <a:cubicBezTo>
                    <a:pt x="51" y="126"/>
                    <a:pt x="140" y="35"/>
                    <a:pt x="148" y="27"/>
                  </a:cubicBezTo>
                  <a:cubicBezTo>
                    <a:pt x="154" y="21"/>
                    <a:pt x="150" y="13"/>
                    <a:pt x="148" y="11"/>
                  </a:cubicBezTo>
                  <a:cubicBezTo>
                    <a:pt x="144" y="9"/>
                    <a:pt x="144" y="9"/>
                    <a:pt x="144" y="9"/>
                  </a:cubicBezTo>
                  <a:lnTo>
                    <a:pt x="139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8" name="Freeform 21">
            <a:extLst>
              <a:ext uri="{FF2B5EF4-FFF2-40B4-BE49-F238E27FC236}">
                <a16:creationId xmlns:a16="http://schemas.microsoft.com/office/drawing/2014/main" xmlns="" id="{86FD6BE6-E832-4A70-857D-44E5A01C5DC1}"/>
              </a:ext>
            </a:extLst>
          </p:cNvPr>
          <p:cNvSpPr>
            <a:spLocks noEditPoints="1"/>
          </p:cNvSpPr>
          <p:nvPr/>
        </p:nvSpPr>
        <p:spPr bwMode="auto">
          <a:xfrm>
            <a:off x="5421831" y="2428725"/>
            <a:ext cx="423859" cy="419521"/>
          </a:xfrm>
          <a:custGeom>
            <a:avLst/>
            <a:gdLst>
              <a:gd name="T0" fmla="*/ 747 w 804"/>
              <a:gd name="T1" fmla="*/ 427 h 799"/>
              <a:gd name="T2" fmla="*/ 460 w 804"/>
              <a:gd name="T3" fmla="*/ 427 h 799"/>
              <a:gd name="T4" fmla="*/ 418 w 804"/>
              <a:gd name="T5" fmla="*/ 470 h 799"/>
              <a:gd name="T6" fmla="*/ 418 w 804"/>
              <a:gd name="T7" fmla="*/ 756 h 799"/>
              <a:gd name="T8" fmla="*/ 460 w 804"/>
              <a:gd name="T9" fmla="*/ 799 h 799"/>
              <a:gd name="T10" fmla="*/ 747 w 804"/>
              <a:gd name="T11" fmla="*/ 799 h 799"/>
              <a:gd name="T12" fmla="*/ 789 w 804"/>
              <a:gd name="T13" fmla="*/ 756 h 799"/>
              <a:gd name="T14" fmla="*/ 789 w 804"/>
              <a:gd name="T15" fmla="*/ 470 h 799"/>
              <a:gd name="T16" fmla="*/ 747 w 804"/>
              <a:gd name="T17" fmla="*/ 427 h 799"/>
              <a:gd name="T18" fmla="*/ 747 w 804"/>
              <a:gd name="T19" fmla="*/ 756 h 799"/>
              <a:gd name="T20" fmla="*/ 460 w 804"/>
              <a:gd name="T21" fmla="*/ 756 h 799"/>
              <a:gd name="T22" fmla="*/ 460 w 804"/>
              <a:gd name="T23" fmla="*/ 470 h 799"/>
              <a:gd name="T24" fmla="*/ 747 w 804"/>
              <a:gd name="T25" fmla="*/ 470 h 799"/>
              <a:gd name="T26" fmla="*/ 747 w 804"/>
              <a:gd name="T27" fmla="*/ 756 h 799"/>
              <a:gd name="T28" fmla="*/ 329 w 804"/>
              <a:gd name="T29" fmla="*/ 427 h 799"/>
              <a:gd name="T30" fmla="*/ 42 w 804"/>
              <a:gd name="T31" fmla="*/ 427 h 799"/>
              <a:gd name="T32" fmla="*/ 0 w 804"/>
              <a:gd name="T33" fmla="*/ 470 h 799"/>
              <a:gd name="T34" fmla="*/ 0 w 804"/>
              <a:gd name="T35" fmla="*/ 756 h 799"/>
              <a:gd name="T36" fmla="*/ 42 w 804"/>
              <a:gd name="T37" fmla="*/ 799 h 799"/>
              <a:gd name="T38" fmla="*/ 329 w 804"/>
              <a:gd name="T39" fmla="*/ 799 h 799"/>
              <a:gd name="T40" fmla="*/ 371 w 804"/>
              <a:gd name="T41" fmla="*/ 756 h 799"/>
              <a:gd name="T42" fmla="*/ 371 w 804"/>
              <a:gd name="T43" fmla="*/ 470 h 799"/>
              <a:gd name="T44" fmla="*/ 329 w 804"/>
              <a:gd name="T45" fmla="*/ 427 h 799"/>
              <a:gd name="T46" fmla="*/ 329 w 804"/>
              <a:gd name="T47" fmla="*/ 756 h 799"/>
              <a:gd name="T48" fmla="*/ 42 w 804"/>
              <a:gd name="T49" fmla="*/ 756 h 799"/>
              <a:gd name="T50" fmla="*/ 42 w 804"/>
              <a:gd name="T51" fmla="*/ 470 h 799"/>
              <a:gd name="T52" fmla="*/ 329 w 804"/>
              <a:gd name="T53" fmla="*/ 470 h 799"/>
              <a:gd name="T54" fmla="*/ 329 w 804"/>
              <a:gd name="T55" fmla="*/ 756 h 799"/>
              <a:gd name="T56" fmla="*/ 789 w 804"/>
              <a:gd name="T57" fmla="*/ 178 h 799"/>
              <a:gd name="T58" fmla="*/ 634 w 804"/>
              <a:gd name="T59" fmla="*/ 14 h 799"/>
              <a:gd name="T60" fmla="*/ 583 w 804"/>
              <a:gd name="T61" fmla="*/ 14 h 799"/>
              <a:gd name="T62" fmla="*/ 418 w 804"/>
              <a:gd name="T63" fmla="*/ 164 h 799"/>
              <a:gd name="T64" fmla="*/ 418 w 804"/>
              <a:gd name="T65" fmla="*/ 216 h 799"/>
              <a:gd name="T66" fmla="*/ 573 w 804"/>
              <a:gd name="T67" fmla="*/ 380 h 799"/>
              <a:gd name="T68" fmla="*/ 625 w 804"/>
              <a:gd name="T69" fmla="*/ 380 h 799"/>
              <a:gd name="T70" fmla="*/ 789 w 804"/>
              <a:gd name="T71" fmla="*/ 225 h 799"/>
              <a:gd name="T72" fmla="*/ 789 w 804"/>
              <a:gd name="T73" fmla="*/ 178 h 799"/>
              <a:gd name="T74" fmla="*/ 601 w 804"/>
              <a:gd name="T75" fmla="*/ 348 h 799"/>
              <a:gd name="T76" fmla="*/ 451 w 804"/>
              <a:gd name="T77" fmla="*/ 193 h 799"/>
              <a:gd name="T78" fmla="*/ 606 w 804"/>
              <a:gd name="T79" fmla="*/ 47 h 799"/>
              <a:gd name="T80" fmla="*/ 757 w 804"/>
              <a:gd name="T81" fmla="*/ 207 h 799"/>
              <a:gd name="T82" fmla="*/ 601 w 804"/>
              <a:gd name="T83" fmla="*/ 348 h 799"/>
              <a:gd name="T84" fmla="*/ 329 w 804"/>
              <a:gd name="T85" fmla="*/ 9 h 799"/>
              <a:gd name="T86" fmla="*/ 42 w 804"/>
              <a:gd name="T87" fmla="*/ 9 h 799"/>
              <a:gd name="T88" fmla="*/ 0 w 804"/>
              <a:gd name="T89" fmla="*/ 56 h 799"/>
              <a:gd name="T90" fmla="*/ 0 w 804"/>
              <a:gd name="T91" fmla="*/ 343 h 799"/>
              <a:gd name="T92" fmla="*/ 42 w 804"/>
              <a:gd name="T93" fmla="*/ 385 h 799"/>
              <a:gd name="T94" fmla="*/ 329 w 804"/>
              <a:gd name="T95" fmla="*/ 385 h 799"/>
              <a:gd name="T96" fmla="*/ 371 w 804"/>
              <a:gd name="T97" fmla="*/ 343 h 799"/>
              <a:gd name="T98" fmla="*/ 371 w 804"/>
              <a:gd name="T99" fmla="*/ 56 h 799"/>
              <a:gd name="T100" fmla="*/ 329 w 804"/>
              <a:gd name="T101" fmla="*/ 9 h 799"/>
              <a:gd name="T102" fmla="*/ 329 w 804"/>
              <a:gd name="T103" fmla="*/ 338 h 799"/>
              <a:gd name="T104" fmla="*/ 42 w 804"/>
              <a:gd name="T105" fmla="*/ 338 h 799"/>
              <a:gd name="T106" fmla="*/ 42 w 804"/>
              <a:gd name="T107" fmla="*/ 56 h 799"/>
              <a:gd name="T108" fmla="*/ 329 w 804"/>
              <a:gd name="T109" fmla="*/ 56 h 799"/>
              <a:gd name="T110" fmla="*/ 329 w 804"/>
              <a:gd name="T111" fmla="*/ 338 h 7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804" h="799">
                <a:moveTo>
                  <a:pt x="747" y="427"/>
                </a:moveTo>
                <a:cubicBezTo>
                  <a:pt x="460" y="427"/>
                  <a:pt x="460" y="427"/>
                  <a:pt x="460" y="427"/>
                </a:cubicBezTo>
                <a:cubicBezTo>
                  <a:pt x="437" y="427"/>
                  <a:pt x="418" y="446"/>
                  <a:pt x="418" y="470"/>
                </a:cubicBezTo>
                <a:cubicBezTo>
                  <a:pt x="418" y="756"/>
                  <a:pt x="418" y="756"/>
                  <a:pt x="418" y="756"/>
                </a:cubicBezTo>
                <a:cubicBezTo>
                  <a:pt x="418" y="780"/>
                  <a:pt x="437" y="799"/>
                  <a:pt x="460" y="799"/>
                </a:cubicBezTo>
                <a:cubicBezTo>
                  <a:pt x="747" y="799"/>
                  <a:pt x="747" y="799"/>
                  <a:pt x="747" y="799"/>
                </a:cubicBezTo>
                <a:cubicBezTo>
                  <a:pt x="771" y="799"/>
                  <a:pt x="789" y="780"/>
                  <a:pt x="789" y="756"/>
                </a:cubicBezTo>
                <a:cubicBezTo>
                  <a:pt x="789" y="470"/>
                  <a:pt x="789" y="470"/>
                  <a:pt x="789" y="470"/>
                </a:cubicBezTo>
                <a:cubicBezTo>
                  <a:pt x="789" y="446"/>
                  <a:pt x="771" y="427"/>
                  <a:pt x="747" y="427"/>
                </a:cubicBezTo>
                <a:close/>
                <a:moveTo>
                  <a:pt x="747" y="756"/>
                </a:moveTo>
                <a:cubicBezTo>
                  <a:pt x="460" y="756"/>
                  <a:pt x="460" y="756"/>
                  <a:pt x="460" y="756"/>
                </a:cubicBezTo>
                <a:cubicBezTo>
                  <a:pt x="460" y="470"/>
                  <a:pt x="460" y="470"/>
                  <a:pt x="460" y="470"/>
                </a:cubicBezTo>
                <a:cubicBezTo>
                  <a:pt x="747" y="470"/>
                  <a:pt x="747" y="470"/>
                  <a:pt x="747" y="470"/>
                </a:cubicBezTo>
                <a:cubicBezTo>
                  <a:pt x="747" y="756"/>
                  <a:pt x="747" y="756"/>
                  <a:pt x="747" y="756"/>
                </a:cubicBezTo>
                <a:close/>
                <a:moveTo>
                  <a:pt x="329" y="427"/>
                </a:moveTo>
                <a:cubicBezTo>
                  <a:pt x="42" y="427"/>
                  <a:pt x="42" y="427"/>
                  <a:pt x="42" y="427"/>
                </a:cubicBezTo>
                <a:cubicBezTo>
                  <a:pt x="19" y="427"/>
                  <a:pt x="0" y="446"/>
                  <a:pt x="0" y="470"/>
                </a:cubicBezTo>
                <a:cubicBezTo>
                  <a:pt x="0" y="756"/>
                  <a:pt x="0" y="756"/>
                  <a:pt x="0" y="756"/>
                </a:cubicBezTo>
                <a:cubicBezTo>
                  <a:pt x="0" y="780"/>
                  <a:pt x="19" y="799"/>
                  <a:pt x="42" y="799"/>
                </a:cubicBezTo>
                <a:cubicBezTo>
                  <a:pt x="329" y="799"/>
                  <a:pt x="329" y="799"/>
                  <a:pt x="329" y="799"/>
                </a:cubicBezTo>
                <a:cubicBezTo>
                  <a:pt x="352" y="799"/>
                  <a:pt x="371" y="780"/>
                  <a:pt x="371" y="756"/>
                </a:cubicBezTo>
                <a:cubicBezTo>
                  <a:pt x="371" y="470"/>
                  <a:pt x="371" y="470"/>
                  <a:pt x="371" y="470"/>
                </a:cubicBezTo>
                <a:cubicBezTo>
                  <a:pt x="371" y="446"/>
                  <a:pt x="352" y="427"/>
                  <a:pt x="329" y="427"/>
                </a:cubicBezTo>
                <a:close/>
                <a:moveTo>
                  <a:pt x="329" y="756"/>
                </a:moveTo>
                <a:cubicBezTo>
                  <a:pt x="42" y="756"/>
                  <a:pt x="42" y="756"/>
                  <a:pt x="42" y="756"/>
                </a:cubicBezTo>
                <a:cubicBezTo>
                  <a:pt x="42" y="470"/>
                  <a:pt x="42" y="470"/>
                  <a:pt x="42" y="470"/>
                </a:cubicBezTo>
                <a:cubicBezTo>
                  <a:pt x="329" y="470"/>
                  <a:pt x="329" y="470"/>
                  <a:pt x="329" y="470"/>
                </a:cubicBezTo>
                <a:lnTo>
                  <a:pt x="329" y="756"/>
                </a:lnTo>
                <a:close/>
                <a:moveTo>
                  <a:pt x="789" y="178"/>
                </a:moveTo>
                <a:cubicBezTo>
                  <a:pt x="634" y="14"/>
                  <a:pt x="634" y="14"/>
                  <a:pt x="634" y="14"/>
                </a:cubicBezTo>
                <a:cubicBezTo>
                  <a:pt x="620" y="0"/>
                  <a:pt x="597" y="0"/>
                  <a:pt x="583" y="14"/>
                </a:cubicBezTo>
                <a:cubicBezTo>
                  <a:pt x="418" y="164"/>
                  <a:pt x="418" y="164"/>
                  <a:pt x="418" y="164"/>
                </a:cubicBezTo>
                <a:cubicBezTo>
                  <a:pt x="404" y="178"/>
                  <a:pt x="404" y="202"/>
                  <a:pt x="418" y="216"/>
                </a:cubicBezTo>
                <a:cubicBezTo>
                  <a:pt x="573" y="380"/>
                  <a:pt x="573" y="380"/>
                  <a:pt x="573" y="380"/>
                </a:cubicBezTo>
                <a:cubicBezTo>
                  <a:pt x="587" y="395"/>
                  <a:pt x="611" y="395"/>
                  <a:pt x="625" y="380"/>
                </a:cubicBezTo>
                <a:cubicBezTo>
                  <a:pt x="789" y="225"/>
                  <a:pt x="789" y="225"/>
                  <a:pt x="789" y="225"/>
                </a:cubicBezTo>
                <a:cubicBezTo>
                  <a:pt x="804" y="211"/>
                  <a:pt x="804" y="193"/>
                  <a:pt x="789" y="178"/>
                </a:cubicBezTo>
                <a:close/>
                <a:moveTo>
                  <a:pt x="601" y="348"/>
                </a:moveTo>
                <a:cubicBezTo>
                  <a:pt x="451" y="193"/>
                  <a:pt x="451" y="193"/>
                  <a:pt x="451" y="193"/>
                </a:cubicBezTo>
                <a:cubicBezTo>
                  <a:pt x="606" y="47"/>
                  <a:pt x="606" y="47"/>
                  <a:pt x="606" y="47"/>
                </a:cubicBezTo>
                <a:cubicBezTo>
                  <a:pt x="757" y="207"/>
                  <a:pt x="757" y="207"/>
                  <a:pt x="757" y="207"/>
                </a:cubicBezTo>
                <a:lnTo>
                  <a:pt x="601" y="348"/>
                </a:lnTo>
                <a:close/>
                <a:moveTo>
                  <a:pt x="329" y="9"/>
                </a:moveTo>
                <a:cubicBezTo>
                  <a:pt x="42" y="9"/>
                  <a:pt x="42" y="9"/>
                  <a:pt x="42" y="9"/>
                </a:cubicBezTo>
                <a:cubicBezTo>
                  <a:pt x="19" y="9"/>
                  <a:pt x="0" y="28"/>
                  <a:pt x="0" y="56"/>
                </a:cubicBezTo>
                <a:cubicBezTo>
                  <a:pt x="0" y="343"/>
                  <a:pt x="0" y="343"/>
                  <a:pt x="0" y="343"/>
                </a:cubicBezTo>
                <a:cubicBezTo>
                  <a:pt x="0" y="366"/>
                  <a:pt x="19" y="385"/>
                  <a:pt x="42" y="385"/>
                </a:cubicBezTo>
                <a:cubicBezTo>
                  <a:pt x="329" y="385"/>
                  <a:pt x="329" y="385"/>
                  <a:pt x="329" y="385"/>
                </a:cubicBezTo>
                <a:cubicBezTo>
                  <a:pt x="352" y="385"/>
                  <a:pt x="371" y="366"/>
                  <a:pt x="371" y="343"/>
                </a:cubicBezTo>
                <a:cubicBezTo>
                  <a:pt x="371" y="56"/>
                  <a:pt x="371" y="56"/>
                  <a:pt x="371" y="56"/>
                </a:cubicBezTo>
                <a:cubicBezTo>
                  <a:pt x="371" y="28"/>
                  <a:pt x="352" y="9"/>
                  <a:pt x="329" y="9"/>
                </a:cubicBezTo>
                <a:close/>
                <a:moveTo>
                  <a:pt x="329" y="338"/>
                </a:moveTo>
                <a:cubicBezTo>
                  <a:pt x="42" y="338"/>
                  <a:pt x="42" y="338"/>
                  <a:pt x="42" y="338"/>
                </a:cubicBezTo>
                <a:cubicBezTo>
                  <a:pt x="42" y="56"/>
                  <a:pt x="42" y="56"/>
                  <a:pt x="42" y="56"/>
                </a:cubicBezTo>
                <a:cubicBezTo>
                  <a:pt x="329" y="56"/>
                  <a:pt x="329" y="56"/>
                  <a:pt x="329" y="56"/>
                </a:cubicBezTo>
                <a:lnTo>
                  <a:pt x="329" y="3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" name="Freeform 9">
            <a:extLst>
              <a:ext uri="{FF2B5EF4-FFF2-40B4-BE49-F238E27FC236}">
                <a16:creationId xmlns:a16="http://schemas.microsoft.com/office/drawing/2014/main" xmlns="" id="{7A53962F-3837-4E00-AD41-FB87A0EBD497}"/>
              </a:ext>
            </a:extLst>
          </p:cNvPr>
          <p:cNvSpPr>
            <a:spLocks/>
          </p:cNvSpPr>
          <p:nvPr/>
        </p:nvSpPr>
        <p:spPr bwMode="auto">
          <a:xfrm>
            <a:off x="3273013" y="2376491"/>
            <a:ext cx="512057" cy="503151"/>
          </a:xfrm>
          <a:custGeom>
            <a:avLst/>
            <a:gdLst>
              <a:gd name="T0" fmla="*/ 697 w 713"/>
              <a:gd name="T1" fmla="*/ 10 h 700"/>
              <a:gd name="T2" fmla="*/ 655 w 713"/>
              <a:gd name="T3" fmla="*/ 16 h 700"/>
              <a:gd name="T4" fmla="*/ 15 w 713"/>
              <a:gd name="T5" fmla="*/ 381 h 700"/>
              <a:gd name="T6" fmla="*/ 11 w 713"/>
              <a:gd name="T7" fmla="*/ 383 h 700"/>
              <a:gd name="T8" fmla="*/ 1 w 713"/>
              <a:gd name="T9" fmla="*/ 411 h 700"/>
              <a:gd name="T10" fmla="*/ 28 w 713"/>
              <a:gd name="T11" fmla="*/ 442 h 700"/>
              <a:gd name="T12" fmla="*/ 209 w 713"/>
              <a:gd name="T13" fmla="*/ 505 h 700"/>
              <a:gd name="T14" fmla="*/ 221 w 713"/>
              <a:gd name="T15" fmla="*/ 470 h 700"/>
              <a:gd name="T16" fmla="*/ 41 w 713"/>
              <a:gd name="T17" fmla="*/ 408 h 700"/>
              <a:gd name="T18" fmla="*/ 610 w 713"/>
              <a:gd name="T19" fmla="*/ 84 h 700"/>
              <a:gd name="T20" fmla="*/ 282 w 713"/>
              <a:gd name="T21" fmla="*/ 486 h 700"/>
              <a:gd name="T22" fmla="*/ 282 w 713"/>
              <a:gd name="T23" fmla="*/ 700 h 700"/>
              <a:gd name="T24" fmla="*/ 327 w 713"/>
              <a:gd name="T25" fmla="*/ 700 h 700"/>
              <a:gd name="T26" fmla="*/ 327 w 713"/>
              <a:gd name="T27" fmla="*/ 503 h 700"/>
              <a:gd name="T28" fmla="*/ 669 w 713"/>
              <a:gd name="T29" fmla="*/ 84 h 700"/>
              <a:gd name="T30" fmla="*/ 581 w 713"/>
              <a:gd name="T31" fmla="*/ 588 h 700"/>
              <a:gd name="T32" fmla="*/ 581 w 713"/>
              <a:gd name="T33" fmla="*/ 590 h 700"/>
              <a:gd name="T34" fmla="*/ 577 w 713"/>
              <a:gd name="T35" fmla="*/ 599 h 700"/>
              <a:gd name="T36" fmla="*/ 569 w 713"/>
              <a:gd name="T37" fmla="*/ 600 h 700"/>
              <a:gd name="T38" fmla="*/ 372 w 713"/>
              <a:gd name="T39" fmla="*/ 533 h 700"/>
              <a:gd name="T40" fmla="*/ 361 w 713"/>
              <a:gd name="T41" fmla="*/ 567 h 700"/>
              <a:gd name="T42" fmla="*/ 559 w 713"/>
              <a:gd name="T43" fmla="*/ 635 h 700"/>
              <a:gd name="T44" fmla="*/ 561 w 713"/>
              <a:gd name="T45" fmla="*/ 636 h 700"/>
              <a:gd name="T46" fmla="*/ 572 w 713"/>
              <a:gd name="T47" fmla="*/ 637 h 700"/>
              <a:gd name="T48" fmla="*/ 599 w 713"/>
              <a:gd name="T49" fmla="*/ 627 h 700"/>
              <a:gd name="T50" fmla="*/ 616 w 713"/>
              <a:gd name="T51" fmla="*/ 594 h 700"/>
              <a:gd name="T52" fmla="*/ 711 w 713"/>
              <a:gd name="T53" fmla="*/ 46 h 700"/>
              <a:gd name="T54" fmla="*/ 712 w 713"/>
              <a:gd name="T55" fmla="*/ 43 h 700"/>
              <a:gd name="T56" fmla="*/ 697 w 713"/>
              <a:gd name="T57" fmla="*/ 10 h 7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713" h="700">
                <a:moveTo>
                  <a:pt x="697" y="10"/>
                </a:moveTo>
                <a:cubicBezTo>
                  <a:pt x="680" y="0"/>
                  <a:pt x="661" y="12"/>
                  <a:pt x="655" y="16"/>
                </a:cubicBezTo>
                <a:cubicBezTo>
                  <a:pt x="15" y="381"/>
                  <a:pt x="15" y="381"/>
                  <a:pt x="15" y="381"/>
                </a:cubicBezTo>
                <a:cubicBezTo>
                  <a:pt x="11" y="383"/>
                  <a:pt x="11" y="383"/>
                  <a:pt x="11" y="383"/>
                </a:cubicBezTo>
                <a:cubicBezTo>
                  <a:pt x="0" y="394"/>
                  <a:pt x="0" y="406"/>
                  <a:pt x="1" y="411"/>
                </a:cubicBezTo>
                <a:cubicBezTo>
                  <a:pt x="3" y="429"/>
                  <a:pt x="21" y="439"/>
                  <a:pt x="28" y="442"/>
                </a:cubicBezTo>
                <a:cubicBezTo>
                  <a:pt x="209" y="505"/>
                  <a:pt x="209" y="505"/>
                  <a:pt x="209" y="505"/>
                </a:cubicBezTo>
                <a:cubicBezTo>
                  <a:pt x="221" y="470"/>
                  <a:pt x="221" y="470"/>
                  <a:pt x="221" y="470"/>
                </a:cubicBezTo>
                <a:cubicBezTo>
                  <a:pt x="41" y="408"/>
                  <a:pt x="41" y="408"/>
                  <a:pt x="41" y="408"/>
                </a:cubicBezTo>
                <a:cubicBezTo>
                  <a:pt x="610" y="84"/>
                  <a:pt x="610" y="84"/>
                  <a:pt x="610" y="84"/>
                </a:cubicBezTo>
                <a:cubicBezTo>
                  <a:pt x="282" y="486"/>
                  <a:pt x="282" y="486"/>
                  <a:pt x="282" y="486"/>
                </a:cubicBezTo>
                <a:cubicBezTo>
                  <a:pt x="282" y="700"/>
                  <a:pt x="282" y="700"/>
                  <a:pt x="282" y="700"/>
                </a:cubicBezTo>
                <a:cubicBezTo>
                  <a:pt x="327" y="700"/>
                  <a:pt x="327" y="700"/>
                  <a:pt x="327" y="700"/>
                </a:cubicBezTo>
                <a:cubicBezTo>
                  <a:pt x="327" y="503"/>
                  <a:pt x="327" y="503"/>
                  <a:pt x="327" y="503"/>
                </a:cubicBezTo>
                <a:cubicBezTo>
                  <a:pt x="669" y="84"/>
                  <a:pt x="669" y="84"/>
                  <a:pt x="669" y="84"/>
                </a:cubicBezTo>
                <a:cubicBezTo>
                  <a:pt x="581" y="588"/>
                  <a:pt x="581" y="588"/>
                  <a:pt x="581" y="588"/>
                </a:cubicBezTo>
                <a:cubicBezTo>
                  <a:pt x="581" y="590"/>
                  <a:pt x="581" y="590"/>
                  <a:pt x="581" y="590"/>
                </a:cubicBezTo>
                <a:cubicBezTo>
                  <a:pt x="581" y="592"/>
                  <a:pt x="580" y="597"/>
                  <a:pt x="577" y="599"/>
                </a:cubicBezTo>
                <a:cubicBezTo>
                  <a:pt x="575" y="600"/>
                  <a:pt x="571" y="600"/>
                  <a:pt x="569" y="600"/>
                </a:cubicBezTo>
                <a:cubicBezTo>
                  <a:pt x="372" y="533"/>
                  <a:pt x="372" y="533"/>
                  <a:pt x="372" y="533"/>
                </a:cubicBezTo>
                <a:cubicBezTo>
                  <a:pt x="361" y="567"/>
                  <a:pt x="361" y="567"/>
                  <a:pt x="361" y="567"/>
                </a:cubicBezTo>
                <a:cubicBezTo>
                  <a:pt x="559" y="635"/>
                  <a:pt x="559" y="635"/>
                  <a:pt x="559" y="635"/>
                </a:cubicBezTo>
                <a:cubicBezTo>
                  <a:pt x="561" y="636"/>
                  <a:pt x="561" y="636"/>
                  <a:pt x="561" y="636"/>
                </a:cubicBezTo>
                <a:cubicBezTo>
                  <a:pt x="565" y="636"/>
                  <a:pt x="569" y="637"/>
                  <a:pt x="572" y="637"/>
                </a:cubicBezTo>
                <a:cubicBezTo>
                  <a:pt x="585" y="637"/>
                  <a:pt x="594" y="632"/>
                  <a:pt x="599" y="627"/>
                </a:cubicBezTo>
                <a:cubicBezTo>
                  <a:pt x="613" y="616"/>
                  <a:pt x="616" y="599"/>
                  <a:pt x="616" y="594"/>
                </a:cubicBezTo>
                <a:cubicBezTo>
                  <a:pt x="711" y="46"/>
                  <a:pt x="711" y="46"/>
                  <a:pt x="711" y="46"/>
                </a:cubicBezTo>
                <a:cubicBezTo>
                  <a:pt x="712" y="43"/>
                  <a:pt x="712" y="43"/>
                  <a:pt x="712" y="43"/>
                </a:cubicBezTo>
                <a:cubicBezTo>
                  <a:pt x="713" y="23"/>
                  <a:pt x="704" y="14"/>
                  <a:pt x="697" y="1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20" name="Group 12">
            <a:extLst>
              <a:ext uri="{FF2B5EF4-FFF2-40B4-BE49-F238E27FC236}">
                <a16:creationId xmlns:a16="http://schemas.microsoft.com/office/drawing/2014/main" xmlns="" id="{683318D5-7CEE-44D5-AE4C-A717B456833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168167" y="2406094"/>
            <a:ext cx="512310" cy="547211"/>
            <a:chOff x="1446" y="1923"/>
            <a:chExt cx="411" cy="439"/>
          </a:xfrm>
          <a:solidFill>
            <a:schemeClr val="bg1"/>
          </a:solidFill>
        </p:grpSpPr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xmlns="" id="{6DD9C2A9-DE1C-46A8-B62A-77F27535A76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46" y="1923"/>
              <a:ext cx="411" cy="439"/>
            </a:xfrm>
            <a:custGeom>
              <a:avLst/>
              <a:gdLst>
                <a:gd name="T0" fmla="*/ 501 w 658"/>
                <a:gd name="T1" fmla="*/ 119 h 700"/>
                <a:gd name="T2" fmla="*/ 329 w 658"/>
                <a:gd name="T3" fmla="*/ 0 h 700"/>
                <a:gd name="T4" fmla="*/ 158 w 658"/>
                <a:gd name="T5" fmla="*/ 119 h 700"/>
                <a:gd name="T6" fmla="*/ 65 w 658"/>
                <a:gd name="T7" fmla="*/ 350 h 700"/>
                <a:gd name="T8" fmla="*/ 158 w 658"/>
                <a:gd name="T9" fmla="*/ 582 h 700"/>
                <a:gd name="T10" fmla="*/ 329 w 658"/>
                <a:gd name="T11" fmla="*/ 700 h 700"/>
                <a:gd name="T12" fmla="*/ 501 w 658"/>
                <a:gd name="T13" fmla="*/ 582 h 700"/>
                <a:gd name="T14" fmla="*/ 593 w 658"/>
                <a:gd name="T15" fmla="*/ 350 h 700"/>
                <a:gd name="T16" fmla="*/ 501 w 658"/>
                <a:gd name="T17" fmla="*/ 147 h 700"/>
                <a:gd name="T18" fmla="*/ 615 w 658"/>
                <a:gd name="T19" fmla="*/ 243 h 700"/>
                <a:gd name="T20" fmla="*/ 575 w 658"/>
                <a:gd name="T21" fmla="*/ 327 h 700"/>
                <a:gd name="T22" fmla="*/ 472 w 658"/>
                <a:gd name="T23" fmla="*/ 148 h 700"/>
                <a:gd name="T24" fmla="*/ 443 w 658"/>
                <a:gd name="T25" fmla="*/ 548 h 700"/>
                <a:gd name="T26" fmla="*/ 417 w 658"/>
                <a:gd name="T27" fmla="*/ 502 h 700"/>
                <a:gd name="T28" fmla="*/ 463 w 658"/>
                <a:gd name="T29" fmla="*/ 480 h 700"/>
                <a:gd name="T30" fmla="*/ 403 w 658"/>
                <a:gd name="T31" fmla="*/ 477 h 700"/>
                <a:gd name="T32" fmla="*/ 256 w 658"/>
                <a:gd name="T33" fmla="*/ 477 h 700"/>
                <a:gd name="T34" fmla="*/ 182 w 658"/>
                <a:gd name="T35" fmla="*/ 350 h 700"/>
                <a:gd name="T36" fmla="*/ 256 w 658"/>
                <a:gd name="T37" fmla="*/ 223 h 700"/>
                <a:gd name="T38" fmla="*/ 403 w 658"/>
                <a:gd name="T39" fmla="*/ 223 h 700"/>
                <a:gd name="T40" fmla="*/ 476 w 658"/>
                <a:gd name="T41" fmla="*/ 350 h 700"/>
                <a:gd name="T42" fmla="*/ 403 w 658"/>
                <a:gd name="T43" fmla="*/ 477 h 700"/>
                <a:gd name="T44" fmla="*/ 194 w 658"/>
                <a:gd name="T45" fmla="*/ 471 h 700"/>
                <a:gd name="T46" fmla="*/ 292 w 658"/>
                <a:gd name="T47" fmla="*/ 528 h 700"/>
                <a:gd name="T48" fmla="*/ 195 w 658"/>
                <a:gd name="T49" fmla="*/ 480 h 700"/>
                <a:gd name="T50" fmla="*/ 149 w 658"/>
                <a:gd name="T51" fmla="*/ 401 h 700"/>
                <a:gd name="T52" fmla="*/ 149 w 658"/>
                <a:gd name="T53" fmla="*/ 299 h 700"/>
                <a:gd name="T54" fmla="*/ 154 w 658"/>
                <a:gd name="T55" fmla="*/ 350 h 700"/>
                <a:gd name="T56" fmla="*/ 215 w 658"/>
                <a:gd name="T57" fmla="*/ 152 h 700"/>
                <a:gd name="T58" fmla="*/ 242 w 658"/>
                <a:gd name="T59" fmla="*/ 198 h 700"/>
                <a:gd name="T60" fmla="*/ 195 w 658"/>
                <a:gd name="T61" fmla="*/ 220 h 700"/>
                <a:gd name="T62" fmla="*/ 463 w 658"/>
                <a:gd name="T63" fmla="*/ 220 h 700"/>
                <a:gd name="T64" fmla="*/ 417 w 658"/>
                <a:gd name="T65" fmla="*/ 199 h 700"/>
                <a:gd name="T66" fmla="*/ 444 w 658"/>
                <a:gd name="T67" fmla="*/ 152 h 700"/>
                <a:gd name="T68" fmla="*/ 502 w 658"/>
                <a:gd name="T69" fmla="*/ 293 h 700"/>
                <a:gd name="T70" fmla="*/ 558 w 658"/>
                <a:gd name="T71" fmla="*/ 350 h 700"/>
                <a:gd name="T72" fmla="*/ 502 w 658"/>
                <a:gd name="T73" fmla="*/ 407 h 700"/>
                <a:gd name="T74" fmla="*/ 502 w 658"/>
                <a:gd name="T75" fmla="*/ 293 h 700"/>
                <a:gd name="T76" fmla="*/ 279 w 658"/>
                <a:gd name="T77" fmla="*/ 49 h 700"/>
                <a:gd name="T78" fmla="*/ 379 w 658"/>
                <a:gd name="T79" fmla="*/ 49 h 700"/>
                <a:gd name="T80" fmla="*/ 433 w 658"/>
                <a:gd name="T81" fmla="*/ 125 h 700"/>
                <a:gd name="T82" fmla="*/ 226 w 658"/>
                <a:gd name="T83" fmla="*/ 125 h 700"/>
                <a:gd name="T84" fmla="*/ 77 w 658"/>
                <a:gd name="T85" fmla="*/ 318 h 700"/>
                <a:gd name="T86" fmla="*/ 51 w 658"/>
                <a:gd name="T87" fmla="*/ 189 h 700"/>
                <a:gd name="T88" fmla="*/ 186 w 658"/>
                <a:gd name="T89" fmla="*/ 148 h 700"/>
                <a:gd name="T90" fmla="*/ 83 w 658"/>
                <a:gd name="T91" fmla="*/ 327 h 700"/>
                <a:gd name="T92" fmla="*/ 158 w 658"/>
                <a:gd name="T93" fmla="*/ 553 h 700"/>
                <a:gd name="T94" fmla="*/ 44 w 658"/>
                <a:gd name="T95" fmla="*/ 457 h 700"/>
                <a:gd name="T96" fmla="*/ 83 w 658"/>
                <a:gd name="T97" fmla="*/ 373 h 700"/>
                <a:gd name="T98" fmla="*/ 186 w 658"/>
                <a:gd name="T99" fmla="*/ 552 h 700"/>
                <a:gd name="T100" fmla="*/ 428 w 658"/>
                <a:gd name="T101" fmla="*/ 585 h 700"/>
                <a:gd name="T102" fmla="*/ 329 w 658"/>
                <a:gd name="T103" fmla="*/ 672 h 700"/>
                <a:gd name="T104" fmla="*/ 231 w 658"/>
                <a:gd name="T105" fmla="*/ 585 h 700"/>
                <a:gd name="T106" fmla="*/ 329 w 658"/>
                <a:gd name="T107" fmla="*/ 544 h 700"/>
                <a:gd name="T108" fmla="*/ 428 w 658"/>
                <a:gd name="T109" fmla="*/ 585 h 700"/>
                <a:gd name="T110" fmla="*/ 614 w 658"/>
                <a:gd name="T111" fmla="*/ 457 h 700"/>
                <a:gd name="T112" fmla="*/ 501 w 658"/>
                <a:gd name="T113" fmla="*/ 553 h 700"/>
                <a:gd name="T114" fmla="*/ 497 w 658"/>
                <a:gd name="T115" fmla="*/ 447 h 700"/>
                <a:gd name="T116" fmla="*/ 582 w 658"/>
                <a:gd name="T117" fmla="*/ 382 h 7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658" h="700">
                  <a:moveTo>
                    <a:pt x="632" y="175"/>
                  </a:moveTo>
                  <a:cubicBezTo>
                    <a:pt x="610" y="137"/>
                    <a:pt x="562" y="119"/>
                    <a:pt x="501" y="119"/>
                  </a:cubicBezTo>
                  <a:cubicBezTo>
                    <a:pt x="488" y="119"/>
                    <a:pt x="475" y="119"/>
                    <a:pt x="461" y="121"/>
                  </a:cubicBezTo>
                  <a:cubicBezTo>
                    <a:pt x="429" y="47"/>
                    <a:pt x="382" y="0"/>
                    <a:pt x="329" y="0"/>
                  </a:cubicBezTo>
                  <a:cubicBezTo>
                    <a:pt x="276" y="0"/>
                    <a:pt x="229" y="47"/>
                    <a:pt x="197" y="121"/>
                  </a:cubicBezTo>
                  <a:cubicBezTo>
                    <a:pt x="183" y="120"/>
                    <a:pt x="170" y="119"/>
                    <a:pt x="158" y="119"/>
                  </a:cubicBezTo>
                  <a:cubicBezTo>
                    <a:pt x="96" y="119"/>
                    <a:pt x="48" y="137"/>
                    <a:pt x="26" y="175"/>
                  </a:cubicBezTo>
                  <a:cubicBezTo>
                    <a:pt x="0" y="221"/>
                    <a:pt x="17" y="285"/>
                    <a:pt x="65" y="350"/>
                  </a:cubicBezTo>
                  <a:cubicBezTo>
                    <a:pt x="17" y="415"/>
                    <a:pt x="0" y="479"/>
                    <a:pt x="26" y="525"/>
                  </a:cubicBezTo>
                  <a:cubicBezTo>
                    <a:pt x="48" y="563"/>
                    <a:pt x="96" y="582"/>
                    <a:pt x="158" y="582"/>
                  </a:cubicBezTo>
                  <a:cubicBezTo>
                    <a:pt x="170" y="582"/>
                    <a:pt x="183" y="581"/>
                    <a:pt x="197" y="579"/>
                  </a:cubicBezTo>
                  <a:cubicBezTo>
                    <a:pt x="229" y="653"/>
                    <a:pt x="276" y="700"/>
                    <a:pt x="329" y="700"/>
                  </a:cubicBezTo>
                  <a:cubicBezTo>
                    <a:pt x="382" y="700"/>
                    <a:pt x="429" y="653"/>
                    <a:pt x="461" y="579"/>
                  </a:cubicBezTo>
                  <a:cubicBezTo>
                    <a:pt x="475" y="581"/>
                    <a:pt x="488" y="582"/>
                    <a:pt x="501" y="582"/>
                  </a:cubicBezTo>
                  <a:cubicBezTo>
                    <a:pt x="562" y="582"/>
                    <a:pt x="610" y="563"/>
                    <a:pt x="632" y="525"/>
                  </a:cubicBezTo>
                  <a:cubicBezTo>
                    <a:pt x="658" y="479"/>
                    <a:pt x="641" y="415"/>
                    <a:pt x="593" y="350"/>
                  </a:cubicBezTo>
                  <a:cubicBezTo>
                    <a:pt x="642" y="285"/>
                    <a:pt x="658" y="221"/>
                    <a:pt x="632" y="175"/>
                  </a:cubicBezTo>
                  <a:close/>
                  <a:moveTo>
                    <a:pt x="501" y="147"/>
                  </a:moveTo>
                  <a:cubicBezTo>
                    <a:pt x="554" y="147"/>
                    <a:pt x="592" y="162"/>
                    <a:pt x="608" y="189"/>
                  </a:cubicBezTo>
                  <a:cubicBezTo>
                    <a:pt x="616" y="204"/>
                    <a:pt x="618" y="222"/>
                    <a:pt x="615" y="243"/>
                  </a:cubicBezTo>
                  <a:cubicBezTo>
                    <a:pt x="610" y="266"/>
                    <a:pt x="599" y="292"/>
                    <a:pt x="582" y="318"/>
                  </a:cubicBezTo>
                  <a:cubicBezTo>
                    <a:pt x="580" y="321"/>
                    <a:pt x="578" y="324"/>
                    <a:pt x="575" y="327"/>
                  </a:cubicBezTo>
                  <a:cubicBezTo>
                    <a:pt x="554" y="302"/>
                    <a:pt x="527" y="277"/>
                    <a:pt x="497" y="253"/>
                  </a:cubicBezTo>
                  <a:cubicBezTo>
                    <a:pt x="492" y="215"/>
                    <a:pt x="483" y="180"/>
                    <a:pt x="472" y="148"/>
                  </a:cubicBezTo>
                  <a:cubicBezTo>
                    <a:pt x="482" y="147"/>
                    <a:pt x="491" y="147"/>
                    <a:pt x="501" y="147"/>
                  </a:cubicBezTo>
                  <a:close/>
                  <a:moveTo>
                    <a:pt x="443" y="548"/>
                  </a:moveTo>
                  <a:cubicBezTo>
                    <a:pt x="419" y="544"/>
                    <a:pt x="393" y="537"/>
                    <a:pt x="366" y="528"/>
                  </a:cubicBezTo>
                  <a:cubicBezTo>
                    <a:pt x="383" y="520"/>
                    <a:pt x="400" y="511"/>
                    <a:pt x="417" y="502"/>
                  </a:cubicBezTo>
                  <a:cubicBezTo>
                    <a:pt x="433" y="492"/>
                    <a:pt x="449" y="482"/>
                    <a:pt x="465" y="471"/>
                  </a:cubicBezTo>
                  <a:cubicBezTo>
                    <a:pt x="464" y="474"/>
                    <a:pt x="463" y="477"/>
                    <a:pt x="463" y="480"/>
                  </a:cubicBezTo>
                  <a:cubicBezTo>
                    <a:pt x="458" y="505"/>
                    <a:pt x="451" y="527"/>
                    <a:pt x="443" y="548"/>
                  </a:cubicBezTo>
                  <a:close/>
                  <a:moveTo>
                    <a:pt x="403" y="477"/>
                  </a:moveTo>
                  <a:cubicBezTo>
                    <a:pt x="378" y="491"/>
                    <a:pt x="354" y="503"/>
                    <a:pt x="329" y="514"/>
                  </a:cubicBezTo>
                  <a:cubicBezTo>
                    <a:pt x="305" y="503"/>
                    <a:pt x="280" y="491"/>
                    <a:pt x="256" y="477"/>
                  </a:cubicBezTo>
                  <a:cubicBezTo>
                    <a:pt x="232" y="463"/>
                    <a:pt x="209" y="448"/>
                    <a:pt x="187" y="432"/>
                  </a:cubicBezTo>
                  <a:cubicBezTo>
                    <a:pt x="184" y="405"/>
                    <a:pt x="182" y="378"/>
                    <a:pt x="182" y="350"/>
                  </a:cubicBezTo>
                  <a:cubicBezTo>
                    <a:pt x="182" y="322"/>
                    <a:pt x="184" y="295"/>
                    <a:pt x="187" y="268"/>
                  </a:cubicBezTo>
                  <a:cubicBezTo>
                    <a:pt x="209" y="252"/>
                    <a:pt x="232" y="237"/>
                    <a:pt x="256" y="223"/>
                  </a:cubicBezTo>
                  <a:cubicBezTo>
                    <a:pt x="280" y="209"/>
                    <a:pt x="305" y="197"/>
                    <a:pt x="329" y="186"/>
                  </a:cubicBezTo>
                  <a:cubicBezTo>
                    <a:pt x="354" y="197"/>
                    <a:pt x="378" y="209"/>
                    <a:pt x="403" y="223"/>
                  </a:cubicBezTo>
                  <a:cubicBezTo>
                    <a:pt x="427" y="237"/>
                    <a:pt x="450" y="252"/>
                    <a:pt x="471" y="268"/>
                  </a:cubicBezTo>
                  <a:cubicBezTo>
                    <a:pt x="474" y="295"/>
                    <a:pt x="476" y="322"/>
                    <a:pt x="476" y="350"/>
                  </a:cubicBezTo>
                  <a:cubicBezTo>
                    <a:pt x="476" y="378"/>
                    <a:pt x="474" y="405"/>
                    <a:pt x="471" y="432"/>
                  </a:cubicBezTo>
                  <a:cubicBezTo>
                    <a:pt x="450" y="448"/>
                    <a:pt x="427" y="463"/>
                    <a:pt x="403" y="477"/>
                  </a:cubicBezTo>
                  <a:close/>
                  <a:moveTo>
                    <a:pt x="195" y="480"/>
                  </a:moveTo>
                  <a:cubicBezTo>
                    <a:pt x="194" y="471"/>
                    <a:pt x="194" y="471"/>
                    <a:pt x="194" y="471"/>
                  </a:cubicBezTo>
                  <a:cubicBezTo>
                    <a:pt x="209" y="482"/>
                    <a:pt x="225" y="492"/>
                    <a:pt x="242" y="502"/>
                  </a:cubicBezTo>
                  <a:cubicBezTo>
                    <a:pt x="258" y="511"/>
                    <a:pt x="275" y="520"/>
                    <a:pt x="292" y="528"/>
                  </a:cubicBezTo>
                  <a:cubicBezTo>
                    <a:pt x="266" y="537"/>
                    <a:pt x="240" y="544"/>
                    <a:pt x="215" y="548"/>
                  </a:cubicBezTo>
                  <a:cubicBezTo>
                    <a:pt x="207" y="527"/>
                    <a:pt x="201" y="505"/>
                    <a:pt x="195" y="480"/>
                  </a:cubicBezTo>
                  <a:close/>
                  <a:moveTo>
                    <a:pt x="156" y="407"/>
                  </a:moveTo>
                  <a:cubicBezTo>
                    <a:pt x="154" y="405"/>
                    <a:pt x="152" y="403"/>
                    <a:pt x="149" y="401"/>
                  </a:cubicBezTo>
                  <a:cubicBezTo>
                    <a:pt x="131" y="384"/>
                    <a:pt x="115" y="367"/>
                    <a:pt x="100" y="350"/>
                  </a:cubicBezTo>
                  <a:cubicBezTo>
                    <a:pt x="115" y="333"/>
                    <a:pt x="131" y="316"/>
                    <a:pt x="149" y="299"/>
                  </a:cubicBezTo>
                  <a:cubicBezTo>
                    <a:pt x="152" y="297"/>
                    <a:pt x="154" y="295"/>
                    <a:pt x="156" y="293"/>
                  </a:cubicBezTo>
                  <a:cubicBezTo>
                    <a:pt x="155" y="312"/>
                    <a:pt x="154" y="331"/>
                    <a:pt x="154" y="350"/>
                  </a:cubicBezTo>
                  <a:cubicBezTo>
                    <a:pt x="154" y="369"/>
                    <a:pt x="155" y="388"/>
                    <a:pt x="156" y="407"/>
                  </a:cubicBezTo>
                  <a:close/>
                  <a:moveTo>
                    <a:pt x="215" y="152"/>
                  </a:moveTo>
                  <a:cubicBezTo>
                    <a:pt x="240" y="156"/>
                    <a:pt x="266" y="163"/>
                    <a:pt x="292" y="172"/>
                  </a:cubicBezTo>
                  <a:cubicBezTo>
                    <a:pt x="275" y="180"/>
                    <a:pt x="258" y="189"/>
                    <a:pt x="242" y="198"/>
                  </a:cubicBezTo>
                  <a:cubicBezTo>
                    <a:pt x="225" y="208"/>
                    <a:pt x="209" y="218"/>
                    <a:pt x="194" y="229"/>
                  </a:cubicBezTo>
                  <a:cubicBezTo>
                    <a:pt x="194" y="226"/>
                    <a:pt x="195" y="223"/>
                    <a:pt x="195" y="220"/>
                  </a:cubicBezTo>
                  <a:cubicBezTo>
                    <a:pt x="201" y="195"/>
                    <a:pt x="207" y="173"/>
                    <a:pt x="215" y="152"/>
                  </a:cubicBezTo>
                  <a:close/>
                  <a:moveTo>
                    <a:pt x="463" y="220"/>
                  </a:moveTo>
                  <a:cubicBezTo>
                    <a:pt x="465" y="229"/>
                    <a:pt x="465" y="229"/>
                    <a:pt x="465" y="229"/>
                  </a:cubicBezTo>
                  <a:cubicBezTo>
                    <a:pt x="449" y="218"/>
                    <a:pt x="433" y="208"/>
                    <a:pt x="417" y="199"/>
                  </a:cubicBezTo>
                  <a:cubicBezTo>
                    <a:pt x="400" y="189"/>
                    <a:pt x="383" y="180"/>
                    <a:pt x="366" y="172"/>
                  </a:cubicBezTo>
                  <a:cubicBezTo>
                    <a:pt x="393" y="163"/>
                    <a:pt x="419" y="156"/>
                    <a:pt x="444" y="152"/>
                  </a:cubicBezTo>
                  <a:cubicBezTo>
                    <a:pt x="451" y="173"/>
                    <a:pt x="458" y="195"/>
                    <a:pt x="463" y="220"/>
                  </a:cubicBezTo>
                  <a:close/>
                  <a:moveTo>
                    <a:pt x="502" y="293"/>
                  </a:moveTo>
                  <a:cubicBezTo>
                    <a:pt x="504" y="295"/>
                    <a:pt x="507" y="297"/>
                    <a:pt x="509" y="299"/>
                  </a:cubicBezTo>
                  <a:cubicBezTo>
                    <a:pt x="527" y="316"/>
                    <a:pt x="544" y="333"/>
                    <a:pt x="558" y="350"/>
                  </a:cubicBezTo>
                  <a:cubicBezTo>
                    <a:pt x="544" y="367"/>
                    <a:pt x="527" y="384"/>
                    <a:pt x="509" y="401"/>
                  </a:cubicBezTo>
                  <a:cubicBezTo>
                    <a:pt x="507" y="403"/>
                    <a:pt x="504" y="405"/>
                    <a:pt x="502" y="407"/>
                  </a:cubicBezTo>
                  <a:cubicBezTo>
                    <a:pt x="503" y="388"/>
                    <a:pt x="504" y="369"/>
                    <a:pt x="504" y="350"/>
                  </a:cubicBezTo>
                  <a:cubicBezTo>
                    <a:pt x="504" y="331"/>
                    <a:pt x="503" y="312"/>
                    <a:pt x="502" y="293"/>
                  </a:cubicBezTo>
                  <a:close/>
                  <a:moveTo>
                    <a:pt x="231" y="115"/>
                  </a:moveTo>
                  <a:cubicBezTo>
                    <a:pt x="245" y="87"/>
                    <a:pt x="262" y="64"/>
                    <a:pt x="279" y="49"/>
                  </a:cubicBezTo>
                  <a:cubicBezTo>
                    <a:pt x="295" y="36"/>
                    <a:pt x="312" y="29"/>
                    <a:pt x="329" y="29"/>
                  </a:cubicBezTo>
                  <a:cubicBezTo>
                    <a:pt x="346" y="29"/>
                    <a:pt x="363" y="36"/>
                    <a:pt x="379" y="49"/>
                  </a:cubicBezTo>
                  <a:cubicBezTo>
                    <a:pt x="397" y="64"/>
                    <a:pt x="414" y="87"/>
                    <a:pt x="428" y="115"/>
                  </a:cubicBezTo>
                  <a:cubicBezTo>
                    <a:pt x="429" y="119"/>
                    <a:pt x="431" y="122"/>
                    <a:pt x="433" y="125"/>
                  </a:cubicBezTo>
                  <a:cubicBezTo>
                    <a:pt x="400" y="131"/>
                    <a:pt x="365" y="142"/>
                    <a:pt x="329" y="156"/>
                  </a:cubicBezTo>
                  <a:cubicBezTo>
                    <a:pt x="294" y="142"/>
                    <a:pt x="259" y="131"/>
                    <a:pt x="226" y="125"/>
                  </a:cubicBezTo>
                  <a:cubicBezTo>
                    <a:pt x="227" y="122"/>
                    <a:pt x="229" y="119"/>
                    <a:pt x="231" y="115"/>
                  </a:cubicBezTo>
                  <a:close/>
                  <a:moveTo>
                    <a:pt x="77" y="318"/>
                  </a:moveTo>
                  <a:cubicBezTo>
                    <a:pt x="59" y="292"/>
                    <a:pt x="48" y="266"/>
                    <a:pt x="44" y="243"/>
                  </a:cubicBezTo>
                  <a:cubicBezTo>
                    <a:pt x="40" y="222"/>
                    <a:pt x="42" y="204"/>
                    <a:pt x="51" y="189"/>
                  </a:cubicBezTo>
                  <a:cubicBezTo>
                    <a:pt x="66" y="162"/>
                    <a:pt x="104" y="147"/>
                    <a:pt x="158" y="147"/>
                  </a:cubicBezTo>
                  <a:cubicBezTo>
                    <a:pt x="167" y="147"/>
                    <a:pt x="176" y="147"/>
                    <a:pt x="186" y="148"/>
                  </a:cubicBezTo>
                  <a:cubicBezTo>
                    <a:pt x="175" y="180"/>
                    <a:pt x="167" y="215"/>
                    <a:pt x="161" y="253"/>
                  </a:cubicBezTo>
                  <a:cubicBezTo>
                    <a:pt x="131" y="277"/>
                    <a:pt x="105" y="302"/>
                    <a:pt x="83" y="327"/>
                  </a:cubicBezTo>
                  <a:cubicBezTo>
                    <a:pt x="81" y="324"/>
                    <a:pt x="79" y="321"/>
                    <a:pt x="77" y="318"/>
                  </a:cubicBezTo>
                  <a:close/>
                  <a:moveTo>
                    <a:pt x="158" y="553"/>
                  </a:moveTo>
                  <a:cubicBezTo>
                    <a:pt x="104" y="553"/>
                    <a:pt x="67" y="538"/>
                    <a:pt x="51" y="511"/>
                  </a:cubicBezTo>
                  <a:cubicBezTo>
                    <a:pt x="42" y="496"/>
                    <a:pt x="40" y="478"/>
                    <a:pt x="44" y="457"/>
                  </a:cubicBezTo>
                  <a:cubicBezTo>
                    <a:pt x="48" y="434"/>
                    <a:pt x="59" y="408"/>
                    <a:pt x="77" y="382"/>
                  </a:cubicBezTo>
                  <a:cubicBezTo>
                    <a:pt x="79" y="379"/>
                    <a:pt x="81" y="376"/>
                    <a:pt x="83" y="373"/>
                  </a:cubicBezTo>
                  <a:cubicBezTo>
                    <a:pt x="104" y="398"/>
                    <a:pt x="131" y="423"/>
                    <a:pt x="161" y="447"/>
                  </a:cubicBezTo>
                  <a:cubicBezTo>
                    <a:pt x="166" y="485"/>
                    <a:pt x="175" y="520"/>
                    <a:pt x="186" y="552"/>
                  </a:cubicBezTo>
                  <a:cubicBezTo>
                    <a:pt x="176" y="553"/>
                    <a:pt x="167" y="553"/>
                    <a:pt x="158" y="553"/>
                  </a:cubicBezTo>
                  <a:close/>
                  <a:moveTo>
                    <a:pt x="428" y="585"/>
                  </a:moveTo>
                  <a:cubicBezTo>
                    <a:pt x="414" y="613"/>
                    <a:pt x="397" y="636"/>
                    <a:pt x="379" y="651"/>
                  </a:cubicBezTo>
                  <a:cubicBezTo>
                    <a:pt x="363" y="665"/>
                    <a:pt x="346" y="672"/>
                    <a:pt x="329" y="672"/>
                  </a:cubicBezTo>
                  <a:cubicBezTo>
                    <a:pt x="312" y="672"/>
                    <a:pt x="296" y="665"/>
                    <a:pt x="279" y="651"/>
                  </a:cubicBezTo>
                  <a:cubicBezTo>
                    <a:pt x="262" y="636"/>
                    <a:pt x="245" y="613"/>
                    <a:pt x="231" y="585"/>
                  </a:cubicBezTo>
                  <a:cubicBezTo>
                    <a:pt x="229" y="581"/>
                    <a:pt x="227" y="578"/>
                    <a:pt x="226" y="575"/>
                  </a:cubicBezTo>
                  <a:cubicBezTo>
                    <a:pt x="259" y="569"/>
                    <a:pt x="294" y="559"/>
                    <a:pt x="329" y="544"/>
                  </a:cubicBezTo>
                  <a:cubicBezTo>
                    <a:pt x="365" y="559"/>
                    <a:pt x="400" y="569"/>
                    <a:pt x="433" y="575"/>
                  </a:cubicBezTo>
                  <a:cubicBezTo>
                    <a:pt x="431" y="578"/>
                    <a:pt x="429" y="581"/>
                    <a:pt x="428" y="585"/>
                  </a:cubicBezTo>
                  <a:close/>
                  <a:moveTo>
                    <a:pt x="582" y="382"/>
                  </a:moveTo>
                  <a:cubicBezTo>
                    <a:pt x="599" y="408"/>
                    <a:pt x="610" y="434"/>
                    <a:pt x="614" y="457"/>
                  </a:cubicBezTo>
                  <a:cubicBezTo>
                    <a:pt x="618" y="478"/>
                    <a:pt x="616" y="496"/>
                    <a:pt x="608" y="511"/>
                  </a:cubicBezTo>
                  <a:cubicBezTo>
                    <a:pt x="592" y="538"/>
                    <a:pt x="554" y="553"/>
                    <a:pt x="501" y="553"/>
                  </a:cubicBezTo>
                  <a:cubicBezTo>
                    <a:pt x="491" y="553"/>
                    <a:pt x="482" y="553"/>
                    <a:pt x="472" y="552"/>
                  </a:cubicBezTo>
                  <a:cubicBezTo>
                    <a:pt x="483" y="520"/>
                    <a:pt x="492" y="485"/>
                    <a:pt x="497" y="447"/>
                  </a:cubicBezTo>
                  <a:cubicBezTo>
                    <a:pt x="527" y="423"/>
                    <a:pt x="554" y="398"/>
                    <a:pt x="575" y="373"/>
                  </a:cubicBezTo>
                  <a:cubicBezTo>
                    <a:pt x="578" y="376"/>
                    <a:pt x="580" y="379"/>
                    <a:pt x="582" y="38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xmlns="" id="{C841C056-4395-43ED-AA5A-59E67BC7CD6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20" y="2111"/>
              <a:ext cx="63" cy="63"/>
            </a:xfrm>
            <a:custGeom>
              <a:avLst/>
              <a:gdLst>
                <a:gd name="T0" fmla="*/ 50 w 100"/>
                <a:gd name="T1" fmla="*/ 0 h 100"/>
                <a:gd name="T2" fmla="*/ 0 w 100"/>
                <a:gd name="T3" fmla="*/ 50 h 100"/>
                <a:gd name="T4" fmla="*/ 50 w 100"/>
                <a:gd name="T5" fmla="*/ 100 h 100"/>
                <a:gd name="T6" fmla="*/ 100 w 100"/>
                <a:gd name="T7" fmla="*/ 50 h 100"/>
                <a:gd name="T8" fmla="*/ 50 w 100"/>
                <a:gd name="T9" fmla="*/ 0 h 100"/>
                <a:gd name="T10" fmla="*/ 50 w 100"/>
                <a:gd name="T11" fmla="*/ 72 h 100"/>
                <a:gd name="T12" fmla="*/ 28 w 100"/>
                <a:gd name="T13" fmla="*/ 50 h 100"/>
                <a:gd name="T14" fmla="*/ 50 w 100"/>
                <a:gd name="T15" fmla="*/ 28 h 100"/>
                <a:gd name="T16" fmla="*/ 72 w 100"/>
                <a:gd name="T17" fmla="*/ 50 h 100"/>
                <a:gd name="T18" fmla="*/ 50 w 100"/>
                <a:gd name="T19" fmla="*/ 72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0" h="100">
                  <a:moveTo>
                    <a:pt x="50" y="0"/>
                  </a:moveTo>
                  <a:cubicBezTo>
                    <a:pt x="23" y="0"/>
                    <a:pt x="0" y="22"/>
                    <a:pt x="0" y="50"/>
                  </a:cubicBezTo>
                  <a:cubicBezTo>
                    <a:pt x="0" y="78"/>
                    <a:pt x="23" y="100"/>
                    <a:pt x="50" y="100"/>
                  </a:cubicBezTo>
                  <a:cubicBezTo>
                    <a:pt x="78" y="100"/>
                    <a:pt x="100" y="78"/>
                    <a:pt x="100" y="50"/>
                  </a:cubicBezTo>
                  <a:cubicBezTo>
                    <a:pt x="100" y="22"/>
                    <a:pt x="78" y="0"/>
                    <a:pt x="50" y="0"/>
                  </a:cubicBezTo>
                  <a:close/>
                  <a:moveTo>
                    <a:pt x="50" y="72"/>
                  </a:moveTo>
                  <a:cubicBezTo>
                    <a:pt x="38" y="72"/>
                    <a:pt x="28" y="62"/>
                    <a:pt x="28" y="50"/>
                  </a:cubicBezTo>
                  <a:cubicBezTo>
                    <a:pt x="28" y="38"/>
                    <a:pt x="38" y="28"/>
                    <a:pt x="50" y="28"/>
                  </a:cubicBezTo>
                  <a:cubicBezTo>
                    <a:pt x="62" y="28"/>
                    <a:pt x="72" y="38"/>
                    <a:pt x="72" y="50"/>
                  </a:cubicBezTo>
                  <a:cubicBezTo>
                    <a:pt x="72" y="62"/>
                    <a:pt x="62" y="72"/>
                    <a:pt x="50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xmlns="" id="{E4922C03-0E1C-47AC-925C-1518123F30FE}"/>
              </a:ext>
            </a:extLst>
          </p:cNvPr>
          <p:cNvGrpSpPr/>
          <p:nvPr/>
        </p:nvGrpSpPr>
        <p:grpSpPr>
          <a:xfrm>
            <a:off x="7904665" y="61196"/>
            <a:ext cx="692443" cy="692443"/>
            <a:chOff x="3963053" y="796069"/>
            <a:chExt cx="1445741" cy="1445741"/>
          </a:xfrm>
        </p:grpSpPr>
        <p:sp>
          <p:nvSpPr>
            <p:cNvPr id="32" name="椭圆 31">
              <a:extLst>
                <a:ext uri="{FF2B5EF4-FFF2-40B4-BE49-F238E27FC236}">
                  <a16:creationId xmlns:a16="http://schemas.microsoft.com/office/drawing/2014/main" xmlns="" id="{030DD17F-1363-4414-AA42-72B7211CEC38}"/>
                </a:ext>
              </a:extLst>
            </p:cNvPr>
            <p:cNvSpPr/>
            <p:nvPr/>
          </p:nvSpPr>
          <p:spPr>
            <a:xfrm>
              <a:off x="3963053" y="796069"/>
              <a:ext cx="1445741" cy="14457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1016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  <a:ea typeface="微软雅黑"/>
                <a:cs typeface="+mn-cs"/>
              </a:endParaRPr>
            </a:p>
          </p:txBody>
        </p:sp>
        <p:grpSp>
          <p:nvGrpSpPr>
            <p:cNvPr id="33" name="组合 32">
              <a:extLst>
                <a:ext uri="{FF2B5EF4-FFF2-40B4-BE49-F238E27FC236}">
                  <a16:creationId xmlns:a16="http://schemas.microsoft.com/office/drawing/2014/main" xmlns="" id="{084345FC-9422-4E4C-B84D-4784040309A9}"/>
                </a:ext>
              </a:extLst>
            </p:cNvPr>
            <p:cNvGrpSpPr/>
            <p:nvPr/>
          </p:nvGrpSpPr>
          <p:grpSpPr>
            <a:xfrm>
              <a:off x="4188168" y="1149945"/>
              <a:ext cx="995510" cy="868332"/>
              <a:chOff x="4675188" y="2882900"/>
              <a:chExt cx="360362" cy="314325"/>
            </a:xfrm>
            <a:solidFill>
              <a:schemeClr val="bg1"/>
            </a:solidFill>
          </p:grpSpPr>
          <p:sp>
            <p:nvSpPr>
              <p:cNvPr id="34" name="AutoShape 43">
                <a:extLst>
                  <a:ext uri="{FF2B5EF4-FFF2-40B4-BE49-F238E27FC236}">
                    <a16:creationId xmlns:a16="http://schemas.microsoft.com/office/drawing/2014/main" xmlns="" id="{6BEF50D8-583A-44F7-AC5C-2B7E097C54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75188" y="2882900"/>
                <a:ext cx="360362" cy="25717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951" y="9367"/>
                    </a:moveTo>
                    <a:cubicBezTo>
                      <a:pt x="10901" y="9383"/>
                      <a:pt x="10851" y="9391"/>
                      <a:pt x="10800" y="9391"/>
                    </a:cubicBezTo>
                    <a:cubicBezTo>
                      <a:pt x="10748" y="9391"/>
                      <a:pt x="10698" y="9383"/>
                      <a:pt x="10648" y="9367"/>
                    </a:cubicBezTo>
                    <a:lnTo>
                      <a:pt x="1873" y="6550"/>
                    </a:lnTo>
                    <a:cubicBezTo>
                      <a:pt x="1566" y="6452"/>
                      <a:pt x="1349" y="6072"/>
                      <a:pt x="1349" y="5634"/>
                    </a:cubicBezTo>
                    <a:cubicBezTo>
                      <a:pt x="1349" y="5197"/>
                      <a:pt x="1566" y="4817"/>
                      <a:pt x="1873" y="4719"/>
                    </a:cubicBezTo>
                    <a:lnTo>
                      <a:pt x="10648" y="1902"/>
                    </a:lnTo>
                    <a:cubicBezTo>
                      <a:pt x="10698" y="1886"/>
                      <a:pt x="10748" y="1878"/>
                      <a:pt x="10800" y="1878"/>
                    </a:cubicBezTo>
                    <a:cubicBezTo>
                      <a:pt x="10851" y="1878"/>
                      <a:pt x="10901" y="1886"/>
                      <a:pt x="10951" y="1902"/>
                    </a:cubicBezTo>
                    <a:lnTo>
                      <a:pt x="19726" y="4719"/>
                    </a:lnTo>
                    <a:cubicBezTo>
                      <a:pt x="20033" y="4817"/>
                      <a:pt x="20249" y="5197"/>
                      <a:pt x="20249" y="5634"/>
                    </a:cubicBezTo>
                    <a:cubicBezTo>
                      <a:pt x="20249" y="6072"/>
                      <a:pt x="20033" y="6452"/>
                      <a:pt x="19726" y="6550"/>
                    </a:cubicBezTo>
                    <a:cubicBezTo>
                      <a:pt x="19726" y="6550"/>
                      <a:pt x="10951" y="9367"/>
                      <a:pt x="10951" y="9367"/>
                    </a:cubicBezTo>
                    <a:close/>
                    <a:moveTo>
                      <a:pt x="16874" y="16904"/>
                    </a:moveTo>
                    <a:cubicBezTo>
                      <a:pt x="16874" y="17942"/>
                      <a:pt x="14849" y="19721"/>
                      <a:pt x="10800" y="19721"/>
                    </a:cubicBezTo>
                    <a:cubicBezTo>
                      <a:pt x="6749" y="19721"/>
                      <a:pt x="4724" y="17942"/>
                      <a:pt x="4724" y="16904"/>
                    </a:cubicBezTo>
                    <a:lnTo>
                      <a:pt x="4724" y="9394"/>
                    </a:lnTo>
                    <a:lnTo>
                      <a:pt x="10353" y="11200"/>
                    </a:lnTo>
                    <a:cubicBezTo>
                      <a:pt x="10501" y="11246"/>
                      <a:pt x="10651" y="11269"/>
                      <a:pt x="10800" y="11269"/>
                    </a:cubicBezTo>
                    <a:cubicBezTo>
                      <a:pt x="10949" y="11269"/>
                      <a:pt x="11098" y="11246"/>
                      <a:pt x="11255" y="11198"/>
                    </a:cubicBezTo>
                    <a:lnTo>
                      <a:pt x="16874" y="9394"/>
                    </a:lnTo>
                    <a:cubicBezTo>
                      <a:pt x="16874" y="9394"/>
                      <a:pt x="16874" y="16904"/>
                      <a:pt x="16874" y="16904"/>
                    </a:cubicBezTo>
                    <a:close/>
                    <a:moveTo>
                      <a:pt x="21600" y="5634"/>
                    </a:moveTo>
                    <a:cubicBezTo>
                      <a:pt x="21600" y="4314"/>
                      <a:pt x="20954" y="3185"/>
                      <a:pt x="20030" y="2888"/>
                    </a:cubicBezTo>
                    <a:lnTo>
                      <a:pt x="11246" y="68"/>
                    </a:lnTo>
                    <a:cubicBezTo>
                      <a:pt x="11098" y="22"/>
                      <a:pt x="10949" y="0"/>
                      <a:pt x="10800" y="0"/>
                    </a:cubicBezTo>
                    <a:cubicBezTo>
                      <a:pt x="10651" y="0"/>
                      <a:pt x="10501" y="22"/>
                      <a:pt x="10344" y="71"/>
                    </a:cubicBezTo>
                    <a:lnTo>
                      <a:pt x="1570" y="2888"/>
                    </a:lnTo>
                    <a:cubicBezTo>
                      <a:pt x="645" y="3185"/>
                      <a:pt x="0" y="4314"/>
                      <a:pt x="0" y="5634"/>
                    </a:cubicBezTo>
                    <a:cubicBezTo>
                      <a:pt x="0" y="6955"/>
                      <a:pt x="645" y="8084"/>
                      <a:pt x="1569" y="8380"/>
                    </a:cubicBezTo>
                    <a:lnTo>
                      <a:pt x="3374" y="8960"/>
                    </a:lnTo>
                    <a:lnTo>
                      <a:pt x="3374" y="16904"/>
                    </a:lnTo>
                    <a:cubicBezTo>
                      <a:pt x="3374" y="19397"/>
                      <a:pt x="5425" y="21600"/>
                      <a:pt x="10800" y="21600"/>
                    </a:cubicBezTo>
                    <a:cubicBezTo>
                      <a:pt x="16174" y="21600"/>
                      <a:pt x="18224" y="19397"/>
                      <a:pt x="18224" y="16904"/>
                    </a:cubicBezTo>
                    <a:lnTo>
                      <a:pt x="18224" y="8960"/>
                    </a:lnTo>
                    <a:lnTo>
                      <a:pt x="20030" y="8380"/>
                    </a:lnTo>
                    <a:cubicBezTo>
                      <a:pt x="20954" y="8084"/>
                      <a:pt x="21600" y="6955"/>
                      <a:pt x="21600" y="5634"/>
                    </a:cubicBezTo>
                  </a:path>
                </a:pathLst>
              </a:custGeom>
              <a:grpFill/>
              <a:ln>
                <a:noFill/>
              </a:ln>
              <a:effectLst/>
              <a:extLst/>
            </p:spPr>
            <p:txBody>
              <a:bodyPr lIns="19050" tIns="19050" rIns="19050" bIns="19050" anchor="ctr"/>
              <a:lstStyle/>
              <a:p>
                <a:pPr marL="0" marR="0" lvl="0" indent="0" algn="ctr" defTabSz="228600" rtl="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ea typeface="微软雅黑"/>
                  <a:cs typeface="+mn-cs"/>
                  <a:sym typeface="Gill Sans" charset="0"/>
                </a:endParaRPr>
              </a:p>
            </p:txBody>
          </p:sp>
          <p:sp>
            <p:nvSpPr>
              <p:cNvPr id="35" name="AutoShape 44">
                <a:extLst>
                  <a:ext uri="{FF2B5EF4-FFF2-40B4-BE49-F238E27FC236}">
                    <a16:creationId xmlns:a16="http://schemas.microsoft.com/office/drawing/2014/main" xmlns="" id="{1B5FB801-B6DE-4A2E-93D7-867691CCB1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00625" y="2994025"/>
                <a:ext cx="22225" cy="12382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1963"/>
                    </a:moveTo>
                    <a:lnTo>
                      <a:pt x="0" y="19636"/>
                    </a:lnTo>
                    <a:cubicBezTo>
                      <a:pt x="0" y="20721"/>
                      <a:pt x="4841" y="21599"/>
                      <a:pt x="10800" y="21599"/>
                    </a:cubicBezTo>
                    <a:cubicBezTo>
                      <a:pt x="16758" y="21599"/>
                      <a:pt x="21600" y="20721"/>
                      <a:pt x="21600" y="19636"/>
                    </a:cubicBezTo>
                    <a:lnTo>
                      <a:pt x="21600" y="1963"/>
                    </a:lnTo>
                    <a:cubicBezTo>
                      <a:pt x="21600" y="878"/>
                      <a:pt x="16758" y="0"/>
                      <a:pt x="10800" y="0"/>
                    </a:cubicBezTo>
                    <a:cubicBezTo>
                      <a:pt x="4841" y="0"/>
                      <a:pt x="0" y="878"/>
                      <a:pt x="0" y="1963"/>
                    </a:cubicBezTo>
                  </a:path>
                </a:pathLst>
              </a:custGeom>
              <a:grpFill/>
              <a:ln>
                <a:noFill/>
              </a:ln>
              <a:effectLst/>
              <a:extLst/>
            </p:spPr>
            <p:txBody>
              <a:bodyPr lIns="19050" tIns="19050" rIns="19050" bIns="19050" anchor="ctr"/>
              <a:lstStyle/>
              <a:p>
                <a:pPr marL="0" marR="0" lvl="0" indent="0" algn="ctr" defTabSz="228600" rtl="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ea typeface="微软雅黑"/>
                  <a:cs typeface="+mn-cs"/>
                  <a:sym typeface="Gill Sans" charset="0"/>
                </a:endParaRPr>
              </a:p>
            </p:txBody>
          </p:sp>
          <p:sp>
            <p:nvSpPr>
              <p:cNvPr id="36" name="AutoShape 45">
                <a:extLst>
                  <a:ext uri="{FF2B5EF4-FFF2-40B4-BE49-F238E27FC236}">
                    <a16:creationId xmlns:a16="http://schemas.microsoft.com/office/drawing/2014/main" xmlns="" id="{9B8D4ABD-004D-4FB7-A546-915F81B185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89513" y="3128963"/>
                <a:ext cx="46037" cy="68262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cubicBezTo>
                      <a:pt x="4838" y="0"/>
                      <a:pt x="0" y="10427"/>
                      <a:pt x="0" y="14400"/>
                    </a:cubicBezTo>
                    <a:cubicBezTo>
                      <a:pt x="0" y="18372"/>
                      <a:pt x="4838" y="21599"/>
                      <a:pt x="10800" y="21599"/>
                    </a:cubicBezTo>
                    <a:cubicBezTo>
                      <a:pt x="16761" y="21599"/>
                      <a:pt x="21600" y="18372"/>
                      <a:pt x="21600" y="14400"/>
                    </a:cubicBezTo>
                    <a:cubicBezTo>
                      <a:pt x="21600" y="10427"/>
                      <a:pt x="16761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/>
            </p:spPr>
            <p:txBody>
              <a:bodyPr lIns="19050" tIns="19050" rIns="19050" bIns="19050" anchor="ctr"/>
              <a:lstStyle/>
              <a:p>
                <a:pPr marL="0" marR="0" lvl="0" indent="0" algn="ctr" defTabSz="228600" rtl="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ea typeface="微软雅黑"/>
                  <a:cs typeface="+mn-cs"/>
                  <a:sym typeface="Gill Sans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715817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27845620-1BD2-4CB4-A849-1D6F71C83D3D}"/>
              </a:ext>
            </a:extLst>
          </p:cNvPr>
          <p:cNvSpPr/>
          <p:nvPr/>
        </p:nvSpPr>
        <p:spPr>
          <a:xfrm>
            <a:off x="548640" y="546354"/>
            <a:ext cx="8046720" cy="40987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xmlns="" id="{84E5A175-3149-405F-9145-7535715A381B}"/>
              </a:ext>
            </a:extLst>
          </p:cNvPr>
          <p:cNvSpPr/>
          <p:nvPr/>
        </p:nvSpPr>
        <p:spPr>
          <a:xfrm>
            <a:off x="1059299" y="1588576"/>
            <a:ext cx="1796181" cy="1796181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xmlns="" id="{256BF839-5984-4814-99D1-E3F91C6B186D}"/>
              </a:ext>
            </a:extLst>
          </p:cNvPr>
          <p:cNvSpPr/>
          <p:nvPr/>
        </p:nvSpPr>
        <p:spPr>
          <a:xfrm>
            <a:off x="3144264" y="2110758"/>
            <a:ext cx="20313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3600" b="1" kern="10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进度安排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xmlns="" id="{108EDB90-29AC-41EE-8404-B98F5C9941E8}"/>
              </a:ext>
            </a:extLst>
          </p:cNvPr>
          <p:cNvSpPr/>
          <p:nvPr/>
        </p:nvSpPr>
        <p:spPr>
          <a:xfrm>
            <a:off x="3144264" y="2733086"/>
            <a:ext cx="14702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400" kern="10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Schedule</a:t>
            </a:r>
          </a:p>
        </p:txBody>
      </p:sp>
      <p:sp>
        <p:nvSpPr>
          <p:cNvPr id="6" name="AutoShape 59">
            <a:extLst>
              <a:ext uri="{FF2B5EF4-FFF2-40B4-BE49-F238E27FC236}">
                <a16:creationId xmlns:a16="http://schemas.microsoft.com/office/drawing/2014/main" xmlns="" id="{65296ADF-6826-4E74-AAC1-75AE73C7BE4D}"/>
              </a:ext>
            </a:extLst>
          </p:cNvPr>
          <p:cNvSpPr>
            <a:spLocks/>
          </p:cNvSpPr>
          <p:nvPr/>
        </p:nvSpPr>
        <p:spPr bwMode="auto">
          <a:xfrm>
            <a:off x="1518296" y="2047541"/>
            <a:ext cx="779757" cy="772764"/>
          </a:xfrm>
          <a:custGeom>
            <a:avLst/>
            <a:gdLst>
              <a:gd name="T0" fmla="+- 0 10794 23"/>
              <a:gd name="T1" fmla="*/ T0 w 21543"/>
              <a:gd name="T2" fmla="*/ 10800 h 21600"/>
              <a:gd name="T3" fmla="+- 0 10794 23"/>
              <a:gd name="T4" fmla="*/ T3 w 21543"/>
              <a:gd name="T5" fmla="*/ 10800 h 21600"/>
              <a:gd name="T6" fmla="+- 0 10794 23"/>
              <a:gd name="T7" fmla="*/ T6 w 21543"/>
              <a:gd name="T8" fmla="*/ 10800 h 21600"/>
              <a:gd name="T9" fmla="+- 0 10794 23"/>
              <a:gd name="T10" fmla="*/ T9 w 21543"/>
              <a:gd name="T11" fmla="*/ 10800 h 21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</a:cxnLst>
            <a:rect l="0" t="0" r="r" b="b"/>
            <a:pathLst>
              <a:path w="21543" h="21600">
                <a:moveTo>
                  <a:pt x="16976" y="19986"/>
                </a:moveTo>
                <a:lnTo>
                  <a:pt x="11226" y="17680"/>
                </a:lnTo>
                <a:cubicBezTo>
                  <a:pt x="11088" y="17626"/>
                  <a:pt x="10946" y="17608"/>
                  <a:pt x="10806" y="17600"/>
                </a:cubicBezTo>
                <a:lnTo>
                  <a:pt x="19660" y="3837"/>
                </a:lnTo>
                <a:cubicBezTo>
                  <a:pt x="19660" y="3837"/>
                  <a:pt x="16976" y="19986"/>
                  <a:pt x="16976" y="19986"/>
                </a:cubicBezTo>
                <a:close/>
                <a:moveTo>
                  <a:pt x="6859" y="16244"/>
                </a:moveTo>
                <a:cubicBezTo>
                  <a:pt x="6858" y="16242"/>
                  <a:pt x="6855" y="16240"/>
                  <a:pt x="6854" y="16238"/>
                </a:cubicBezTo>
                <a:lnTo>
                  <a:pt x="19606" y="2552"/>
                </a:lnTo>
                <a:lnTo>
                  <a:pt x="8735" y="19536"/>
                </a:lnTo>
                <a:cubicBezTo>
                  <a:pt x="8735" y="19536"/>
                  <a:pt x="6859" y="16244"/>
                  <a:pt x="6859" y="16244"/>
                </a:cubicBezTo>
                <a:close/>
                <a:moveTo>
                  <a:pt x="2111" y="14024"/>
                </a:moveTo>
                <a:lnTo>
                  <a:pt x="17712" y="3595"/>
                </a:lnTo>
                <a:lnTo>
                  <a:pt x="6369" y="15770"/>
                </a:lnTo>
                <a:cubicBezTo>
                  <a:pt x="6309" y="15734"/>
                  <a:pt x="6256" y="15687"/>
                  <a:pt x="6190" y="15660"/>
                </a:cubicBezTo>
                <a:cubicBezTo>
                  <a:pt x="6190" y="15660"/>
                  <a:pt x="2111" y="14024"/>
                  <a:pt x="2111" y="14024"/>
                </a:cubicBezTo>
                <a:close/>
                <a:moveTo>
                  <a:pt x="21234" y="108"/>
                </a:moveTo>
                <a:cubicBezTo>
                  <a:pt x="21123" y="35"/>
                  <a:pt x="20996" y="0"/>
                  <a:pt x="20868" y="0"/>
                </a:cubicBezTo>
                <a:cubicBezTo>
                  <a:pt x="20738" y="0"/>
                  <a:pt x="20608" y="36"/>
                  <a:pt x="20495" y="113"/>
                </a:cubicBezTo>
                <a:lnTo>
                  <a:pt x="299" y="13613"/>
                </a:lnTo>
                <a:cubicBezTo>
                  <a:pt x="91" y="13751"/>
                  <a:pt x="-23" y="13995"/>
                  <a:pt x="3" y="14244"/>
                </a:cubicBezTo>
                <a:cubicBezTo>
                  <a:pt x="28" y="14494"/>
                  <a:pt x="190" y="14708"/>
                  <a:pt x="422" y="14801"/>
                </a:cubicBezTo>
                <a:lnTo>
                  <a:pt x="5689" y="16914"/>
                </a:lnTo>
                <a:lnTo>
                  <a:pt x="8166" y="21259"/>
                </a:lnTo>
                <a:cubicBezTo>
                  <a:pt x="8284" y="21468"/>
                  <a:pt x="8505" y="21597"/>
                  <a:pt x="8743" y="21599"/>
                </a:cubicBezTo>
                <a:lnTo>
                  <a:pt x="8751" y="21599"/>
                </a:lnTo>
                <a:cubicBezTo>
                  <a:pt x="8987" y="21599"/>
                  <a:pt x="9206" y="21474"/>
                  <a:pt x="9328" y="21271"/>
                </a:cubicBezTo>
                <a:lnTo>
                  <a:pt x="10726" y="18934"/>
                </a:lnTo>
                <a:lnTo>
                  <a:pt x="17253" y="21551"/>
                </a:lnTo>
                <a:cubicBezTo>
                  <a:pt x="17332" y="21584"/>
                  <a:pt x="17418" y="21599"/>
                  <a:pt x="17502" y="21599"/>
                </a:cubicBezTo>
                <a:cubicBezTo>
                  <a:pt x="17617" y="21599"/>
                  <a:pt x="17731" y="21571"/>
                  <a:pt x="17832" y="21512"/>
                </a:cubicBezTo>
                <a:cubicBezTo>
                  <a:pt x="18010" y="21412"/>
                  <a:pt x="18133" y="21238"/>
                  <a:pt x="18167" y="21035"/>
                </a:cubicBezTo>
                <a:lnTo>
                  <a:pt x="21533" y="785"/>
                </a:lnTo>
                <a:cubicBezTo>
                  <a:pt x="21576" y="520"/>
                  <a:pt x="21459" y="254"/>
                  <a:pt x="21234" y="108"/>
                </a:cubicBezTo>
              </a:path>
            </a:pathLst>
          </a:custGeom>
          <a:solidFill>
            <a:sysClr val="window" lastClr="FFFFFF"/>
          </a:solidFill>
          <a:ln>
            <a:noFill/>
          </a:ln>
          <a:effectLst/>
          <a:extLst/>
        </p:spPr>
        <p:txBody>
          <a:bodyPr lIns="19050" tIns="19050" rIns="19050" bIns="19050" anchor="ctr"/>
          <a:lstStyle/>
          <a:p>
            <a:pPr algn="ctr" defTabSz="22860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500" kern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ea typeface="宋体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36082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xmlns="" id="{B1EF227F-F971-46C4-8C83-D820A502B67B}"/>
              </a:ext>
            </a:extLst>
          </p:cNvPr>
          <p:cNvSpPr/>
          <p:nvPr/>
        </p:nvSpPr>
        <p:spPr>
          <a:xfrm>
            <a:off x="388823" y="375240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2000" b="1" kern="10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进度安排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9E909954-10C8-4280-953E-B54B27A00653}"/>
              </a:ext>
            </a:extLst>
          </p:cNvPr>
          <p:cNvSpPr/>
          <p:nvPr/>
        </p:nvSpPr>
        <p:spPr>
          <a:xfrm>
            <a:off x="388823" y="742818"/>
            <a:ext cx="82266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1200" kern="10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Schedule</a:t>
            </a:r>
          </a:p>
        </p:txBody>
      </p:sp>
      <p:sp>
        <p:nvSpPr>
          <p:cNvPr id="14" name="Freeform 11">
            <a:extLst>
              <a:ext uri="{FF2B5EF4-FFF2-40B4-BE49-F238E27FC236}">
                <a16:creationId xmlns:a16="http://schemas.microsoft.com/office/drawing/2014/main" xmlns="" id="{76CCE28B-FAE8-4E45-B027-9AE0F6FDD740}"/>
              </a:ext>
            </a:extLst>
          </p:cNvPr>
          <p:cNvSpPr>
            <a:spLocks/>
          </p:cNvSpPr>
          <p:nvPr/>
        </p:nvSpPr>
        <p:spPr bwMode="auto">
          <a:xfrm>
            <a:off x="755338" y="2438124"/>
            <a:ext cx="2146447" cy="517987"/>
          </a:xfrm>
          <a:custGeom>
            <a:avLst/>
            <a:gdLst>
              <a:gd name="T0" fmla="*/ 856 w 878"/>
              <a:gd name="T1" fmla="*/ 33 h 210"/>
              <a:gd name="T2" fmla="*/ 418 w 878"/>
              <a:gd name="T3" fmla="*/ 33 h 210"/>
              <a:gd name="T4" fmla="*/ 396 w 878"/>
              <a:gd name="T5" fmla="*/ 0 h 210"/>
              <a:gd name="T6" fmla="*/ 375 w 878"/>
              <a:gd name="T7" fmla="*/ 33 h 210"/>
              <a:gd name="T8" fmla="*/ 22 w 878"/>
              <a:gd name="T9" fmla="*/ 33 h 210"/>
              <a:gd name="T10" fmla="*/ 0 w 878"/>
              <a:gd name="T11" fmla="*/ 56 h 210"/>
              <a:gd name="T12" fmla="*/ 0 w 878"/>
              <a:gd name="T13" fmla="*/ 187 h 210"/>
              <a:gd name="T14" fmla="*/ 22 w 878"/>
              <a:gd name="T15" fmla="*/ 210 h 210"/>
              <a:gd name="T16" fmla="*/ 856 w 878"/>
              <a:gd name="T17" fmla="*/ 210 h 210"/>
              <a:gd name="T18" fmla="*/ 878 w 878"/>
              <a:gd name="T19" fmla="*/ 187 h 210"/>
              <a:gd name="T20" fmla="*/ 878 w 878"/>
              <a:gd name="T21" fmla="*/ 56 h 210"/>
              <a:gd name="T22" fmla="*/ 856 w 878"/>
              <a:gd name="T23" fmla="*/ 33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78" h="210">
                <a:moveTo>
                  <a:pt x="856" y="33"/>
                </a:moveTo>
                <a:cubicBezTo>
                  <a:pt x="418" y="33"/>
                  <a:pt x="418" y="33"/>
                  <a:pt x="418" y="33"/>
                </a:cubicBezTo>
                <a:cubicBezTo>
                  <a:pt x="396" y="0"/>
                  <a:pt x="396" y="0"/>
                  <a:pt x="396" y="0"/>
                </a:cubicBezTo>
                <a:cubicBezTo>
                  <a:pt x="375" y="33"/>
                  <a:pt x="375" y="33"/>
                  <a:pt x="375" y="33"/>
                </a:cubicBezTo>
                <a:cubicBezTo>
                  <a:pt x="22" y="33"/>
                  <a:pt x="22" y="33"/>
                  <a:pt x="22" y="33"/>
                </a:cubicBezTo>
                <a:cubicBezTo>
                  <a:pt x="10" y="33"/>
                  <a:pt x="0" y="43"/>
                  <a:pt x="0" y="56"/>
                </a:cubicBezTo>
                <a:cubicBezTo>
                  <a:pt x="0" y="187"/>
                  <a:pt x="0" y="187"/>
                  <a:pt x="0" y="187"/>
                </a:cubicBezTo>
                <a:cubicBezTo>
                  <a:pt x="0" y="200"/>
                  <a:pt x="10" y="210"/>
                  <a:pt x="22" y="210"/>
                </a:cubicBezTo>
                <a:cubicBezTo>
                  <a:pt x="856" y="210"/>
                  <a:pt x="856" y="210"/>
                  <a:pt x="856" y="210"/>
                </a:cubicBezTo>
                <a:cubicBezTo>
                  <a:pt x="868" y="210"/>
                  <a:pt x="878" y="200"/>
                  <a:pt x="878" y="187"/>
                </a:cubicBezTo>
                <a:cubicBezTo>
                  <a:pt x="878" y="56"/>
                  <a:pt x="878" y="56"/>
                  <a:pt x="878" y="56"/>
                </a:cubicBezTo>
                <a:cubicBezTo>
                  <a:pt x="878" y="43"/>
                  <a:pt x="868" y="33"/>
                  <a:pt x="856" y="33"/>
                </a:cubicBezTo>
                <a:close/>
              </a:path>
            </a:pathLst>
          </a:custGeom>
          <a:solidFill>
            <a:schemeClr val="accent1"/>
          </a:solidFill>
          <a:ln w="12700">
            <a:solidFill>
              <a:schemeClr val="accent1"/>
            </a:solidFill>
          </a:ln>
          <a:extLst/>
        </p:spPr>
        <p:txBody>
          <a:bodyPr/>
          <a:lstStyle/>
          <a:p>
            <a:endParaRPr lang="zh-CN" altLang="en-US" sz="24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Freeform 12">
            <a:extLst>
              <a:ext uri="{FF2B5EF4-FFF2-40B4-BE49-F238E27FC236}">
                <a16:creationId xmlns:a16="http://schemas.microsoft.com/office/drawing/2014/main" xmlns="" id="{5E97AAEC-9069-437C-ADA1-E758369A72D8}"/>
              </a:ext>
            </a:extLst>
          </p:cNvPr>
          <p:cNvSpPr>
            <a:spLocks/>
          </p:cNvSpPr>
          <p:nvPr/>
        </p:nvSpPr>
        <p:spPr bwMode="auto">
          <a:xfrm>
            <a:off x="2676359" y="2519826"/>
            <a:ext cx="2149714" cy="517987"/>
          </a:xfrm>
          <a:custGeom>
            <a:avLst/>
            <a:gdLst>
              <a:gd name="T0" fmla="*/ 856 w 879"/>
              <a:gd name="T1" fmla="*/ 0 h 210"/>
              <a:gd name="T2" fmla="*/ 23 w 879"/>
              <a:gd name="T3" fmla="*/ 0 h 210"/>
              <a:gd name="T4" fmla="*/ 0 w 879"/>
              <a:gd name="T5" fmla="*/ 23 h 210"/>
              <a:gd name="T6" fmla="*/ 0 w 879"/>
              <a:gd name="T7" fmla="*/ 154 h 210"/>
              <a:gd name="T8" fmla="*/ 23 w 879"/>
              <a:gd name="T9" fmla="*/ 177 h 210"/>
              <a:gd name="T10" fmla="*/ 397 w 879"/>
              <a:gd name="T11" fmla="*/ 177 h 210"/>
              <a:gd name="T12" fmla="*/ 418 w 879"/>
              <a:gd name="T13" fmla="*/ 210 h 210"/>
              <a:gd name="T14" fmla="*/ 440 w 879"/>
              <a:gd name="T15" fmla="*/ 177 h 210"/>
              <a:gd name="T16" fmla="*/ 856 w 879"/>
              <a:gd name="T17" fmla="*/ 177 h 210"/>
              <a:gd name="T18" fmla="*/ 879 w 879"/>
              <a:gd name="T19" fmla="*/ 154 h 210"/>
              <a:gd name="T20" fmla="*/ 879 w 879"/>
              <a:gd name="T21" fmla="*/ 23 h 210"/>
              <a:gd name="T22" fmla="*/ 856 w 879"/>
              <a:gd name="T23" fmla="*/ 0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79" h="210">
                <a:moveTo>
                  <a:pt x="856" y="0"/>
                </a:moveTo>
                <a:cubicBezTo>
                  <a:pt x="23" y="0"/>
                  <a:pt x="23" y="0"/>
                  <a:pt x="23" y="0"/>
                </a:cubicBezTo>
                <a:cubicBezTo>
                  <a:pt x="10" y="0"/>
                  <a:pt x="0" y="10"/>
                  <a:pt x="0" y="23"/>
                </a:cubicBezTo>
                <a:cubicBezTo>
                  <a:pt x="0" y="154"/>
                  <a:pt x="0" y="154"/>
                  <a:pt x="0" y="154"/>
                </a:cubicBezTo>
                <a:cubicBezTo>
                  <a:pt x="0" y="167"/>
                  <a:pt x="10" y="177"/>
                  <a:pt x="23" y="177"/>
                </a:cubicBezTo>
                <a:cubicBezTo>
                  <a:pt x="397" y="177"/>
                  <a:pt x="397" y="177"/>
                  <a:pt x="397" y="177"/>
                </a:cubicBezTo>
                <a:cubicBezTo>
                  <a:pt x="418" y="210"/>
                  <a:pt x="418" y="210"/>
                  <a:pt x="418" y="210"/>
                </a:cubicBezTo>
                <a:cubicBezTo>
                  <a:pt x="440" y="177"/>
                  <a:pt x="440" y="177"/>
                  <a:pt x="440" y="177"/>
                </a:cubicBezTo>
                <a:cubicBezTo>
                  <a:pt x="856" y="177"/>
                  <a:pt x="856" y="177"/>
                  <a:pt x="856" y="177"/>
                </a:cubicBezTo>
                <a:cubicBezTo>
                  <a:pt x="869" y="177"/>
                  <a:pt x="879" y="167"/>
                  <a:pt x="879" y="154"/>
                </a:cubicBezTo>
                <a:cubicBezTo>
                  <a:pt x="879" y="23"/>
                  <a:pt x="879" y="23"/>
                  <a:pt x="879" y="23"/>
                </a:cubicBezTo>
                <a:cubicBezTo>
                  <a:pt x="879" y="10"/>
                  <a:pt x="869" y="0"/>
                  <a:pt x="856" y="0"/>
                </a:cubicBezTo>
                <a:close/>
              </a:path>
            </a:pathLst>
          </a:custGeom>
          <a:solidFill>
            <a:schemeClr val="accent2"/>
          </a:solidFill>
          <a:ln w="12700">
            <a:solidFill>
              <a:schemeClr val="accent2"/>
            </a:solidFill>
          </a:ln>
          <a:extLst/>
        </p:spPr>
        <p:txBody>
          <a:bodyPr/>
          <a:lstStyle/>
          <a:p>
            <a:endParaRPr lang="zh-CN" altLang="en-US" sz="24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Freeform 13">
            <a:extLst>
              <a:ext uri="{FF2B5EF4-FFF2-40B4-BE49-F238E27FC236}">
                <a16:creationId xmlns:a16="http://schemas.microsoft.com/office/drawing/2014/main" xmlns="" id="{CE8F69A0-1FF3-485C-B278-BD033048388F}"/>
              </a:ext>
            </a:extLst>
          </p:cNvPr>
          <p:cNvSpPr>
            <a:spLocks/>
          </p:cNvSpPr>
          <p:nvPr/>
        </p:nvSpPr>
        <p:spPr bwMode="auto">
          <a:xfrm>
            <a:off x="4540208" y="2438124"/>
            <a:ext cx="2144813" cy="517987"/>
          </a:xfrm>
          <a:custGeom>
            <a:avLst/>
            <a:gdLst>
              <a:gd name="T0" fmla="*/ 856 w 878"/>
              <a:gd name="T1" fmla="*/ 33 h 210"/>
              <a:gd name="T2" fmla="*/ 418 w 878"/>
              <a:gd name="T3" fmla="*/ 33 h 210"/>
              <a:gd name="T4" fmla="*/ 396 w 878"/>
              <a:gd name="T5" fmla="*/ 0 h 210"/>
              <a:gd name="T6" fmla="*/ 375 w 878"/>
              <a:gd name="T7" fmla="*/ 33 h 210"/>
              <a:gd name="T8" fmla="*/ 22 w 878"/>
              <a:gd name="T9" fmla="*/ 33 h 210"/>
              <a:gd name="T10" fmla="*/ 0 w 878"/>
              <a:gd name="T11" fmla="*/ 56 h 210"/>
              <a:gd name="T12" fmla="*/ 0 w 878"/>
              <a:gd name="T13" fmla="*/ 187 h 210"/>
              <a:gd name="T14" fmla="*/ 22 w 878"/>
              <a:gd name="T15" fmla="*/ 210 h 210"/>
              <a:gd name="T16" fmla="*/ 856 w 878"/>
              <a:gd name="T17" fmla="*/ 210 h 210"/>
              <a:gd name="T18" fmla="*/ 878 w 878"/>
              <a:gd name="T19" fmla="*/ 187 h 210"/>
              <a:gd name="T20" fmla="*/ 878 w 878"/>
              <a:gd name="T21" fmla="*/ 56 h 210"/>
              <a:gd name="T22" fmla="*/ 856 w 878"/>
              <a:gd name="T23" fmla="*/ 33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78" h="210">
                <a:moveTo>
                  <a:pt x="856" y="33"/>
                </a:moveTo>
                <a:cubicBezTo>
                  <a:pt x="418" y="33"/>
                  <a:pt x="418" y="33"/>
                  <a:pt x="418" y="33"/>
                </a:cubicBezTo>
                <a:cubicBezTo>
                  <a:pt x="396" y="0"/>
                  <a:pt x="396" y="0"/>
                  <a:pt x="396" y="0"/>
                </a:cubicBezTo>
                <a:cubicBezTo>
                  <a:pt x="375" y="33"/>
                  <a:pt x="375" y="33"/>
                  <a:pt x="375" y="33"/>
                </a:cubicBezTo>
                <a:cubicBezTo>
                  <a:pt x="22" y="33"/>
                  <a:pt x="22" y="33"/>
                  <a:pt x="22" y="33"/>
                </a:cubicBezTo>
                <a:cubicBezTo>
                  <a:pt x="10" y="33"/>
                  <a:pt x="0" y="43"/>
                  <a:pt x="0" y="56"/>
                </a:cubicBezTo>
                <a:cubicBezTo>
                  <a:pt x="0" y="187"/>
                  <a:pt x="0" y="187"/>
                  <a:pt x="0" y="187"/>
                </a:cubicBezTo>
                <a:cubicBezTo>
                  <a:pt x="0" y="200"/>
                  <a:pt x="10" y="210"/>
                  <a:pt x="22" y="210"/>
                </a:cubicBezTo>
                <a:cubicBezTo>
                  <a:pt x="856" y="210"/>
                  <a:pt x="856" y="210"/>
                  <a:pt x="856" y="210"/>
                </a:cubicBezTo>
                <a:cubicBezTo>
                  <a:pt x="868" y="210"/>
                  <a:pt x="878" y="200"/>
                  <a:pt x="878" y="187"/>
                </a:cubicBezTo>
                <a:cubicBezTo>
                  <a:pt x="878" y="56"/>
                  <a:pt x="878" y="56"/>
                  <a:pt x="878" y="56"/>
                </a:cubicBezTo>
                <a:cubicBezTo>
                  <a:pt x="878" y="43"/>
                  <a:pt x="868" y="33"/>
                  <a:pt x="856" y="33"/>
                </a:cubicBezTo>
                <a:close/>
              </a:path>
            </a:pathLst>
          </a:custGeom>
          <a:solidFill>
            <a:schemeClr val="accent1"/>
          </a:solidFill>
          <a:ln w="12700">
            <a:solidFill>
              <a:schemeClr val="accent1"/>
            </a:solidFill>
          </a:ln>
          <a:extLst/>
        </p:spPr>
        <p:txBody>
          <a:bodyPr/>
          <a:lstStyle/>
          <a:p>
            <a:endParaRPr lang="zh-CN" altLang="en-US" sz="24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" name="Freeform 14">
            <a:extLst>
              <a:ext uri="{FF2B5EF4-FFF2-40B4-BE49-F238E27FC236}">
                <a16:creationId xmlns:a16="http://schemas.microsoft.com/office/drawing/2014/main" xmlns="" id="{C84D7587-7375-4AF9-92DE-AD9CF6E3DE57}"/>
              </a:ext>
            </a:extLst>
          </p:cNvPr>
          <p:cNvSpPr>
            <a:spLocks/>
          </p:cNvSpPr>
          <p:nvPr/>
        </p:nvSpPr>
        <p:spPr bwMode="auto">
          <a:xfrm>
            <a:off x="6462862" y="2519826"/>
            <a:ext cx="2146447" cy="517987"/>
          </a:xfrm>
          <a:custGeom>
            <a:avLst/>
            <a:gdLst>
              <a:gd name="T0" fmla="*/ 856 w 878"/>
              <a:gd name="T1" fmla="*/ 0 h 210"/>
              <a:gd name="T2" fmla="*/ 22 w 878"/>
              <a:gd name="T3" fmla="*/ 0 h 210"/>
              <a:gd name="T4" fmla="*/ 0 w 878"/>
              <a:gd name="T5" fmla="*/ 23 h 210"/>
              <a:gd name="T6" fmla="*/ 0 w 878"/>
              <a:gd name="T7" fmla="*/ 154 h 210"/>
              <a:gd name="T8" fmla="*/ 22 w 878"/>
              <a:gd name="T9" fmla="*/ 177 h 210"/>
              <a:gd name="T10" fmla="*/ 396 w 878"/>
              <a:gd name="T11" fmla="*/ 177 h 210"/>
              <a:gd name="T12" fmla="*/ 417 w 878"/>
              <a:gd name="T13" fmla="*/ 210 h 210"/>
              <a:gd name="T14" fmla="*/ 439 w 878"/>
              <a:gd name="T15" fmla="*/ 177 h 210"/>
              <a:gd name="T16" fmla="*/ 856 w 878"/>
              <a:gd name="T17" fmla="*/ 177 h 210"/>
              <a:gd name="T18" fmla="*/ 878 w 878"/>
              <a:gd name="T19" fmla="*/ 154 h 210"/>
              <a:gd name="T20" fmla="*/ 878 w 878"/>
              <a:gd name="T21" fmla="*/ 23 h 210"/>
              <a:gd name="T22" fmla="*/ 856 w 878"/>
              <a:gd name="T23" fmla="*/ 0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78" h="210">
                <a:moveTo>
                  <a:pt x="856" y="0"/>
                </a:moveTo>
                <a:cubicBezTo>
                  <a:pt x="22" y="0"/>
                  <a:pt x="22" y="0"/>
                  <a:pt x="22" y="0"/>
                </a:cubicBezTo>
                <a:cubicBezTo>
                  <a:pt x="10" y="0"/>
                  <a:pt x="0" y="10"/>
                  <a:pt x="0" y="23"/>
                </a:cubicBezTo>
                <a:cubicBezTo>
                  <a:pt x="0" y="154"/>
                  <a:pt x="0" y="154"/>
                  <a:pt x="0" y="154"/>
                </a:cubicBezTo>
                <a:cubicBezTo>
                  <a:pt x="0" y="167"/>
                  <a:pt x="10" y="177"/>
                  <a:pt x="22" y="177"/>
                </a:cubicBezTo>
                <a:cubicBezTo>
                  <a:pt x="396" y="177"/>
                  <a:pt x="396" y="177"/>
                  <a:pt x="396" y="177"/>
                </a:cubicBezTo>
                <a:cubicBezTo>
                  <a:pt x="417" y="210"/>
                  <a:pt x="417" y="210"/>
                  <a:pt x="417" y="210"/>
                </a:cubicBezTo>
                <a:cubicBezTo>
                  <a:pt x="439" y="177"/>
                  <a:pt x="439" y="177"/>
                  <a:pt x="439" y="177"/>
                </a:cubicBezTo>
                <a:cubicBezTo>
                  <a:pt x="856" y="177"/>
                  <a:pt x="856" y="177"/>
                  <a:pt x="856" y="177"/>
                </a:cubicBezTo>
                <a:cubicBezTo>
                  <a:pt x="868" y="177"/>
                  <a:pt x="878" y="167"/>
                  <a:pt x="878" y="154"/>
                </a:cubicBezTo>
                <a:cubicBezTo>
                  <a:pt x="878" y="23"/>
                  <a:pt x="878" y="23"/>
                  <a:pt x="878" y="23"/>
                </a:cubicBezTo>
                <a:cubicBezTo>
                  <a:pt x="878" y="10"/>
                  <a:pt x="868" y="0"/>
                  <a:pt x="856" y="0"/>
                </a:cubicBezTo>
                <a:close/>
              </a:path>
            </a:pathLst>
          </a:custGeom>
          <a:solidFill>
            <a:schemeClr val="accent2"/>
          </a:solidFill>
          <a:ln w="12700">
            <a:solidFill>
              <a:schemeClr val="accent2"/>
            </a:solidFill>
          </a:ln>
          <a:extLst/>
        </p:spPr>
        <p:txBody>
          <a:bodyPr/>
          <a:lstStyle/>
          <a:p>
            <a:endParaRPr lang="zh-CN" altLang="en-US" sz="24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xmlns="" id="{C237959A-D7AD-41A7-A218-E549BB189D7E}"/>
              </a:ext>
            </a:extLst>
          </p:cNvPr>
          <p:cNvSpPr/>
          <p:nvPr/>
        </p:nvSpPr>
        <p:spPr>
          <a:xfrm>
            <a:off x="1258159" y="2533836"/>
            <a:ext cx="9153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000" b="1" kern="100">
                <a:solidFill>
                  <a:schemeClr val="bg1"/>
                </a:solidFill>
                <a:latin typeface="+mn-ea"/>
                <a:cs typeface="Times New Roman" panose="02020603050405020304" pitchFamily="18" charset="0"/>
              </a:rPr>
              <a:t>Step1</a:t>
            </a:r>
            <a:endParaRPr lang="zh-CN" altLang="en-US" sz="2000" b="1" kern="100">
              <a:solidFill>
                <a:schemeClr val="bg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xmlns="" id="{8CE6AFD7-581C-4CD9-A78D-1F9FC6FE4AA5}"/>
              </a:ext>
            </a:extLst>
          </p:cNvPr>
          <p:cNvSpPr/>
          <p:nvPr/>
        </p:nvSpPr>
        <p:spPr>
          <a:xfrm>
            <a:off x="3179180" y="2533836"/>
            <a:ext cx="9153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000" b="1" kern="100">
                <a:solidFill>
                  <a:srgbClr val="222B34"/>
                </a:solidFill>
                <a:latin typeface="+mn-ea"/>
                <a:cs typeface="Times New Roman" panose="02020603050405020304" pitchFamily="18" charset="0"/>
              </a:rPr>
              <a:t>Step2</a:t>
            </a:r>
            <a:endParaRPr lang="zh-CN" altLang="en-US" sz="2000" b="1" kern="100">
              <a:solidFill>
                <a:srgbClr val="222B34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xmlns="" id="{ACB21E63-CDFF-451B-A815-DDF76A11D637}"/>
              </a:ext>
            </a:extLst>
          </p:cNvPr>
          <p:cNvSpPr/>
          <p:nvPr/>
        </p:nvSpPr>
        <p:spPr>
          <a:xfrm>
            <a:off x="5114231" y="2518184"/>
            <a:ext cx="9153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000" b="1" kern="100">
                <a:solidFill>
                  <a:schemeClr val="bg1"/>
                </a:solidFill>
                <a:latin typeface="+mn-ea"/>
                <a:cs typeface="Times New Roman" panose="02020603050405020304" pitchFamily="18" charset="0"/>
              </a:rPr>
              <a:t>Step3</a:t>
            </a:r>
            <a:endParaRPr lang="zh-CN" altLang="en-US" sz="2000" b="1" kern="100">
              <a:solidFill>
                <a:schemeClr val="bg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xmlns="" id="{A22B6194-A170-463B-B6FA-7DDCBE954616}"/>
              </a:ext>
            </a:extLst>
          </p:cNvPr>
          <p:cNvSpPr/>
          <p:nvPr/>
        </p:nvSpPr>
        <p:spPr>
          <a:xfrm>
            <a:off x="7035252" y="2518184"/>
            <a:ext cx="9153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000" b="1" kern="100">
                <a:solidFill>
                  <a:srgbClr val="222B34"/>
                </a:solidFill>
                <a:latin typeface="+mn-ea"/>
                <a:cs typeface="Times New Roman" panose="02020603050405020304" pitchFamily="18" charset="0"/>
              </a:rPr>
              <a:t>Step4</a:t>
            </a:r>
            <a:endParaRPr lang="zh-CN" altLang="en-US" sz="2000" b="1" kern="100">
              <a:solidFill>
                <a:srgbClr val="222B34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3" name="矩形 22" descr="e7d195523061f1c09e9d68d7cf438b91ef959ecb14fc25d26BBA7F7DBC18E55DFF4014AF651F0BF2569D4B6C1DA7F1A4683A481403BD872FC687266AD13265C1DE7C373772FD8728ABDD69ADD03BFF5BE2862BC891DBB79E672B5B52FF6B6217AFCAC6C2F3A1232EB7C80E1512C57F8669BB536BD78BD12EE25DEB38FF9E499789FC704E5E78726B4D86793C4600AB41">
            <a:extLst>
              <a:ext uri="{FF2B5EF4-FFF2-40B4-BE49-F238E27FC236}">
                <a16:creationId xmlns:a16="http://schemas.microsoft.com/office/drawing/2014/main" xmlns="" id="{209A3912-92EB-4CA8-8745-1148298E2830}"/>
              </a:ext>
            </a:extLst>
          </p:cNvPr>
          <p:cNvSpPr/>
          <p:nvPr/>
        </p:nvSpPr>
        <p:spPr>
          <a:xfrm>
            <a:off x="850583" y="1336673"/>
            <a:ext cx="1730529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</a:rPr>
              <a:t>Lorem ipsum dolor sit amet, consectetur adipiscing elit. Donec luctus nibh sit amet sem.</a:t>
            </a:r>
            <a:endParaRPr lang="zh-CN" altLang="en-US" sz="105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4" name="矩形 23" descr="e7d195523061f1c09e9d68d7cf438b91ef959ecb14fc25d26BBA7F7DBC18E55DFF4014AF651F0BF2569D4B6C1DA7F1A4683A481403BD872FC687266AD13265C1DE7C373772FD8728ABDD69ADD03BFF5BE2862BC891DBB79E672B5B52FF6B6217AFCAC6C2F3A1232EB7C80E1512C57F8669BB536BD78BD12EE25DEB38FF9E499789FC704E5E78726B4D86793C4600AB41">
            <a:extLst>
              <a:ext uri="{FF2B5EF4-FFF2-40B4-BE49-F238E27FC236}">
                <a16:creationId xmlns:a16="http://schemas.microsoft.com/office/drawing/2014/main" xmlns="" id="{16104896-CC54-4287-BC6F-037ACD09CF7F}"/>
              </a:ext>
            </a:extLst>
          </p:cNvPr>
          <p:cNvSpPr/>
          <p:nvPr/>
        </p:nvSpPr>
        <p:spPr>
          <a:xfrm>
            <a:off x="2771604" y="3257622"/>
            <a:ext cx="1730529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</a:rPr>
              <a:t>Lorem ipsum dolor sit amet, consectetur adipiscing elit. Donec luctus nibh sit amet sem.</a:t>
            </a:r>
            <a:endParaRPr lang="zh-CN" altLang="en-US" sz="105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5" name="矩形 24" descr="e7d195523061f1c09e9d68d7cf438b91ef959ecb14fc25d26BBA7F7DBC18E55DFF4014AF651F0BF2569D4B6C1DA7F1A4683A481403BD872FC687266AD13265C1DE7C373772FD8728ABDD69ADD03BFF5BE2862BC891DBB79E672B5B52FF6B6217AFCAC6C2F3A1232EB7C80E1512C57F8669BB536BD78BD12EE25DEB38FF9E499789FC704E5E78726B4D86793C4600AB41">
            <a:extLst>
              <a:ext uri="{FF2B5EF4-FFF2-40B4-BE49-F238E27FC236}">
                <a16:creationId xmlns:a16="http://schemas.microsoft.com/office/drawing/2014/main" xmlns="" id="{12606651-715A-4752-AC34-42408296CB2C}"/>
              </a:ext>
            </a:extLst>
          </p:cNvPr>
          <p:cNvSpPr/>
          <p:nvPr/>
        </p:nvSpPr>
        <p:spPr>
          <a:xfrm>
            <a:off x="4642935" y="1275960"/>
            <a:ext cx="1730529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</a:rPr>
              <a:t>Lorem ipsum dolor sit amet, consectetur adipiscing elit. Donec luctus nibh sit amet sem.</a:t>
            </a:r>
            <a:endParaRPr lang="zh-CN" altLang="en-US" sz="105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6" name="矩形 25" descr="e7d195523061f1c09e9d68d7cf438b91ef959ecb14fc25d26BBA7F7DBC18E55DFF4014AF651F0BF2569D4B6C1DA7F1A4683A481403BD872FC687266AD13265C1DE7C373772FD8728ABDD69ADD03BFF5BE2862BC891DBB79E672B5B52FF6B6217AFCAC6C2F3A1232EB7C80E1512C57F8669BB536BD78BD12EE25DEB38FF9E499789FC704E5E78726B4D86793C4600AB41">
            <a:extLst>
              <a:ext uri="{FF2B5EF4-FFF2-40B4-BE49-F238E27FC236}">
                <a16:creationId xmlns:a16="http://schemas.microsoft.com/office/drawing/2014/main" xmlns="" id="{ADB81C40-7FDD-427A-93E5-22D0D84A36E9}"/>
              </a:ext>
            </a:extLst>
          </p:cNvPr>
          <p:cNvSpPr/>
          <p:nvPr/>
        </p:nvSpPr>
        <p:spPr>
          <a:xfrm>
            <a:off x="6549441" y="3259365"/>
            <a:ext cx="1730529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</a:rPr>
              <a:t>Lorem ipsum dolor sit amet, consectetur adipiscing elit. Donec luctus nibh sit amet sem.</a:t>
            </a:r>
            <a:endParaRPr lang="zh-CN" altLang="en-US" sz="105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47601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27845620-1BD2-4CB4-A849-1D6F71C83D3D}"/>
              </a:ext>
            </a:extLst>
          </p:cNvPr>
          <p:cNvSpPr/>
          <p:nvPr/>
        </p:nvSpPr>
        <p:spPr>
          <a:xfrm>
            <a:off x="548640" y="546354"/>
            <a:ext cx="8046720" cy="40987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  <a:ea typeface="微软雅黑"/>
              <a:cs typeface="+mn-cs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xmlns="" id="{F308687F-5083-4900-B884-1ED108CE6C82}"/>
              </a:ext>
            </a:extLst>
          </p:cNvPr>
          <p:cNvSpPr txBox="1"/>
          <p:nvPr/>
        </p:nvSpPr>
        <p:spPr>
          <a:xfrm>
            <a:off x="1901672" y="2439683"/>
            <a:ext cx="53142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zh-CN" altLang="en-US" sz="4000">
                <a:solidFill>
                  <a:srgbClr val="222B34"/>
                </a:solidFill>
              </a:rPr>
              <a:t>感谢各位专家批评指正</a:t>
            </a: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xmlns="" id="{CF3A8B31-6E44-4C33-990E-9C86ACE33E11}"/>
              </a:ext>
            </a:extLst>
          </p:cNvPr>
          <p:cNvCxnSpPr/>
          <p:nvPr/>
        </p:nvCxnSpPr>
        <p:spPr>
          <a:xfrm>
            <a:off x="4441372" y="3536738"/>
            <a:ext cx="261257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组合 26">
            <a:extLst>
              <a:ext uri="{FF2B5EF4-FFF2-40B4-BE49-F238E27FC236}">
                <a16:creationId xmlns:a16="http://schemas.microsoft.com/office/drawing/2014/main" xmlns="" id="{83952E80-526F-44CB-8C16-C6E50D239736}"/>
              </a:ext>
            </a:extLst>
          </p:cNvPr>
          <p:cNvGrpSpPr/>
          <p:nvPr/>
        </p:nvGrpSpPr>
        <p:grpSpPr>
          <a:xfrm>
            <a:off x="3835940" y="848674"/>
            <a:ext cx="1445741" cy="1445741"/>
            <a:chOff x="3963053" y="796069"/>
            <a:chExt cx="1445741" cy="1445741"/>
          </a:xfrm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xmlns="" id="{84E5A175-3149-405F-9145-7535715A381B}"/>
                </a:ext>
              </a:extLst>
            </p:cNvPr>
            <p:cNvSpPr/>
            <p:nvPr/>
          </p:nvSpPr>
          <p:spPr>
            <a:xfrm>
              <a:off x="3963053" y="796069"/>
              <a:ext cx="1445741" cy="14457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1016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  <a:ea typeface="微软雅黑"/>
                <a:cs typeface="+mn-cs"/>
              </a:endParaRPr>
            </a:p>
          </p:txBody>
        </p:sp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xmlns="" id="{9E5B9E45-F93C-4A06-BA66-41DF7365FA50}"/>
                </a:ext>
              </a:extLst>
            </p:cNvPr>
            <p:cNvGrpSpPr/>
            <p:nvPr/>
          </p:nvGrpSpPr>
          <p:grpSpPr>
            <a:xfrm>
              <a:off x="4188168" y="1149945"/>
              <a:ext cx="995510" cy="868332"/>
              <a:chOff x="4675188" y="2882900"/>
              <a:chExt cx="360362" cy="314325"/>
            </a:xfrm>
            <a:solidFill>
              <a:schemeClr val="bg1"/>
            </a:solidFill>
          </p:grpSpPr>
          <p:sp>
            <p:nvSpPr>
              <p:cNvPr id="17" name="AutoShape 43">
                <a:extLst>
                  <a:ext uri="{FF2B5EF4-FFF2-40B4-BE49-F238E27FC236}">
                    <a16:creationId xmlns:a16="http://schemas.microsoft.com/office/drawing/2014/main" xmlns="" id="{96F486C0-B983-41F9-81CB-6C1B1A8DC5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75188" y="2882900"/>
                <a:ext cx="360362" cy="25717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951" y="9367"/>
                    </a:moveTo>
                    <a:cubicBezTo>
                      <a:pt x="10901" y="9383"/>
                      <a:pt x="10851" y="9391"/>
                      <a:pt x="10800" y="9391"/>
                    </a:cubicBezTo>
                    <a:cubicBezTo>
                      <a:pt x="10748" y="9391"/>
                      <a:pt x="10698" y="9383"/>
                      <a:pt x="10648" y="9367"/>
                    </a:cubicBezTo>
                    <a:lnTo>
                      <a:pt x="1873" y="6550"/>
                    </a:lnTo>
                    <a:cubicBezTo>
                      <a:pt x="1566" y="6452"/>
                      <a:pt x="1349" y="6072"/>
                      <a:pt x="1349" y="5634"/>
                    </a:cubicBezTo>
                    <a:cubicBezTo>
                      <a:pt x="1349" y="5197"/>
                      <a:pt x="1566" y="4817"/>
                      <a:pt x="1873" y="4719"/>
                    </a:cubicBezTo>
                    <a:lnTo>
                      <a:pt x="10648" y="1902"/>
                    </a:lnTo>
                    <a:cubicBezTo>
                      <a:pt x="10698" y="1886"/>
                      <a:pt x="10748" y="1878"/>
                      <a:pt x="10800" y="1878"/>
                    </a:cubicBezTo>
                    <a:cubicBezTo>
                      <a:pt x="10851" y="1878"/>
                      <a:pt x="10901" y="1886"/>
                      <a:pt x="10951" y="1902"/>
                    </a:cubicBezTo>
                    <a:lnTo>
                      <a:pt x="19726" y="4719"/>
                    </a:lnTo>
                    <a:cubicBezTo>
                      <a:pt x="20033" y="4817"/>
                      <a:pt x="20249" y="5197"/>
                      <a:pt x="20249" y="5634"/>
                    </a:cubicBezTo>
                    <a:cubicBezTo>
                      <a:pt x="20249" y="6072"/>
                      <a:pt x="20033" y="6452"/>
                      <a:pt x="19726" y="6550"/>
                    </a:cubicBezTo>
                    <a:cubicBezTo>
                      <a:pt x="19726" y="6550"/>
                      <a:pt x="10951" y="9367"/>
                      <a:pt x="10951" y="9367"/>
                    </a:cubicBezTo>
                    <a:close/>
                    <a:moveTo>
                      <a:pt x="16874" y="16904"/>
                    </a:moveTo>
                    <a:cubicBezTo>
                      <a:pt x="16874" y="17942"/>
                      <a:pt x="14849" y="19721"/>
                      <a:pt x="10800" y="19721"/>
                    </a:cubicBezTo>
                    <a:cubicBezTo>
                      <a:pt x="6749" y="19721"/>
                      <a:pt x="4724" y="17942"/>
                      <a:pt x="4724" y="16904"/>
                    </a:cubicBezTo>
                    <a:lnTo>
                      <a:pt x="4724" y="9394"/>
                    </a:lnTo>
                    <a:lnTo>
                      <a:pt x="10353" y="11200"/>
                    </a:lnTo>
                    <a:cubicBezTo>
                      <a:pt x="10501" y="11246"/>
                      <a:pt x="10651" y="11269"/>
                      <a:pt x="10800" y="11269"/>
                    </a:cubicBezTo>
                    <a:cubicBezTo>
                      <a:pt x="10949" y="11269"/>
                      <a:pt x="11098" y="11246"/>
                      <a:pt x="11255" y="11198"/>
                    </a:cubicBezTo>
                    <a:lnTo>
                      <a:pt x="16874" y="9394"/>
                    </a:lnTo>
                    <a:cubicBezTo>
                      <a:pt x="16874" y="9394"/>
                      <a:pt x="16874" y="16904"/>
                      <a:pt x="16874" y="16904"/>
                    </a:cubicBezTo>
                    <a:close/>
                    <a:moveTo>
                      <a:pt x="21600" y="5634"/>
                    </a:moveTo>
                    <a:cubicBezTo>
                      <a:pt x="21600" y="4314"/>
                      <a:pt x="20954" y="3185"/>
                      <a:pt x="20030" y="2888"/>
                    </a:cubicBezTo>
                    <a:lnTo>
                      <a:pt x="11246" y="68"/>
                    </a:lnTo>
                    <a:cubicBezTo>
                      <a:pt x="11098" y="22"/>
                      <a:pt x="10949" y="0"/>
                      <a:pt x="10800" y="0"/>
                    </a:cubicBezTo>
                    <a:cubicBezTo>
                      <a:pt x="10651" y="0"/>
                      <a:pt x="10501" y="22"/>
                      <a:pt x="10344" y="71"/>
                    </a:cubicBezTo>
                    <a:lnTo>
                      <a:pt x="1570" y="2888"/>
                    </a:lnTo>
                    <a:cubicBezTo>
                      <a:pt x="645" y="3185"/>
                      <a:pt x="0" y="4314"/>
                      <a:pt x="0" y="5634"/>
                    </a:cubicBezTo>
                    <a:cubicBezTo>
                      <a:pt x="0" y="6955"/>
                      <a:pt x="645" y="8084"/>
                      <a:pt x="1569" y="8380"/>
                    </a:cubicBezTo>
                    <a:lnTo>
                      <a:pt x="3374" y="8960"/>
                    </a:lnTo>
                    <a:lnTo>
                      <a:pt x="3374" y="16904"/>
                    </a:lnTo>
                    <a:cubicBezTo>
                      <a:pt x="3374" y="19397"/>
                      <a:pt x="5425" y="21600"/>
                      <a:pt x="10800" y="21600"/>
                    </a:cubicBezTo>
                    <a:cubicBezTo>
                      <a:pt x="16174" y="21600"/>
                      <a:pt x="18224" y="19397"/>
                      <a:pt x="18224" y="16904"/>
                    </a:cubicBezTo>
                    <a:lnTo>
                      <a:pt x="18224" y="8960"/>
                    </a:lnTo>
                    <a:lnTo>
                      <a:pt x="20030" y="8380"/>
                    </a:lnTo>
                    <a:cubicBezTo>
                      <a:pt x="20954" y="8084"/>
                      <a:pt x="21600" y="6955"/>
                      <a:pt x="21600" y="5634"/>
                    </a:cubicBezTo>
                  </a:path>
                </a:pathLst>
              </a:custGeom>
              <a:grpFill/>
              <a:ln>
                <a:noFill/>
              </a:ln>
              <a:effectLst/>
              <a:extLst/>
            </p:spPr>
            <p:txBody>
              <a:bodyPr lIns="19050" tIns="19050" rIns="19050" bIns="19050" anchor="ctr"/>
              <a:lstStyle/>
              <a:p>
                <a:pPr marL="0" marR="0" lvl="0" indent="0" algn="ctr" defTabSz="228600" rtl="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ea typeface="微软雅黑"/>
                  <a:cs typeface="+mn-cs"/>
                  <a:sym typeface="Gill Sans" charset="0"/>
                </a:endParaRPr>
              </a:p>
            </p:txBody>
          </p:sp>
          <p:sp>
            <p:nvSpPr>
              <p:cNvPr id="18" name="AutoShape 44">
                <a:extLst>
                  <a:ext uri="{FF2B5EF4-FFF2-40B4-BE49-F238E27FC236}">
                    <a16:creationId xmlns:a16="http://schemas.microsoft.com/office/drawing/2014/main" xmlns="" id="{BF50BDB9-1337-4389-911A-562AACE0FB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00625" y="2994025"/>
                <a:ext cx="22225" cy="12382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1963"/>
                    </a:moveTo>
                    <a:lnTo>
                      <a:pt x="0" y="19636"/>
                    </a:lnTo>
                    <a:cubicBezTo>
                      <a:pt x="0" y="20721"/>
                      <a:pt x="4841" y="21599"/>
                      <a:pt x="10800" y="21599"/>
                    </a:cubicBezTo>
                    <a:cubicBezTo>
                      <a:pt x="16758" y="21599"/>
                      <a:pt x="21600" y="20721"/>
                      <a:pt x="21600" y="19636"/>
                    </a:cubicBezTo>
                    <a:lnTo>
                      <a:pt x="21600" y="1963"/>
                    </a:lnTo>
                    <a:cubicBezTo>
                      <a:pt x="21600" y="878"/>
                      <a:pt x="16758" y="0"/>
                      <a:pt x="10800" y="0"/>
                    </a:cubicBezTo>
                    <a:cubicBezTo>
                      <a:pt x="4841" y="0"/>
                      <a:pt x="0" y="878"/>
                      <a:pt x="0" y="1963"/>
                    </a:cubicBezTo>
                  </a:path>
                </a:pathLst>
              </a:custGeom>
              <a:grpFill/>
              <a:ln>
                <a:noFill/>
              </a:ln>
              <a:effectLst/>
              <a:extLst/>
            </p:spPr>
            <p:txBody>
              <a:bodyPr lIns="19050" tIns="19050" rIns="19050" bIns="19050" anchor="ctr"/>
              <a:lstStyle/>
              <a:p>
                <a:pPr marL="0" marR="0" lvl="0" indent="0" algn="ctr" defTabSz="228600" rtl="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ea typeface="微软雅黑"/>
                  <a:cs typeface="+mn-cs"/>
                  <a:sym typeface="Gill Sans" charset="0"/>
                </a:endParaRPr>
              </a:p>
            </p:txBody>
          </p:sp>
          <p:sp>
            <p:nvSpPr>
              <p:cNvPr id="19" name="AutoShape 45">
                <a:extLst>
                  <a:ext uri="{FF2B5EF4-FFF2-40B4-BE49-F238E27FC236}">
                    <a16:creationId xmlns:a16="http://schemas.microsoft.com/office/drawing/2014/main" xmlns="" id="{1A5323F7-E69F-4BEF-A706-7DF4426CAC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89513" y="3128963"/>
                <a:ext cx="46037" cy="68262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cubicBezTo>
                      <a:pt x="4838" y="0"/>
                      <a:pt x="0" y="10427"/>
                      <a:pt x="0" y="14400"/>
                    </a:cubicBezTo>
                    <a:cubicBezTo>
                      <a:pt x="0" y="18372"/>
                      <a:pt x="4838" y="21599"/>
                      <a:pt x="10800" y="21599"/>
                    </a:cubicBezTo>
                    <a:cubicBezTo>
                      <a:pt x="16761" y="21599"/>
                      <a:pt x="21600" y="18372"/>
                      <a:pt x="21600" y="14400"/>
                    </a:cubicBezTo>
                    <a:cubicBezTo>
                      <a:pt x="21600" y="10427"/>
                      <a:pt x="16761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/>
            </p:spPr>
            <p:txBody>
              <a:bodyPr lIns="19050" tIns="19050" rIns="19050" bIns="19050" anchor="ctr"/>
              <a:lstStyle/>
              <a:p>
                <a:pPr marL="0" marR="0" lvl="0" indent="0" algn="ctr" defTabSz="228600" rtl="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ea typeface="微软雅黑"/>
                  <a:cs typeface="+mn-cs"/>
                  <a:sym typeface="Gill Sans" charset="0"/>
                </a:endParaRPr>
              </a:p>
            </p:txBody>
          </p:sp>
        </p:grpSp>
      </p:grpSp>
      <p:sp>
        <p:nvSpPr>
          <p:cNvPr id="20" name="文本框 19">
            <a:extLst>
              <a:ext uri="{FF2B5EF4-FFF2-40B4-BE49-F238E27FC236}">
                <a16:creationId xmlns:a16="http://schemas.microsoft.com/office/drawing/2014/main" xmlns="" id="{81315CB3-1490-479A-880F-0D1C623254E2}"/>
              </a:ext>
            </a:extLst>
          </p:cNvPr>
          <p:cNvSpPr txBox="1"/>
          <p:nvPr/>
        </p:nvSpPr>
        <p:spPr>
          <a:xfrm>
            <a:off x="3141609" y="3999047"/>
            <a:ext cx="32576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1400" dirty="0">
                <a:solidFill>
                  <a:srgbClr val="222B34"/>
                </a:solidFill>
              </a:rPr>
              <a:t>汇报人：当易网     汇报时间：</a:t>
            </a:r>
            <a:r>
              <a:rPr lang="en-US" altLang="zh-CN" sz="1400" dirty="0">
                <a:solidFill>
                  <a:srgbClr val="222B34"/>
                </a:solidFill>
              </a:rPr>
              <a:t>XX</a:t>
            </a:r>
            <a:r>
              <a:rPr lang="zh-CN" altLang="en-US" sz="1400" dirty="0">
                <a:solidFill>
                  <a:srgbClr val="222B34"/>
                </a:solidFill>
              </a:rPr>
              <a:t>年</a:t>
            </a:r>
            <a:r>
              <a:rPr lang="en-US" altLang="zh-CN" sz="1400" dirty="0">
                <a:solidFill>
                  <a:srgbClr val="222B34"/>
                </a:solidFill>
              </a:rPr>
              <a:t>XX</a:t>
            </a:r>
            <a:r>
              <a:rPr lang="zh-CN" altLang="en-US" sz="1400" dirty="0">
                <a:solidFill>
                  <a:srgbClr val="222B34"/>
                </a:solidFill>
              </a:rPr>
              <a:t>月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222B34"/>
              </a:solidFill>
              <a:effectLst/>
              <a:uLnTx/>
              <a:uFillTx/>
              <a:latin typeface="Calibri Light"/>
              <a:ea typeface="微软雅黑"/>
              <a:cs typeface="+mn-cs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xmlns="" id="{695E45D2-4F7B-4220-B1CA-9BBB51D684F4}"/>
              </a:ext>
            </a:extLst>
          </p:cNvPr>
          <p:cNvSpPr txBox="1"/>
          <p:nvPr/>
        </p:nvSpPr>
        <p:spPr>
          <a:xfrm>
            <a:off x="3321497" y="3676043"/>
            <a:ext cx="25010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222B34"/>
                </a:solidFill>
                <a:effectLst/>
                <a:uLnTx/>
                <a:uFillTx/>
                <a:latin typeface="Calibri Light"/>
                <a:ea typeface="微软雅黑"/>
                <a:cs typeface="+mn-cs"/>
              </a:rPr>
              <a:t>信息工程学院</a:t>
            </a: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222B34"/>
                </a:solidFill>
                <a:effectLst/>
                <a:uLnTx/>
                <a:uFillTx/>
                <a:latin typeface="Calibri Light"/>
                <a:ea typeface="微软雅黑"/>
                <a:cs typeface="+mn-cs"/>
              </a:rPr>
              <a:t>—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222B34"/>
                </a:solidFill>
                <a:effectLst/>
                <a:uLnTx/>
                <a:uFillTx/>
                <a:latin typeface="Calibri Light"/>
                <a:ea typeface="微软雅黑"/>
                <a:cs typeface="+mn-cs"/>
              </a:rPr>
              <a:t>电子信息工程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xmlns="" id="{E44EA276-324F-46D1-84EF-132808518A55}"/>
              </a:ext>
            </a:extLst>
          </p:cNvPr>
          <p:cNvSpPr txBox="1"/>
          <p:nvPr/>
        </p:nvSpPr>
        <p:spPr>
          <a:xfrm>
            <a:off x="2165058" y="3044295"/>
            <a:ext cx="479182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en-US" altLang="zh-CN" sz="2600">
                <a:solidFill>
                  <a:srgbClr val="222B34"/>
                </a:solidFill>
                <a:latin typeface="Arial"/>
              </a:rPr>
              <a:t>THANK YOU FOR WATCHING</a:t>
            </a:r>
          </a:p>
        </p:txBody>
      </p:sp>
    </p:spTree>
    <p:extLst>
      <p:ext uri="{BB962C8B-B14F-4D97-AF65-F5344CB8AC3E}">
        <p14:creationId xmlns:p14="http://schemas.microsoft.com/office/powerpoint/2010/main" val="1181911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4DDA22EB-20CE-408C-85B4-8B6AF0706B36}"/>
              </a:ext>
            </a:extLst>
          </p:cNvPr>
          <p:cNvSpPr txBox="1"/>
          <p:nvPr/>
        </p:nvSpPr>
        <p:spPr>
          <a:xfrm>
            <a:off x="210032" y="336563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>
                <a:solidFill>
                  <a:schemeClr val="accent1"/>
                </a:solidFill>
              </a:rPr>
              <a:t>目录</a:t>
            </a: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xmlns="" id="{F0A0F34D-04C9-4B6F-9537-C4B94B15C82E}"/>
              </a:ext>
            </a:extLst>
          </p:cNvPr>
          <p:cNvCxnSpPr/>
          <p:nvPr/>
        </p:nvCxnSpPr>
        <p:spPr>
          <a:xfrm flipH="1">
            <a:off x="466344" y="690506"/>
            <a:ext cx="1325880" cy="626230"/>
          </a:xfrm>
          <a:prstGeom prst="line">
            <a:avLst/>
          </a:prstGeom>
          <a:ln w="19050">
            <a:solidFill>
              <a:srgbClr val="222B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DA28BF9B-EF97-4747-AD9D-72C93554A059}"/>
              </a:ext>
            </a:extLst>
          </p:cNvPr>
          <p:cNvSpPr txBox="1"/>
          <p:nvPr/>
        </p:nvSpPr>
        <p:spPr>
          <a:xfrm>
            <a:off x="949810" y="1044449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solidFill>
                  <a:schemeClr val="accent1"/>
                </a:solidFill>
                <a:latin typeface="+mj-lt"/>
              </a:rPr>
              <a:t>CONTENTS</a:t>
            </a:r>
            <a:endParaRPr lang="zh-CN" altLang="en-US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xmlns="" id="{4CB3FFBD-331E-42F6-83E7-4E7290D02507}"/>
              </a:ext>
            </a:extLst>
          </p:cNvPr>
          <p:cNvSpPr/>
          <p:nvPr/>
        </p:nvSpPr>
        <p:spPr>
          <a:xfrm>
            <a:off x="815326" y="1848879"/>
            <a:ext cx="1040625" cy="1040625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xmlns="" id="{B697FF0D-B812-4518-824F-8AF2AC26DB85}"/>
              </a:ext>
            </a:extLst>
          </p:cNvPr>
          <p:cNvSpPr/>
          <p:nvPr/>
        </p:nvSpPr>
        <p:spPr>
          <a:xfrm>
            <a:off x="832936" y="3069531"/>
            <a:ext cx="10054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</a:pPr>
            <a:r>
              <a:rPr lang="zh-CN" altLang="zh-CN" sz="1600" kern="10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目的意义</a:t>
            </a:r>
            <a:endParaRPr lang="en-US" altLang="zh-CN" sz="1600" kern="10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xmlns="" id="{61AD739D-6B1B-41EA-8079-419F27465730}"/>
              </a:ext>
            </a:extLst>
          </p:cNvPr>
          <p:cNvSpPr/>
          <p:nvPr/>
        </p:nvSpPr>
        <p:spPr>
          <a:xfrm>
            <a:off x="2488166" y="1848879"/>
            <a:ext cx="1040625" cy="1040625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xmlns="" id="{5E39C0C3-772E-4B36-B074-9A7345360EAE}"/>
              </a:ext>
            </a:extLst>
          </p:cNvPr>
          <p:cNvSpPr/>
          <p:nvPr/>
        </p:nvSpPr>
        <p:spPr>
          <a:xfrm>
            <a:off x="2403184" y="3069531"/>
            <a:ext cx="121058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</a:pPr>
            <a:r>
              <a:rPr lang="zh-CN" altLang="en-US" sz="1600" kern="10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论文的概括</a:t>
            </a:r>
            <a:endParaRPr lang="zh-CN" altLang="zh-CN" sz="1100" kern="100">
              <a:solidFill>
                <a:schemeClr val="accent1"/>
              </a:solidFill>
              <a:effectLst/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xmlns="" id="{F45FF37A-03C7-4681-8C7A-BB81B7A4E0AF}"/>
              </a:ext>
            </a:extLst>
          </p:cNvPr>
          <p:cNvSpPr/>
          <p:nvPr/>
        </p:nvSpPr>
        <p:spPr>
          <a:xfrm>
            <a:off x="4092097" y="1848879"/>
            <a:ext cx="1040625" cy="1040625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2F5E705C-613F-431D-9818-5CD0BE8539EB}"/>
              </a:ext>
            </a:extLst>
          </p:cNvPr>
          <p:cNvSpPr/>
          <p:nvPr/>
        </p:nvSpPr>
        <p:spPr>
          <a:xfrm>
            <a:off x="4109707" y="3069531"/>
            <a:ext cx="10054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</a:pPr>
            <a:r>
              <a:rPr lang="zh-CN" altLang="en-US" sz="1600" kern="10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研究分析</a:t>
            </a:r>
            <a:endParaRPr lang="zh-CN" altLang="zh-CN" sz="1100" kern="100">
              <a:solidFill>
                <a:schemeClr val="accent1"/>
              </a:solidFill>
              <a:effectLst/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xmlns="" id="{BA9CD052-A7F1-4058-8F7A-03A277ACB590}"/>
              </a:ext>
            </a:extLst>
          </p:cNvPr>
          <p:cNvSpPr/>
          <p:nvPr/>
        </p:nvSpPr>
        <p:spPr>
          <a:xfrm>
            <a:off x="5716890" y="1848879"/>
            <a:ext cx="1040625" cy="1040625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xmlns="" id="{F09E2613-AA62-40E9-A789-F6A2C1BFA7CA}"/>
              </a:ext>
            </a:extLst>
          </p:cNvPr>
          <p:cNvSpPr/>
          <p:nvPr/>
        </p:nvSpPr>
        <p:spPr>
          <a:xfrm>
            <a:off x="5631908" y="3069531"/>
            <a:ext cx="121058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</a:pPr>
            <a:r>
              <a:rPr lang="zh-CN" altLang="en-US" sz="1600" kern="10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预期的结果</a:t>
            </a:r>
            <a:endParaRPr lang="zh-CN" altLang="zh-CN" sz="1100" kern="100">
              <a:solidFill>
                <a:schemeClr val="accent1"/>
              </a:solidFill>
              <a:effectLst/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xmlns="" id="{320AB2B9-C84D-4831-B7F4-B6979398F0C3}"/>
              </a:ext>
            </a:extLst>
          </p:cNvPr>
          <p:cNvSpPr/>
          <p:nvPr/>
        </p:nvSpPr>
        <p:spPr>
          <a:xfrm>
            <a:off x="7291186" y="1848879"/>
            <a:ext cx="1040625" cy="1040625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xmlns="" id="{923BB013-6740-498D-8F30-E109BBBB1D3F}"/>
              </a:ext>
            </a:extLst>
          </p:cNvPr>
          <p:cNvSpPr/>
          <p:nvPr/>
        </p:nvSpPr>
        <p:spPr>
          <a:xfrm>
            <a:off x="7308796" y="3069531"/>
            <a:ext cx="10054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</a:pPr>
            <a:r>
              <a:rPr lang="zh-CN" altLang="en-US" sz="1600" kern="10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进度安排</a:t>
            </a:r>
            <a:endParaRPr lang="zh-CN" altLang="zh-CN" sz="1100" kern="100">
              <a:solidFill>
                <a:schemeClr val="accent1"/>
              </a:solidFill>
              <a:effectLst/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xmlns="" id="{35B809C4-5FEA-410E-B945-C8E99E3168E7}"/>
              </a:ext>
            </a:extLst>
          </p:cNvPr>
          <p:cNvSpPr txBox="1"/>
          <p:nvPr/>
        </p:nvSpPr>
        <p:spPr>
          <a:xfrm>
            <a:off x="938579" y="2015248"/>
            <a:ext cx="7553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000" b="1">
                <a:solidFill>
                  <a:schemeClr val="bg1"/>
                </a:solidFill>
                <a:latin typeface="+mj-lt"/>
              </a:rPr>
              <a:t>01</a:t>
            </a:r>
            <a:endParaRPr lang="zh-CN" altLang="en-US" sz="4000" b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xmlns="" id="{F75C41DC-A784-4EED-9C7A-DDA83A9D9C79}"/>
              </a:ext>
            </a:extLst>
          </p:cNvPr>
          <p:cNvSpPr txBox="1"/>
          <p:nvPr/>
        </p:nvSpPr>
        <p:spPr>
          <a:xfrm>
            <a:off x="2630128" y="2015248"/>
            <a:ext cx="7553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000" b="1">
                <a:solidFill>
                  <a:schemeClr val="bg1"/>
                </a:solidFill>
                <a:latin typeface="+mj-lt"/>
              </a:rPr>
              <a:t>02</a:t>
            </a:r>
            <a:endParaRPr lang="zh-CN" altLang="en-US" sz="4000" b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xmlns="" id="{24B8F62E-2895-474D-8436-CCA11BEA2F3F}"/>
              </a:ext>
            </a:extLst>
          </p:cNvPr>
          <p:cNvSpPr txBox="1"/>
          <p:nvPr/>
        </p:nvSpPr>
        <p:spPr>
          <a:xfrm>
            <a:off x="4234742" y="2016447"/>
            <a:ext cx="7553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000" b="1">
                <a:solidFill>
                  <a:schemeClr val="bg1"/>
                </a:solidFill>
                <a:latin typeface="+mj-lt"/>
              </a:rPr>
              <a:t>03</a:t>
            </a:r>
            <a:endParaRPr lang="zh-CN" altLang="en-US" sz="4000" b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xmlns="" id="{FE2226A0-E0FA-4B03-98BB-815BDC71D906}"/>
              </a:ext>
            </a:extLst>
          </p:cNvPr>
          <p:cNvSpPr txBox="1"/>
          <p:nvPr/>
        </p:nvSpPr>
        <p:spPr>
          <a:xfrm>
            <a:off x="5859534" y="2015248"/>
            <a:ext cx="7553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000" b="1">
                <a:solidFill>
                  <a:schemeClr val="bg1"/>
                </a:solidFill>
                <a:latin typeface="+mj-lt"/>
              </a:rPr>
              <a:t>04</a:t>
            </a:r>
            <a:endParaRPr lang="zh-CN" altLang="en-US" sz="4000" b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xmlns="" id="{4F12D664-4B09-4167-AF76-AAE290FDA9DB}"/>
              </a:ext>
            </a:extLst>
          </p:cNvPr>
          <p:cNvSpPr txBox="1"/>
          <p:nvPr/>
        </p:nvSpPr>
        <p:spPr>
          <a:xfrm>
            <a:off x="7433830" y="2015248"/>
            <a:ext cx="7553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000" b="1">
                <a:solidFill>
                  <a:schemeClr val="bg1"/>
                </a:solidFill>
                <a:latin typeface="+mj-lt"/>
              </a:rPr>
              <a:t>05</a:t>
            </a:r>
            <a:endParaRPr lang="zh-CN" altLang="en-US" sz="4000" b="1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95602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27845620-1BD2-4CB4-A849-1D6F71C83D3D}"/>
              </a:ext>
            </a:extLst>
          </p:cNvPr>
          <p:cNvSpPr/>
          <p:nvPr/>
        </p:nvSpPr>
        <p:spPr>
          <a:xfrm>
            <a:off x="548640" y="546354"/>
            <a:ext cx="8046720" cy="40987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xmlns="" id="{84E5A175-3149-405F-9145-7535715A381B}"/>
              </a:ext>
            </a:extLst>
          </p:cNvPr>
          <p:cNvSpPr/>
          <p:nvPr/>
        </p:nvSpPr>
        <p:spPr>
          <a:xfrm>
            <a:off x="1059299" y="1588576"/>
            <a:ext cx="1796181" cy="1796181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xmlns="" id="{256BF839-5984-4814-99D1-E3F91C6B186D}"/>
              </a:ext>
            </a:extLst>
          </p:cNvPr>
          <p:cNvSpPr/>
          <p:nvPr/>
        </p:nvSpPr>
        <p:spPr>
          <a:xfrm>
            <a:off x="3085528" y="1808833"/>
            <a:ext cx="29546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3600" b="1" kern="10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研究</a:t>
            </a:r>
            <a:r>
              <a:rPr lang="zh-CN" altLang="zh-CN" sz="3600" b="1" kern="10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目的意义</a:t>
            </a:r>
            <a:endParaRPr lang="en-US" altLang="zh-CN" sz="3600" b="1" kern="10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xmlns="" id="{108EDB90-29AC-41EE-8404-B98F5C9941E8}"/>
              </a:ext>
            </a:extLst>
          </p:cNvPr>
          <p:cNvSpPr/>
          <p:nvPr/>
        </p:nvSpPr>
        <p:spPr>
          <a:xfrm>
            <a:off x="3085528" y="2431161"/>
            <a:ext cx="314541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400" kern="10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Purpose Of Research</a:t>
            </a:r>
          </a:p>
        </p:txBody>
      </p:sp>
      <p:grpSp>
        <p:nvGrpSpPr>
          <p:cNvPr id="31" name="Group 13">
            <a:extLst>
              <a:ext uri="{FF2B5EF4-FFF2-40B4-BE49-F238E27FC236}">
                <a16:creationId xmlns:a16="http://schemas.microsoft.com/office/drawing/2014/main" xmlns="" id="{7B266607-1E24-446A-AA08-188900624FA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193349" y="3077492"/>
            <a:ext cx="246137" cy="245552"/>
            <a:chOff x="3665" y="2074"/>
            <a:chExt cx="421" cy="420"/>
          </a:xfrm>
          <a:solidFill>
            <a:schemeClr val="accent1"/>
          </a:solidFill>
        </p:grpSpPr>
        <p:sp>
          <p:nvSpPr>
            <p:cNvPr id="32" name="Freeform 14">
              <a:extLst>
                <a:ext uri="{FF2B5EF4-FFF2-40B4-BE49-F238E27FC236}">
                  <a16:creationId xmlns:a16="http://schemas.microsoft.com/office/drawing/2014/main" xmlns="" id="{A141E591-87D0-4A9D-84EA-6C3EEEDD2AC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65" y="2074"/>
              <a:ext cx="421" cy="420"/>
            </a:xfrm>
            <a:custGeom>
              <a:avLst/>
              <a:gdLst>
                <a:gd name="T0" fmla="*/ 350 w 699"/>
                <a:gd name="T1" fmla="*/ 698 h 698"/>
                <a:gd name="T2" fmla="*/ 0 w 699"/>
                <a:gd name="T3" fmla="*/ 349 h 698"/>
                <a:gd name="T4" fmla="*/ 350 w 699"/>
                <a:gd name="T5" fmla="*/ 0 h 698"/>
                <a:gd name="T6" fmla="*/ 699 w 699"/>
                <a:gd name="T7" fmla="*/ 349 h 698"/>
                <a:gd name="T8" fmla="*/ 350 w 699"/>
                <a:gd name="T9" fmla="*/ 698 h 698"/>
                <a:gd name="T10" fmla="*/ 350 w 699"/>
                <a:gd name="T11" fmla="*/ 40 h 698"/>
                <a:gd name="T12" fmla="*/ 40 w 699"/>
                <a:gd name="T13" fmla="*/ 349 h 698"/>
                <a:gd name="T14" fmla="*/ 350 w 699"/>
                <a:gd name="T15" fmla="*/ 658 h 698"/>
                <a:gd name="T16" fmla="*/ 659 w 699"/>
                <a:gd name="T17" fmla="*/ 349 h 698"/>
                <a:gd name="T18" fmla="*/ 350 w 699"/>
                <a:gd name="T19" fmla="*/ 40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99" h="698">
                  <a:moveTo>
                    <a:pt x="350" y="698"/>
                  </a:moveTo>
                  <a:cubicBezTo>
                    <a:pt x="157" y="698"/>
                    <a:pt x="0" y="542"/>
                    <a:pt x="0" y="349"/>
                  </a:cubicBezTo>
                  <a:cubicBezTo>
                    <a:pt x="0" y="156"/>
                    <a:pt x="157" y="0"/>
                    <a:pt x="350" y="0"/>
                  </a:cubicBezTo>
                  <a:cubicBezTo>
                    <a:pt x="542" y="0"/>
                    <a:pt x="699" y="156"/>
                    <a:pt x="699" y="349"/>
                  </a:cubicBezTo>
                  <a:cubicBezTo>
                    <a:pt x="699" y="542"/>
                    <a:pt x="542" y="698"/>
                    <a:pt x="350" y="698"/>
                  </a:cubicBezTo>
                  <a:close/>
                  <a:moveTo>
                    <a:pt x="350" y="40"/>
                  </a:moveTo>
                  <a:cubicBezTo>
                    <a:pt x="179" y="40"/>
                    <a:pt x="40" y="179"/>
                    <a:pt x="40" y="349"/>
                  </a:cubicBezTo>
                  <a:cubicBezTo>
                    <a:pt x="40" y="519"/>
                    <a:pt x="179" y="658"/>
                    <a:pt x="350" y="658"/>
                  </a:cubicBezTo>
                  <a:cubicBezTo>
                    <a:pt x="520" y="658"/>
                    <a:pt x="659" y="519"/>
                    <a:pt x="659" y="349"/>
                  </a:cubicBezTo>
                  <a:cubicBezTo>
                    <a:pt x="659" y="179"/>
                    <a:pt x="520" y="40"/>
                    <a:pt x="350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15">
              <a:extLst>
                <a:ext uri="{FF2B5EF4-FFF2-40B4-BE49-F238E27FC236}">
                  <a16:creationId xmlns:a16="http://schemas.microsoft.com/office/drawing/2014/main" xmlns="" id="{AE3A265A-B4ED-4C0D-8793-0E1E83881147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9" y="2204"/>
              <a:ext cx="233" cy="162"/>
            </a:xfrm>
            <a:custGeom>
              <a:avLst/>
              <a:gdLst>
                <a:gd name="T0" fmla="*/ 138 w 387"/>
                <a:gd name="T1" fmla="*/ 269 h 269"/>
                <a:gd name="T2" fmla="*/ 123 w 387"/>
                <a:gd name="T3" fmla="*/ 263 h 269"/>
                <a:gd name="T4" fmla="*/ 7 w 387"/>
                <a:gd name="T5" fmla="*/ 147 h 269"/>
                <a:gd name="T6" fmla="*/ 7 w 387"/>
                <a:gd name="T7" fmla="*/ 119 h 269"/>
                <a:gd name="T8" fmla="*/ 7 w 387"/>
                <a:gd name="T9" fmla="*/ 119 h 269"/>
                <a:gd name="T10" fmla="*/ 36 w 387"/>
                <a:gd name="T11" fmla="*/ 119 h 269"/>
                <a:gd name="T12" fmla="*/ 36 w 387"/>
                <a:gd name="T13" fmla="*/ 119 h 269"/>
                <a:gd name="T14" fmla="*/ 138 w 387"/>
                <a:gd name="T15" fmla="*/ 221 h 269"/>
                <a:gd name="T16" fmla="*/ 350 w 387"/>
                <a:gd name="T17" fmla="*/ 8 h 269"/>
                <a:gd name="T18" fmla="*/ 379 w 387"/>
                <a:gd name="T19" fmla="*/ 8 h 269"/>
                <a:gd name="T20" fmla="*/ 379 w 387"/>
                <a:gd name="T21" fmla="*/ 8 h 269"/>
                <a:gd name="T22" fmla="*/ 379 w 387"/>
                <a:gd name="T23" fmla="*/ 36 h 269"/>
                <a:gd name="T24" fmla="*/ 379 w 387"/>
                <a:gd name="T25" fmla="*/ 36 h 269"/>
                <a:gd name="T26" fmla="*/ 152 w 387"/>
                <a:gd name="T27" fmla="*/ 263 h 269"/>
                <a:gd name="T28" fmla="*/ 138 w 387"/>
                <a:gd name="T29" fmla="*/ 269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87" h="269">
                  <a:moveTo>
                    <a:pt x="138" y="269"/>
                  </a:moveTo>
                  <a:cubicBezTo>
                    <a:pt x="132" y="269"/>
                    <a:pt x="127" y="267"/>
                    <a:pt x="123" y="263"/>
                  </a:cubicBezTo>
                  <a:cubicBezTo>
                    <a:pt x="7" y="147"/>
                    <a:pt x="7" y="147"/>
                    <a:pt x="7" y="147"/>
                  </a:cubicBezTo>
                  <a:cubicBezTo>
                    <a:pt x="0" y="139"/>
                    <a:pt x="0" y="127"/>
                    <a:pt x="7" y="119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15" y="111"/>
                    <a:pt x="28" y="111"/>
                    <a:pt x="36" y="119"/>
                  </a:cubicBezTo>
                  <a:cubicBezTo>
                    <a:pt x="36" y="119"/>
                    <a:pt x="36" y="119"/>
                    <a:pt x="36" y="119"/>
                  </a:cubicBezTo>
                  <a:cubicBezTo>
                    <a:pt x="138" y="221"/>
                    <a:pt x="138" y="221"/>
                    <a:pt x="138" y="221"/>
                  </a:cubicBezTo>
                  <a:cubicBezTo>
                    <a:pt x="350" y="8"/>
                    <a:pt x="350" y="8"/>
                    <a:pt x="350" y="8"/>
                  </a:cubicBezTo>
                  <a:cubicBezTo>
                    <a:pt x="358" y="0"/>
                    <a:pt x="371" y="0"/>
                    <a:pt x="379" y="8"/>
                  </a:cubicBezTo>
                  <a:cubicBezTo>
                    <a:pt x="379" y="8"/>
                    <a:pt x="379" y="8"/>
                    <a:pt x="379" y="8"/>
                  </a:cubicBezTo>
                  <a:cubicBezTo>
                    <a:pt x="387" y="16"/>
                    <a:pt x="387" y="28"/>
                    <a:pt x="379" y="36"/>
                  </a:cubicBezTo>
                  <a:cubicBezTo>
                    <a:pt x="379" y="36"/>
                    <a:pt x="379" y="36"/>
                    <a:pt x="379" y="36"/>
                  </a:cubicBezTo>
                  <a:cubicBezTo>
                    <a:pt x="152" y="263"/>
                    <a:pt x="152" y="263"/>
                    <a:pt x="152" y="263"/>
                  </a:cubicBezTo>
                  <a:cubicBezTo>
                    <a:pt x="148" y="267"/>
                    <a:pt x="143" y="269"/>
                    <a:pt x="138" y="2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4" name="矩形 33">
            <a:extLst>
              <a:ext uri="{FF2B5EF4-FFF2-40B4-BE49-F238E27FC236}">
                <a16:creationId xmlns:a16="http://schemas.microsoft.com/office/drawing/2014/main" xmlns="" id="{F2B290E5-515A-4DB8-9472-33B1686A97FA}"/>
              </a:ext>
            </a:extLst>
          </p:cNvPr>
          <p:cNvSpPr/>
          <p:nvPr/>
        </p:nvSpPr>
        <p:spPr>
          <a:xfrm>
            <a:off x="3384529" y="3015425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kern="10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目的意义</a:t>
            </a:r>
            <a:endParaRPr lang="en-US" altLang="zh-CN" kern="10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grpSp>
        <p:nvGrpSpPr>
          <p:cNvPr id="35" name="Group 13">
            <a:extLst>
              <a:ext uri="{FF2B5EF4-FFF2-40B4-BE49-F238E27FC236}">
                <a16:creationId xmlns:a16="http://schemas.microsoft.com/office/drawing/2014/main" xmlns="" id="{693906BC-7735-4725-8309-72D620A681D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531393" y="3077492"/>
            <a:ext cx="246137" cy="245552"/>
            <a:chOff x="3665" y="2074"/>
            <a:chExt cx="421" cy="420"/>
          </a:xfrm>
          <a:solidFill>
            <a:schemeClr val="accent1"/>
          </a:solidFill>
        </p:grpSpPr>
        <p:sp>
          <p:nvSpPr>
            <p:cNvPr id="36" name="Freeform 14">
              <a:extLst>
                <a:ext uri="{FF2B5EF4-FFF2-40B4-BE49-F238E27FC236}">
                  <a16:creationId xmlns:a16="http://schemas.microsoft.com/office/drawing/2014/main" xmlns="" id="{5A080266-FD71-491A-94E3-45981DDCAB3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65" y="2074"/>
              <a:ext cx="421" cy="420"/>
            </a:xfrm>
            <a:custGeom>
              <a:avLst/>
              <a:gdLst>
                <a:gd name="T0" fmla="*/ 350 w 699"/>
                <a:gd name="T1" fmla="*/ 698 h 698"/>
                <a:gd name="T2" fmla="*/ 0 w 699"/>
                <a:gd name="T3" fmla="*/ 349 h 698"/>
                <a:gd name="T4" fmla="*/ 350 w 699"/>
                <a:gd name="T5" fmla="*/ 0 h 698"/>
                <a:gd name="T6" fmla="*/ 699 w 699"/>
                <a:gd name="T7" fmla="*/ 349 h 698"/>
                <a:gd name="T8" fmla="*/ 350 w 699"/>
                <a:gd name="T9" fmla="*/ 698 h 698"/>
                <a:gd name="T10" fmla="*/ 350 w 699"/>
                <a:gd name="T11" fmla="*/ 40 h 698"/>
                <a:gd name="T12" fmla="*/ 40 w 699"/>
                <a:gd name="T13" fmla="*/ 349 h 698"/>
                <a:gd name="T14" fmla="*/ 350 w 699"/>
                <a:gd name="T15" fmla="*/ 658 h 698"/>
                <a:gd name="T16" fmla="*/ 659 w 699"/>
                <a:gd name="T17" fmla="*/ 349 h 698"/>
                <a:gd name="T18" fmla="*/ 350 w 699"/>
                <a:gd name="T19" fmla="*/ 40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99" h="698">
                  <a:moveTo>
                    <a:pt x="350" y="698"/>
                  </a:moveTo>
                  <a:cubicBezTo>
                    <a:pt x="157" y="698"/>
                    <a:pt x="0" y="542"/>
                    <a:pt x="0" y="349"/>
                  </a:cubicBezTo>
                  <a:cubicBezTo>
                    <a:pt x="0" y="156"/>
                    <a:pt x="157" y="0"/>
                    <a:pt x="350" y="0"/>
                  </a:cubicBezTo>
                  <a:cubicBezTo>
                    <a:pt x="542" y="0"/>
                    <a:pt x="699" y="156"/>
                    <a:pt x="699" y="349"/>
                  </a:cubicBezTo>
                  <a:cubicBezTo>
                    <a:pt x="699" y="542"/>
                    <a:pt x="542" y="698"/>
                    <a:pt x="350" y="698"/>
                  </a:cubicBezTo>
                  <a:close/>
                  <a:moveTo>
                    <a:pt x="350" y="40"/>
                  </a:moveTo>
                  <a:cubicBezTo>
                    <a:pt x="179" y="40"/>
                    <a:pt x="40" y="179"/>
                    <a:pt x="40" y="349"/>
                  </a:cubicBezTo>
                  <a:cubicBezTo>
                    <a:pt x="40" y="519"/>
                    <a:pt x="179" y="658"/>
                    <a:pt x="350" y="658"/>
                  </a:cubicBezTo>
                  <a:cubicBezTo>
                    <a:pt x="520" y="658"/>
                    <a:pt x="659" y="519"/>
                    <a:pt x="659" y="349"/>
                  </a:cubicBezTo>
                  <a:cubicBezTo>
                    <a:pt x="659" y="179"/>
                    <a:pt x="520" y="40"/>
                    <a:pt x="350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15">
              <a:extLst>
                <a:ext uri="{FF2B5EF4-FFF2-40B4-BE49-F238E27FC236}">
                  <a16:creationId xmlns:a16="http://schemas.microsoft.com/office/drawing/2014/main" xmlns="" id="{06855B9F-A534-49BD-8C81-1FC504DFE9C7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9" y="2204"/>
              <a:ext cx="233" cy="162"/>
            </a:xfrm>
            <a:custGeom>
              <a:avLst/>
              <a:gdLst>
                <a:gd name="T0" fmla="*/ 138 w 387"/>
                <a:gd name="T1" fmla="*/ 269 h 269"/>
                <a:gd name="T2" fmla="*/ 123 w 387"/>
                <a:gd name="T3" fmla="*/ 263 h 269"/>
                <a:gd name="T4" fmla="*/ 7 w 387"/>
                <a:gd name="T5" fmla="*/ 147 h 269"/>
                <a:gd name="T6" fmla="*/ 7 w 387"/>
                <a:gd name="T7" fmla="*/ 119 h 269"/>
                <a:gd name="T8" fmla="*/ 7 w 387"/>
                <a:gd name="T9" fmla="*/ 119 h 269"/>
                <a:gd name="T10" fmla="*/ 36 w 387"/>
                <a:gd name="T11" fmla="*/ 119 h 269"/>
                <a:gd name="T12" fmla="*/ 36 w 387"/>
                <a:gd name="T13" fmla="*/ 119 h 269"/>
                <a:gd name="T14" fmla="*/ 138 w 387"/>
                <a:gd name="T15" fmla="*/ 221 h 269"/>
                <a:gd name="T16" fmla="*/ 350 w 387"/>
                <a:gd name="T17" fmla="*/ 8 h 269"/>
                <a:gd name="T18" fmla="*/ 379 w 387"/>
                <a:gd name="T19" fmla="*/ 8 h 269"/>
                <a:gd name="T20" fmla="*/ 379 w 387"/>
                <a:gd name="T21" fmla="*/ 8 h 269"/>
                <a:gd name="T22" fmla="*/ 379 w 387"/>
                <a:gd name="T23" fmla="*/ 36 h 269"/>
                <a:gd name="T24" fmla="*/ 379 w 387"/>
                <a:gd name="T25" fmla="*/ 36 h 269"/>
                <a:gd name="T26" fmla="*/ 152 w 387"/>
                <a:gd name="T27" fmla="*/ 263 h 269"/>
                <a:gd name="T28" fmla="*/ 138 w 387"/>
                <a:gd name="T29" fmla="*/ 269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87" h="269">
                  <a:moveTo>
                    <a:pt x="138" y="269"/>
                  </a:moveTo>
                  <a:cubicBezTo>
                    <a:pt x="132" y="269"/>
                    <a:pt x="127" y="267"/>
                    <a:pt x="123" y="263"/>
                  </a:cubicBezTo>
                  <a:cubicBezTo>
                    <a:pt x="7" y="147"/>
                    <a:pt x="7" y="147"/>
                    <a:pt x="7" y="147"/>
                  </a:cubicBezTo>
                  <a:cubicBezTo>
                    <a:pt x="0" y="139"/>
                    <a:pt x="0" y="127"/>
                    <a:pt x="7" y="119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15" y="111"/>
                    <a:pt x="28" y="111"/>
                    <a:pt x="36" y="119"/>
                  </a:cubicBezTo>
                  <a:cubicBezTo>
                    <a:pt x="36" y="119"/>
                    <a:pt x="36" y="119"/>
                    <a:pt x="36" y="119"/>
                  </a:cubicBezTo>
                  <a:cubicBezTo>
                    <a:pt x="138" y="221"/>
                    <a:pt x="138" y="221"/>
                    <a:pt x="138" y="221"/>
                  </a:cubicBezTo>
                  <a:cubicBezTo>
                    <a:pt x="350" y="8"/>
                    <a:pt x="350" y="8"/>
                    <a:pt x="350" y="8"/>
                  </a:cubicBezTo>
                  <a:cubicBezTo>
                    <a:pt x="358" y="0"/>
                    <a:pt x="371" y="0"/>
                    <a:pt x="379" y="8"/>
                  </a:cubicBezTo>
                  <a:cubicBezTo>
                    <a:pt x="379" y="8"/>
                    <a:pt x="379" y="8"/>
                    <a:pt x="379" y="8"/>
                  </a:cubicBezTo>
                  <a:cubicBezTo>
                    <a:pt x="387" y="16"/>
                    <a:pt x="387" y="28"/>
                    <a:pt x="379" y="36"/>
                  </a:cubicBezTo>
                  <a:cubicBezTo>
                    <a:pt x="379" y="36"/>
                    <a:pt x="379" y="36"/>
                    <a:pt x="379" y="36"/>
                  </a:cubicBezTo>
                  <a:cubicBezTo>
                    <a:pt x="152" y="263"/>
                    <a:pt x="152" y="263"/>
                    <a:pt x="152" y="263"/>
                  </a:cubicBezTo>
                  <a:cubicBezTo>
                    <a:pt x="148" y="267"/>
                    <a:pt x="143" y="269"/>
                    <a:pt x="138" y="2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8" name="矩形 37">
            <a:extLst>
              <a:ext uri="{FF2B5EF4-FFF2-40B4-BE49-F238E27FC236}">
                <a16:creationId xmlns:a16="http://schemas.microsoft.com/office/drawing/2014/main" xmlns="" id="{9C36F1F9-0132-4F64-A577-185FEC85B26A}"/>
              </a:ext>
            </a:extLst>
          </p:cNvPr>
          <p:cNvSpPr/>
          <p:nvPr/>
        </p:nvSpPr>
        <p:spPr>
          <a:xfrm>
            <a:off x="4722573" y="3015425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kern="10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国内外研究概况</a:t>
            </a:r>
            <a:endParaRPr lang="en-US" altLang="zh-CN" kern="10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xmlns="" id="{1ED84EDF-6D20-40CB-82F4-D0D8A54B63CC}"/>
              </a:ext>
            </a:extLst>
          </p:cNvPr>
          <p:cNvGrpSpPr/>
          <p:nvPr/>
        </p:nvGrpSpPr>
        <p:grpSpPr>
          <a:xfrm>
            <a:off x="1392603" y="1961831"/>
            <a:ext cx="1115661" cy="1115661"/>
            <a:chOff x="2473104" y="2145028"/>
            <a:chExt cx="359165" cy="359165"/>
          </a:xfrm>
          <a:solidFill>
            <a:sysClr val="window" lastClr="FFFFFF"/>
          </a:solidFill>
        </p:grpSpPr>
        <p:sp>
          <p:nvSpPr>
            <p:cNvPr id="16" name="AutoShape 126">
              <a:extLst>
                <a:ext uri="{FF2B5EF4-FFF2-40B4-BE49-F238E27FC236}">
                  <a16:creationId xmlns:a16="http://schemas.microsoft.com/office/drawing/2014/main" xmlns="" id="{47CF404B-B45D-4987-B666-AF99E1CE006C}"/>
                </a:ext>
              </a:extLst>
            </p:cNvPr>
            <p:cNvSpPr>
              <a:spLocks/>
            </p:cNvSpPr>
            <p:nvPr/>
          </p:nvSpPr>
          <p:spPr bwMode="auto">
            <a:xfrm>
              <a:off x="2473104" y="2145028"/>
              <a:ext cx="359165" cy="35916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3499" y="14850"/>
                  </a:moveTo>
                  <a:cubicBezTo>
                    <a:pt x="9772" y="14850"/>
                    <a:pt x="6749" y="11827"/>
                    <a:pt x="6749" y="8100"/>
                  </a:cubicBezTo>
                  <a:cubicBezTo>
                    <a:pt x="6749" y="4372"/>
                    <a:pt x="9772" y="1350"/>
                    <a:pt x="13499" y="1350"/>
                  </a:cubicBezTo>
                  <a:cubicBezTo>
                    <a:pt x="17227" y="1350"/>
                    <a:pt x="20249" y="4372"/>
                    <a:pt x="20249" y="8100"/>
                  </a:cubicBezTo>
                  <a:cubicBezTo>
                    <a:pt x="20249" y="11827"/>
                    <a:pt x="17227" y="14850"/>
                    <a:pt x="13499" y="14850"/>
                  </a:cubicBezTo>
                  <a:moveTo>
                    <a:pt x="3236" y="20042"/>
                  </a:moveTo>
                  <a:cubicBezTo>
                    <a:pt x="3019" y="20266"/>
                    <a:pt x="2718" y="20408"/>
                    <a:pt x="2382" y="20408"/>
                  </a:cubicBezTo>
                  <a:cubicBezTo>
                    <a:pt x="1724" y="20408"/>
                    <a:pt x="1191" y="19875"/>
                    <a:pt x="1191" y="19218"/>
                  </a:cubicBezTo>
                  <a:cubicBezTo>
                    <a:pt x="1191" y="18881"/>
                    <a:pt x="1332" y="18580"/>
                    <a:pt x="1557" y="18363"/>
                  </a:cubicBezTo>
                  <a:lnTo>
                    <a:pt x="1551" y="18358"/>
                  </a:lnTo>
                  <a:lnTo>
                    <a:pt x="6996" y="12913"/>
                  </a:lnTo>
                  <a:cubicBezTo>
                    <a:pt x="7472" y="13555"/>
                    <a:pt x="8039" y="14122"/>
                    <a:pt x="8680" y="14599"/>
                  </a:cubicBezTo>
                  <a:cubicBezTo>
                    <a:pt x="8680" y="14599"/>
                    <a:pt x="3236" y="20042"/>
                    <a:pt x="3236" y="20042"/>
                  </a:cubicBezTo>
                  <a:close/>
                  <a:moveTo>
                    <a:pt x="13499" y="0"/>
                  </a:moveTo>
                  <a:cubicBezTo>
                    <a:pt x="9026" y="0"/>
                    <a:pt x="5399" y="3626"/>
                    <a:pt x="5399" y="8100"/>
                  </a:cubicBezTo>
                  <a:cubicBezTo>
                    <a:pt x="5399" y="9467"/>
                    <a:pt x="5742" y="10754"/>
                    <a:pt x="6341" y="11884"/>
                  </a:cubicBezTo>
                  <a:lnTo>
                    <a:pt x="709" y="17515"/>
                  </a:lnTo>
                  <a:lnTo>
                    <a:pt x="713" y="17520"/>
                  </a:lnTo>
                  <a:cubicBezTo>
                    <a:pt x="274" y="17953"/>
                    <a:pt x="0" y="18552"/>
                    <a:pt x="0" y="19218"/>
                  </a:cubicBezTo>
                  <a:cubicBezTo>
                    <a:pt x="0" y="20533"/>
                    <a:pt x="1066" y="21599"/>
                    <a:pt x="2382" y="21599"/>
                  </a:cubicBezTo>
                  <a:cubicBezTo>
                    <a:pt x="3047" y="21599"/>
                    <a:pt x="3647" y="21326"/>
                    <a:pt x="4079" y="20885"/>
                  </a:cubicBezTo>
                  <a:lnTo>
                    <a:pt x="4078" y="20884"/>
                  </a:lnTo>
                  <a:lnTo>
                    <a:pt x="9708" y="15255"/>
                  </a:lnTo>
                  <a:cubicBezTo>
                    <a:pt x="10839" y="15856"/>
                    <a:pt x="12128" y="16200"/>
                    <a:pt x="13499" y="16200"/>
                  </a:cubicBezTo>
                  <a:cubicBezTo>
                    <a:pt x="17973" y="16200"/>
                    <a:pt x="21600" y="12573"/>
                    <a:pt x="21600" y="8100"/>
                  </a:cubicBezTo>
                  <a:cubicBezTo>
                    <a:pt x="21600" y="3626"/>
                    <a:pt x="17973" y="0"/>
                    <a:pt x="13499" y="0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17" name="AutoShape 127">
              <a:extLst>
                <a:ext uri="{FF2B5EF4-FFF2-40B4-BE49-F238E27FC236}">
                  <a16:creationId xmlns:a16="http://schemas.microsoft.com/office/drawing/2014/main" xmlns="" id="{C365FB4B-28E1-46C2-A223-FEF89539A53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18611" y="2200897"/>
              <a:ext cx="84727" cy="8411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160" y="0"/>
                  </a:moveTo>
                  <a:cubicBezTo>
                    <a:pt x="9025" y="0"/>
                    <a:pt x="0" y="9025"/>
                    <a:pt x="0" y="20160"/>
                  </a:cubicBezTo>
                  <a:cubicBezTo>
                    <a:pt x="0" y="20954"/>
                    <a:pt x="644" y="21600"/>
                    <a:pt x="1440" y="21600"/>
                  </a:cubicBezTo>
                  <a:cubicBezTo>
                    <a:pt x="2235" y="21600"/>
                    <a:pt x="2880" y="20954"/>
                    <a:pt x="2880" y="20160"/>
                  </a:cubicBezTo>
                  <a:cubicBezTo>
                    <a:pt x="2880" y="10618"/>
                    <a:pt x="10617" y="2880"/>
                    <a:pt x="20160" y="2880"/>
                  </a:cubicBezTo>
                  <a:cubicBezTo>
                    <a:pt x="20955" y="2880"/>
                    <a:pt x="21599" y="2234"/>
                    <a:pt x="21599" y="1440"/>
                  </a:cubicBezTo>
                  <a:cubicBezTo>
                    <a:pt x="21599" y="645"/>
                    <a:pt x="20955" y="0"/>
                    <a:pt x="20160" y="0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1270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xmlns="" id="{B1EF227F-F971-46C4-8C83-D820A502B67B}"/>
              </a:ext>
            </a:extLst>
          </p:cNvPr>
          <p:cNvSpPr/>
          <p:nvPr/>
        </p:nvSpPr>
        <p:spPr>
          <a:xfrm>
            <a:off x="388823" y="375240"/>
            <a:ext cx="17235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2000" b="1" kern="10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研究</a:t>
            </a:r>
            <a:r>
              <a:rPr lang="zh-CN" altLang="zh-CN" sz="2000" b="1" kern="10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目的意义</a:t>
            </a:r>
            <a:endParaRPr lang="en-US" altLang="zh-CN" sz="2000" b="1" kern="10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9E909954-10C8-4280-953E-B54B27A00653}"/>
              </a:ext>
            </a:extLst>
          </p:cNvPr>
          <p:cNvSpPr/>
          <p:nvPr/>
        </p:nvSpPr>
        <p:spPr>
          <a:xfrm>
            <a:off x="388823" y="742818"/>
            <a:ext cx="166103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1200" kern="10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Purpose Of Research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CE10450C-9C9B-41A8-8B83-4C36E9532438}"/>
              </a:ext>
            </a:extLst>
          </p:cNvPr>
          <p:cNvSpPr/>
          <p:nvPr/>
        </p:nvSpPr>
        <p:spPr>
          <a:xfrm>
            <a:off x="495947" y="1449091"/>
            <a:ext cx="1022888" cy="1022888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CAF9D752-0B17-4E23-9925-82839F70EC8D}"/>
              </a:ext>
            </a:extLst>
          </p:cNvPr>
          <p:cNvSpPr/>
          <p:nvPr/>
        </p:nvSpPr>
        <p:spPr>
          <a:xfrm>
            <a:off x="1738871" y="1484053"/>
            <a:ext cx="190629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1400" kern="10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Purpose Of Research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xmlns="" id="{5B860AC1-6E66-4E6F-87EF-D7AF0A0FADCB}"/>
              </a:ext>
            </a:extLst>
          </p:cNvPr>
          <p:cNvSpPr/>
          <p:nvPr/>
        </p:nvSpPr>
        <p:spPr>
          <a:xfrm>
            <a:off x="1738871" y="1728520"/>
            <a:ext cx="2853230" cy="812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</a:rPr>
              <a:t>Lorem ipsum dolor sit amet, consectetuer adipiscing elit. Aenean commodo ligula eget dolor. 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xmlns="" id="{4D3BA20D-4426-4E60-A325-7F7F52FC7B9E}"/>
              </a:ext>
            </a:extLst>
          </p:cNvPr>
          <p:cNvSpPr/>
          <p:nvPr/>
        </p:nvSpPr>
        <p:spPr>
          <a:xfrm>
            <a:off x="4592101" y="1449091"/>
            <a:ext cx="1022888" cy="1022888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xmlns="" id="{3420253E-7BF7-408D-8FF2-DEC4CF1BE876}"/>
              </a:ext>
            </a:extLst>
          </p:cNvPr>
          <p:cNvSpPr/>
          <p:nvPr/>
        </p:nvSpPr>
        <p:spPr>
          <a:xfrm>
            <a:off x="5835025" y="1484053"/>
            <a:ext cx="190629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1400" kern="10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Purpose Of Research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xmlns="" id="{FBF4AE5F-819F-4502-93E0-A5DCD044BD55}"/>
              </a:ext>
            </a:extLst>
          </p:cNvPr>
          <p:cNvSpPr/>
          <p:nvPr/>
        </p:nvSpPr>
        <p:spPr>
          <a:xfrm>
            <a:off x="5835025" y="1728520"/>
            <a:ext cx="2853230" cy="812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</a:rPr>
              <a:t>Lorem ipsum dolor sit amet, consectetuer adipiscing elit. Aenean commodo ligula eget dolor. 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xmlns="" id="{E52881E8-682A-44A4-AB1A-964E6ECCB854}"/>
              </a:ext>
            </a:extLst>
          </p:cNvPr>
          <p:cNvSpPr/>
          <p:nvPr/>
        </p:nvSpPr>
        <p:spPr>
          <a:xfrm>
            <a:off x="495947" y="3045204"/>
            <a:ext cx="1022888" cy="1022888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xmlns="" id="{C7CE0687-0AC7-4615-90C3-01EC8259BB58}"/>
              </a:ext>
            </a:extLst>
          </p:cNvPr>
          <p:cNvSpPr/>
          <p:nvPr/>
        </p:nvSpPr>
        <p:spPr>
          <a:xfrm>
            <a:off x="1738871" y="3080166"/>
            <a:ext cx="190629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1400" kern="10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Purpose Of Research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xmlns="" id="{DA937DE2-2DC5-49C9-BCFF-F37C0430AAA1}"/>
              </a:ext>
            </a:extLst>
          </p:cNvPr>
          <p:cNvSpPr/>
          <p:nvPr/>
        </p:nvSpPr>
        <p:spPr>
          <a:xfrm>
            <a:off x="1738871" y="3324633"/>
            <a:ext cx="2853230" cy="812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</a:rPr>
              <a:t>Lorem ipsum dolor sit amet, consectetuer adipiscing elit. Aenean commodo ligula eget dolor. 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xmlns="" id="{0E89C1E5-557C-4559-8ABD-87C8571668B2}"/>
              </a:ext>
            </a:extLst>
          </p:cNvPr>
          <p:cNvSpPr/>
          <p:nvPr/>
        </p:nvSpPr>
        <p:spPr>
          <a:xfrm>
            <a:off x="4592101" y="3045204"/>
            <a:ext cx="1022888" cy="1022888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xmlns="" id="{516859CB-8478-4DC1-92C5-7E7E7254BF5A}"/>
              </a:ext>
            </a:extLst>
          </p:cNvPr>
          <p:cNvSpPr/>
          <p:nvPr/>
        </p:nvSpPr>
        <p:spPr>
          <a:xfrm>
            <a:off x="5835025" y="3080166"/>
            <a:ext cx="190629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1400" kern="10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Purpose Of Research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xmlns="" id="{A67A3DEB-B2D5-45F6-9291-2775B74701E5}"/>
              </a:ext>
            </a:extLst>
          </p:cNvPr>
          <p:cNvSpPr/>
          <p:nvPr/>
        </p:nvSpPr>
        <p:spPr>
          <a:xfrm>
            <a:off x="5835025" y="3324633"/>
            <a:ext cx="2853230" cy="812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</a:rPr>
              <a:t>Lorem ipsum dolor sit amet, consectetuer adipiscing elit. Aenean commodo ligula eget dolor. </a:t>
            </a:r>
          </a:p>
        </p:txBody>
      </p:sp>
      <p:sp>
        <p:nvSpPr>
          <p:cNvPr id="22" name="AutoShape 112">
            <a:extLst>
              <a:ext uri="{FF2B5EF4-FFF2-40B4-BE49-F238E27FC236}">
                <a16:creationId xmlns:a16="http://schemas.microsoft.com/office/drawing/2014/main" xmlns="" id="{8EACCD8E-F7F5-438A-8A22-7CC39479F4B3}"/>
              </a:ext>
            </a:extLst>
          </p:cNvPr>
          <p:cNvSpPr>
            <a:spLocks/>
          </p:cNvSpPr>
          <p:nvPr/>
        </p:nvSpPr>
        <p:spPr bwMode="auto">
          <a:xfrm>
            <a:off x="4751508" y="3234054"/>
            <a:ext cx="628124" cy="628122"/>
          </a:xfrm>
          <a:custGeom>
            <a:avLst/>
            <a:gdLst>
              <a:gd name="T0" fmla="*/ 10510 w 21020"/>
              <a:gd name="T1" fmla="*/ 10800 h 21600"/>
              <a:gd name="T2" fmla="*/ 10510 w 21020"/>
              <a:gd name="T3" fmla="*/ 10800 h 21600"/>
              <a:gd name="T4" fmla="*/ 10510 w 21020"/>
              <a:gd name="T5" fmla="*/ 10800 h 21600"/>
              <a:gd name="T6" fmla="*/ 10510 w 2102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020" h="21600">
                <a:moveTo>
                  <a:pt x="18846" y="7946"/>
                </a:moveTo>
                <a:lnTo>
                  <a:pt x="17740" y="9091"/>
                </a:lnTo>
                <a:cubicBezTo>
                  <a:pt x="17740" y="8939"/>
                  <a:pt x="17758" y="8792"/>
                  <a:pt x="17744" y="8636"/>
                </a:cubicBezTo>
                <a:cubicBezTo>
                  <a:pt x="17629" y="7331"/>
                  <a:pt x="17036" y="6068"/>
                  <a:pt x="16074" y="5080"/>
                </a:cubicBezTo>
                <a:cubicBezTo>
                  <a:pt x="15004" y="3980"/>
                  <a:pt x="13585" y="3348"/>
                  <a:pt x="12180" y="3345"/>
                </a:cubicBezTo>
                <a:lnTo>
                  <a:pt x="13268" y="2218"/>
                </a:lnTo>
                <a:cubicBezTo>
                  <a:pt x="13812" y="1659"/>
                  <a:pt x="14572" y="1350"/>
                  <a:pt x="15403" y="1350"/>
                </a:cubicBezTo>
                <a:cubicBezTo>
                  <a:pt x="16460" y="1350"/>
                  <a:pt x="17546" y="1840"/>
                  <a:pt x="18381" y="2696"/>
                </a:cubicBezTo>
                <a:cubicBezTo>
                  <a:pt x="19165" y="3500"/>
                  <a:pt x="19631" y="4499"/>
                  <a:pt x="19698" y="5510"/>
                </a:cubicBezTo>
                <a:cubicBezTo>
                  <a:pt x="19760" y="6453"/>
                  <a:pt x="19457" y="7317"/>
                  <a:pt x="18846" y="7946"/>
                </a:cubicBezTo>
                <a:moveTo>
                  <a:pt x="5828" y="19329"/>
                </a:moveTo>
                <a:cubicBezTo>
                  <a:pt x="5813" y="18424"/>
                  <a:pt x="5454" y="17481"/>
                  <a:pt x="4730" y="16739"/>
                </a:cubicBezTo>
                <a:cubicBezTo>
                  <a:pt x="4046" y="16034"/>
                  <a:pt x="3150" y="15628"/>
                  <a:pt x="2257" y="15592"/>
                </a:cubicBezTo>
                <a:lnTo>
                  <a:pt x="2911" y="13157"/>
                </a:lnTo>
                <a:cubicBezTo>
                  <a:pt x="2959" y="12995"/>
                  <a:pt x="3052" y="12835"/>
                  <a:pt x="3168" y="12695"/>
                </a:cubicBezTo>
                <a:cubicBezTo>
                  <a:pt x="4485" y="11726"/>
                  <a:pt x="6512" y="12012"/>
                  <a:pt x="7920" y="13460"/>
                </a:cubicBezTo>
                <a:cubicBezTo>
                  <a:pt x="9409" y="14990"/>
                  <a:pt x="9639" y="17230"/>
                  <a:pt x="8492" y="18568"/>
                </a:cubicBezTo>
                <a:cubicBezTo>
                  <a:pt x="8416" y="18609"/>
                  <a:pt x="8339" y="18648"/>
                  <a:pt x="8256" y="18675"/>
                </a:cubicBezTo>
                <a:cubicBezTo>
                  <a:pt x="8256" y="18675"/>
                  <a:pt x="5828" y="19329"/>
                  <a:pt x="5828" y="19329"/>
                </a:cubicBezTo>
                <a:close/>
                <a:moveTo>
                  <a:pt x="2737" y="20164"/>
                </a:moveTo>
                <a:cubicBezTo>
                  <a:pt x="2665" y="20181"/>
                  <a:pt x="2443" y="20239"/>
                  <a:pt x="2291" y="20249"/>
                </a:cubicBezTo>
                <a:cubicBezTo>
                  <a:pt x="1751" y="20244"/>
                  <a:pt x="1313" y="19792"/>
                  <a:pt x="1313" y="19237"/>
                </a:cubicBezTo>
                <a:cubicBezTo>
                  <a:pt x="1321" y="19124"/>
                  <a:pt x="1365" y="18929"/>
                  <a:pt x="1380" y="18857"/>
                </a:cubicBezTo>
                <a:lnTo>
                  <a:pt x="2071" y="16283"/>
                </a:lnTo>
                <a:cubicBezTo>
                  <a:pt x="2822" y="16261"/>
                  <a:pt x="3630" y="16562"/>
                  <a:pt x="4265" y="17215"/>
                </a:cubicBezTo>
                <a:cubicBezTo>
                  <a:pt x="4911" y="17878"/>
                  <a:pt x="5214" y="18725"/>
                  <a:pt x="5181" y="19504"/>
                </a:cubicBezTo>
                <a:cubicBezTo>
                  <a:pt x="5181" y="19504"/>
                  <a:pt x="2737" y="20164"/>
                  <a:pt x="2737" y="20164"/>
                </a:cubicBezTo>
                <a:close/>
                <a:moveTo>
                  <a:pt x="6888" y="11179"/>
                </a:moveTo>
                <a:cubicBezTo>
                  <a:pt x="6280" y="10927"/>
                  <a:pt x="5642" y="10783"/>
                  <a:pt x="5004" y="10774"/>
                </a:cubicBezTo>
                <a:lnTo>
                  <a:pt x="10063" y="5536"/>
                </a:lnTo>
                <a:cubicBezTo>
                  <a:pt x="10838" y="4759"/>
                  <a:pt x="11966" y="4536"/>
                  <a:pt x="13077" y="4819"/>
                </a:cubicBezTo>
                <a:cubicBezTo>
                  <a:pt x="13077" y="4819"/>
                  <a:pt x="6888" y="11179"/>
                  <a:pt x="6888" y="11179"/>
                </a:cubicBezTo>
                <a:close/>
                <a:moveTo>
                  <a:pt x="9717" y="13672"/>
                </a:moveTo>
                <a:cubicBezTo>
                  <a:pt x="9473" y="13258"/>
                  <a:pt x="9194" y="12859"/>
                  <a:pt x="8848" y="12505"/>
                </a:cubicBezTo>
                <a:cubicBezTo>
                  <a:pt x="8447" y="12093"/>
                  <a:pt x="7986" y="11770"/>
                  <a:pt x="7507" y="11498"/>
                </a:cubicBezTo>
                <a:lnTo>
                  <a:pt x="13767" y="5064"/>
                </a:lnTo>
                <a:cubicBezTo>
                  <a:pt x="14259" y="5288"/>
                  <a:pt x="14729" y="5607"/>
                  <a:pt x="15145" y="6035"/>
                </a:cubicBezTo>
                <a:cubicBezTo>
                  <a:pt x="15500" y="6398"/>
                  <a:pt x="15775" y="6806"/>
                  <a:pt x="15987" y="7229"/>
                </a:cubicBezTo>
                <a:cubicBezTo>
                  <a:pt x="15987" y="7229"/>
                  <a:pt x="9717" y="13672"/>
                  <a:pt x="9717" y="13672"/>
                </a:cubicBezTo>
                <a:close/>
                <a:moveTo>
                  <a:pt x="10519" y="16061"/>
                </a:moveTo>
                <a:cubicBezTo>
                  <a:pt x="10465" y="15452"/>
                  <a:pt x="10298" y="14854"/>
                  <a:pt x="10047" y="14288"/>
                </a:cubicBezTo>
                <a:lnTo>
                  <a:pt x="16257" y="7906"/>
                </a:lnTo>
                <a:cubicBezTo>
                  <a:pt x="16637" y="9140"/>
                  <a:pt x="16442" y="10429"/>
                  <a:pt x="15610" y="11284"/>
                </a:cubicBezTo>
                <a:cubicBezTo>
                  <a:pt x="15604" y="11290"/>
                  <a:pt x="15598" y="11293"/>
                  <a:pt x="15593" y="11298"/>
                </a:cubicBezTo>
                <a:lnTo>
                  <a:pt x="15602" y="11306"/>
                </a:lnTo>
                <a:lnTo>
                  <a:pt x="10525" y="16565"/>
                </a:lnTo>
                <a:cubicBezTo>
                  <a:pt x="10527" y="16397"/>
                  <a:pt x="10534" y="16232"/>
                  <a:pt x="10519" y="16061"/>
                </a:cubicBezTo>
                <a:moveTo>
                  <a:pt x="19308" y="1741"/>
                </a:moveTo>
                <a:cubicBezTo>
                  <a:pt x="18228" y="632"/>
                  <a:pt x="16805" y="0"/>
                  <a:pt x="15403" y="0"/>
                </a:cubicBezTo>
                <a:cubicBezTo>
                  <a:pt x="14220" y="0"/>
                  <a:pt x="13131" y="450"/>
                  <a:pt x="12335" y="1266"/>
                </a:cubicBezTo>
                <a:lnTo>
                  <a:pt x="9138" y="4577"/>
                </a:lnTo>
                <a:cubicBezTo>
                  <a:pt x="9129" y="4585"/>
                  <a:pt x="9118" y="4592"/>
                  <a:pt x="9108" y="4602"/>
                </a:cubicBezTo>
                <a:cubicBezTo>
                  <a:pt x="9103" y="4608"/>
                  <a:pt x="9100" y="4614"/>
                  <a:pt x="9095" y="4620"/>
                </a:cubicBezTo>
                <a:lnTo>
                  <a:pt x="9096" y="4621"/>
                </a:lnTo>
                <a:lnTo>
                  <a:pt x="2310" y="11647"/>
                </a:lnTo>
                <a:cubicBezTo>
                  <a:pt x="1998" y="11966"/>
                  <a:pt x="1771" y="12364"/>
                  <a:pt x="1645" y="12797"/>
                </a:cubicBezTo>
                <a:lnTo>
                  <a:pt x="102" y="18541"/>
                </a:lnTo>
                <a:cubicBezTo>
                  <a:pt x="100" y="18557"/>
                  <a:pt x="0" y="19008"/>
                  <a:pt x="0" y="19237"/>
                </a:cubicBezTo>
                <a:cubicBezTo>
                  <a:pt x="0" y="20541"/>
                  <a:pt x="1030" y="21599"/>
                  <a:pt x="2302" y="21599"/>
                </a:cubicBezTo>
                <a:cubicBezTo>
                  <a:pt x="2554" y="21599"/>
                  <a:pt x="3044" y="21475"/>
                  <a:pt x="3062" y="21473"/>
                </a:cubicBezTo>
                <a:lnTo>
                  <a:pt x="8630" y="19969"/>
                </a:lnTo>
                <a:cubicBezTo>
                  <a:pt x="9054" y="19839"/>
                  <a:pt x="9439" y="19604"/>
                  <a:pt x="9750" y="19283"/>
                </a:cubicBezTo>
                <a:lnTo>
                  <a:pt x="19776" y="8899"/>
                </a:lnTo>
                <a:cubicBezTo>
                  <a:pt x="21600" y="7023"/>
                  <a:pt x="21394" y="3881"/>
                  <a:pt x="19308" y="174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lIns="19050" tIns="19050" rIns="19050" bIns="19050" anchor="ctr"/>
          <a:lstStyle/>
          <a:p>
            <a:pPr algn="ctr" defTabSz="22860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500" kern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ea typeface="宋体"/>
              <a:sym typeface="Gill Sans" charset="0"/>
            </a:endParaRPr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xmlns="" id="{08AF2725-52EC-4D91-9269-F7892BCC1FCA}"/>
              </a:ext>
            </a:extLst>
          </p:cNvPr>
          <p:cNvGrpSpPr/>
          <p:nvPr/>
        </p:nvGrpSpPr>
        <p:grpSpPr>
          <a:xfrm>
            <a:off x="812230" y="3242831"/>
            <a:ext cx="430561" cy="627634"/>
            <a:chOff x="2528974" y="2863357"/>
            <a:chExt cx="246811" cy="359779"/>
          </a:xfrm>
          <a:solidFill>
            <a:schemeClr val="bg1"/>
          </a:solidFill>
        </p:grpSpPr>
        <p:sp>
          <p:nvSpPr>
            <p:cNvPr id="24" name="AutoShape 113">
              <a:extLst>
                <a:ext uri="{FF2B5EF4-FFF2-40B4-BE49-F238E27FC236}">
                  <a16:creationId xmlns:a16="http://schemas.microsoft.com/office/drawing/2014/main" xmlns="" id="{72536BB5-E4FF-4F2C-9DD9-D1E912EF9C27}"/>
                </a:ext>
              </a:extLst>
            </p:cNvPr>
            <p:cNvSpPr>
              <a:spLocks/>
            </p:cNvSpPr>
            <p:nvPr/>
          </p:nvSpPr>
          <p:spPr bwMode="auto">
            <a:xfrm>
              <a:off x="2528974" y="2863357"/>
              <a:ext cx="246811" cy="35977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5" name="AutoShape 114">
              <a:extLst>
                <a:ext uri="{FF2B5EF4-FFF2-40B4-BE49-F238E27FC236}">
                  <a16:creationId xmlns:a16="http://schemas.microsoft.com/office/drawing/2014/main" xmlns="" id="{3AF59223-5E17-404B-984D-6280C14C5747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4843" y="2919841"/>
              <a:ext cx="73061" cy="7306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xmlns="" id="{AA2C3D01-B364-431C-AFBB-7DBDBA5D9D46}"/>
              </a:ext>
            </a:extLst>
          </p:cNvPr>
          <p:cNvGrpSpPr/>
          <p:nvPr/>
        </p:nvGrpSpPr>
        <p:grpSpPr>
          <a:xfrm>
            <a:off x="4790263" y="1637941"/>
            <a:ext cx="626564" cy="626564"/>
            <a:chOff x="3191434" y="2145028"/>
            <a:chExt cx="359165" cy="359165"/>
          </a:xfrm>
          <a:solidFill>
            <a:schemeClr val="bg1"/>
          </a:solidFill>
        </p:grpSpPr>
        <p:sp>
          <p:nvSpPr>
            <p:cNvPr id="27" name="AutoShape 123">
              <a:extLst>
                <a:ext uri="{FF2B5EF4-FFF2-40B4-BE49-F238E27FC236}">
                  <a16:creationId xmlns:a16="http://schemas.microsoft.com/office/drawing/2014/main" xmlns="" id="{8FFAAB3B-565B-4B6E-929B-C9DC1EA0D472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1434" y="2145028"/>
              <a:ext cx="359165" cy="35916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8180" y="12132"/>
                  </a:moveTo>
                  <a:cubicBezTo>
                    <a:pt x="17710" y="12226"/>
                    <a:pt x="17327" y="12561"/>
                    <a:pt x="17170" y="13012"/>
                  </a:cubicBezTo>
                  <a:cubicBezTo>
                    <a:pt x="17083" y="13261"/>
                    <a:pt x="16981" y="13503"/>
                    <a:pt x="16868" y="13738"/>
                  </a:cubicBezTo>
                  <a:cubicBezTo>
                    <a:pt x="16658" y="14169"/>
                    <a:pt x="16694" y="14677"/>
                    <a:pt x="16959" y="15075"/>
                  </a:cubicBezTo>
                  <a:lnTo>
                    <a:pt x="18131" y="16833"/>
                  </a:lnTo>
                  <a:lnTo>
                    <a:pt x="16832" y="18132"/>
                  </a:lnTo>
                  <a:lnTo>
                    <a:pt x="15075" y="16960"/>
                  </a:lnTo>
                  <a:cubicBezTo>
                    <a:pt x="14850" y="16810"/>
                    <a:pt x="14589" y="16733"/>
                    <a:pt x="14326" y="16733"/>
                  </a:cubicBezTo>
                  <a:cubicBezTo>
                    <a:pt x="14126" y="16733"/>
                    <a:pt x="13924" y="16778"/>
                    <a:pt x="13738" y="16868"/>
                  </a:cubicBezTo>
                  <a:cubicBezTo>
                    <a:pt x="13504" y="16981"/>
                    <a:pt x="13262" y="17083"/>
                    <a:pt x="13012" y="17170"/>
                  </a:cubicBezTo>
                  <a:cubicBezTo>
                    <a:pt x="12561" y="17327"/>
                    <a:pt x="12226" y="17712"/>
                    <a:pt x="12133" y="18180"/>
                  </a:cubicBezTo>
                  <a:lnTo>
                    <a:pt x="11717" y="20249"/>
                  </a:lnTo>
                  <a:lnTo>
                    <a:pt x="9881" y="20249"/>
                  </a:lnTo>
                  <a:lnTo>
                    <a:pt x="9467" y="18180"/>
                  </a:lnTo>
                  <a:cubicBezTo>
                    <a:pt x="9373" y="17712"/>
                    <a:pt x="9039" y="17327"/>
                    <a:pt x="8588" y="17170"/>
                  </a:cubicBezTo>
                  <a:cubicBezTo>
                    <a:pt x="8339" y="17083"/>
                    <a:pt x="8096" y="16983"/>
                    <a:pt x="7861" y="16869"/>
                  </a:cubicBezTo>
                  <a:cubicBezTo>
                    <a:pt x="7675" y="16778"/>
                    <a:pt x="7474" y="16733"/>
                    <a:pt x="7273" y="16733"/>
                  </a:cubicBezTo>
                  <a:cubicBezTo>
                    <a:pt x="7011" y="16733"/>
                    <a:pt x="6750" y="16810"/>
                    <a:pt x="6525" y="16960"/>
                  </a:cubicBezTo>
                  <a:lnTo>
                    <a:pt x="4767" y="18132"/>
                  </a:lnTo>
                  <a:lnTo>
                    <a:pt x="3468" y="16833"/>
                  </a:lnTo>
                  <a:lnTo>
                    <a:pt x="4639" y="15075"/>
                  </a:lnTo>
                  <a:cubicBezTo>
                    <a:pt x="4904" y="14677"/>
                    <a:pt x="4939" y="14169"/>
                    <a:pt x="4732" y="13738"/>
                  </a:cubicBezTo>
                  <a:cubicBezTo>
                    <a:pt x="4618" y="13504"/>
                    <a:pt x="4516" y="13263"/>
                    <a:pt x="4429" y="13013"/>
                  </a:cubicBezTo>
                  <a:cubicBezTo>
                    <a:pt x="4273" y="12561"/>
                    <a:pt x="3888" y="12227"/>
                    <a:pt x="3419" y="12133"/>
                  </a:cubicBezTo>
                  <a:lnTo>
                    <a:pt x="1350" y="11718"/>
                  </a:lnTo>
                  <a:lnTo>
                    <a:pt x="1349" y="9882"/>
                  </a:lnTo>
                  <a:lnTo>
                    <a:pt x="3419" y="9468"/>
                  </a:lnTo>
                  <a:cubicBezTo>
                    <a:pt x="3888" y="9374"/>
                    <a:pt x="4273" y="9039"/>
                    <a:pt x="4429" y="8588"/>
                  </a:cubicBezTo>
                  <a:cubicBezTo>
                    <a:pt x="4516" y="8338"/>
                    <a:pt x="4617" y="8096"/>
                    <a:pt x="4731" y="7862"/>
                  </a:cubicBezTo>
                  <a:cubicBezTo>
                    <a:pt x="4940" y="7431"/>
                    <a:pt x="4905" y="6923"/>
                    <a:pt x="4639" y="6524"/>
                  </a:cubicBezTo>
                  <a:lnTo>
                    <a:pt x="3468" y="4767"/>
                  </a:lnTo>
                  <a:lnTo>
                    <a:pt x="4767" y="3468"/>
                  </a:lnTo>
                  <a:lnTo>
                    <a:pt x="6525" y="4639"/>
                  </a:lnTo>
                  <a:cubicBezTo>
                    <a:pt x="6750" y="4790"/>
                    <a:pt x="7011" y="4866"/>
                    <a:pt x="7273" y="4866"/>
                  </a:cubicBezTo>
                  <a:cubicBezTo>
                    <a:pt x="7474" y="4866"/>
                    <a:pt x="7674" y="4822"/>
                    <a:pt x="7861" y="4732"/>
                  </a:cubicBezTo>
                  <a:cubicBezTo>
                    <a:pt x="8095" y="4619"/>
                    <a:pt x="8337" y="4517"/>
                    <a:pt x="8586" y="4430"/>
                  </a:cubicBezTo>
                  <a:cubicBezTo>
                    <a:pt x="9039" y="4272"/>
                    <a:pt x="9373" y="3888"/>
                    <a:pt x="9467" y="3420"/>
                  </a:cubicBezTo>
                  <a:lnTo>
                    <a:pt x="9881" y="1350"/>
                  </a:lnTo>
                  <a:lnTo>
                    <a:pt x="11717" y="1350"/>
                  </a:lnTo>
                  <a:lnTo>
                    <a:pt x="12131" y="3420"/>
                  </a:lnTo>
                  <a:cubicBezTo>
                    <a:pt x="12225" y="3888"/>
                    <a:pt x="12560" y="4272"/>
                    <a:pt x="13012" y="4430"/>
                  </a:cubicBezTo>
                  <a:cubicBezTo>
                    <a:pt x="13261" y="4517"/>
                    <a:pt x="13502" y="4617"/>
                    <a:pt x="13737" y="4731"/>
                  </a:cubicBezTo>
                  <a:cubicBezTo>
                    <a:pt x="13924" y="4822"/>
                    <a:pt x="14125" y="4866"/>
                    <a:pt x="14326" y="4866"/>
                  </a:cubicBezTo>
                  <a:cubicBezTo>
                    <a:pt x="14589" y="4866"/>
                    <a:pt x="14850" y="4790"/>
                    <a:pt x="15075" y="4639"/>
                  </a:cubicBezTo>
                  <a:lnTo>
                    <a:pt x="16832" y="3468"/>
                  </a:lnTo>
                  <a:lnTo>
                    <a:pt x="18131" y="4767"/>
                  </a:lnTo>
                  <a:lnTo>
                    <a:pt x="16959" y="6524"/>
                  </a:lnTo>
                  <a:cubicBezTo>
                    <a:pt x="16694" y="6923"/>
                    <a:pt x="16660" y="7431"/>
                    <a:pt x="16867" y="7861"/>
                  </a:cubicBezTo>
                  <a:cubicBezTo>
                    <a:pt x="16980" y="8096"/>
                    <a:pt x="17083" y="8337"/>
                    <a:pt x="17170" y="8587"/>
                  </a:cubicBezTo>
                  <a:cubicBezTo>
                    <a:pt x="17327" y="9039"/>
                    <a:pt x="17710" y="9373"/>
                    <a:pt x="18180" y="9467"/>
                  </a:cubicBezTo>
                  <a:lnTo>
                    <a:pt x="20248" y="9882"/>
                  </a:lnTo>
                  <a:lnTo>
                    <a:pt x="20250" y="11718"/>
                  </a:lnTo>
                  <a:cubicBezTo>
                    <a:pt x="20250" y="11718"/>
                    <a:pt x="18180" y="12132"/>
                    <a:pt x="18180" y="12132"/>
                  </a:cubicBezTo>
                  <a:close/>
                  <a:moveTo>
                    <a:pt x="20513" y="8558"/>
                  </a:moveTo>
                  <a:lnTo>
                    <a:pt x="18445" y="8143"/>
                  </a:lnTo>
                  <a:cubicBezTo>
                    <a:pt x="18341" y="7844"/>
                    <a:pt x="18218" y="7554"/>
                    <a:pt x="18082" y="7273"/>
                  </a:cubicBezTo>
                  <a:lnTo>
                    <a:pt x="19254" y="5516"/>
                  </a:lnTo>
                  <a:cubicBezTo>
                    <a:pt x="19611" y="4980"/>
                    <a:pt x="19540" y="4268"/>
                    <a:pt x="19085" y="3813"/>
                  </a:cubicBezTo>
                  <a:lnTo>
                    <a:pt x="17787" y="2514"/>
                  </a:lnTo>
                  <a:cubicBezTo>
                    <a:pt x="17526" y="2253"/>
                    <a:pt x="17181" y="2118"/>
                    <a:pt x="16831" y="2118"/>
                  </a:cubicBezTo>
                  <a:cubicBezTo>
                    <a:pt x="16573" y="2118"/>
                    <a:pt x="16312" y="2193"/>
                    <a:pt x="16084" y="2345"/>
                  </a:cubicBezTo>
                  <a:lnTo>
                    <a:pt x="14326" y="3516"/>
                  </a:lnTo>
                  <a:cubicBezTo>
                    <a:pt x="14044" y="3380"/>
                    <a:pt x="13754" y="3258"/>
                    <a:pt x="13455" y="3155"/>
                  </a:cubicBezTo>
                  <a:lnTo>
                    <a:pt x="13041" y="1085"/>
                  </a:lnTo>
                  <a:cubicBezTo>
                    <a:pt x="12916" y="454"/>
                    <a:pt x="12361" y="0"/>
                    <a:pt x="11717" y="0"/>
                  </a:cubicBezTo>
                  <a:lnTo>
                    <a:pt x="9881" y="0"/>
                  </a:lnTo>
                  <a:cubicBezTo>
                    <a:pt x="9238" y="0"/>
                    <a:pt x="8684" y="454"/>
                    <a:pt x="8557" y="1085"/>
                  </a:cubicBezTo>
                  <a:lnTo>
                    <a:pt x="8143" y="3155"/>
                  </a:lnTo>
                  <a:cubicBezTo>
                    <a:pt x="7843" y="3258"/>
                    <a:pt x="7554" y="3381"/>
                    <a:pt x="7273" y="3516"/>
                  </a:cubicBezTo>
                  <a:lnTo>
                    <a:pt x="5516" y="2345"/>
                  </a:lnTo>
                  <a:cubicBezTo>
                    <a:pt x="5287" y="2193"/>
                    <a:pt x="5026" y="2118"/>
                    <a:pt x="4767" y="2118"/>
                  </a:cubicBezTo>
                  <a:cubicBezTo>
                    <a:pt x="4419" y="2118"/>
                    <a:pt x="4073" y="2253"/>
                    <a:pt x="3812" y="2514"/>
                  </a:cubicBezTo>
                  <a:lnTo>
                    <a:pt x="2514" y="3813"/>
                  </a:lnTo>
                  <a:cubicBezTo>
                    <a:pt x="2059" y="4268"/>
                    <a:pt x="1988" y="4980"/>
                    <a:pt x="2345" y="5516"/>
                  </a:cubicBezTo>
                  <a:lnTo>
                    <a:pt x="3516" y="7273"/>
                  </a:lnTo>
                  <a:cubicBezTo>
                    <a:pt x="3380" y="7555"/>
                    <a:pt x="3258" y="7844"/>
                    <a:pt x="3154" y="8144"/>
                  </a:cubicBezTo>
                  <a:lnTo>
                    <a:pt x="1085" y="8558"/>
                  </a:lnTo>
                  <a:cubicBezTo>
                    <a:pt x="454" y="8684"/>
                    <a:pt x="0" y="9238"/>
                    <a:pt x="0" y="9882"/>
                  </a:cubicBezTo>
                  <a:lnTo>
                    <a:pt x="0" y="11718"/>
                  </a:lnTo>
                  <a:cubicBezTo>
                    <a:pt x="0" y="12361"/>
                    <a:pt x="454" y="12916"/>
                    <a:pt x="1085" y="13042"/>
                  </a:cubicBezTo>
                  <a:lnTo>
                    <a:pt x="3154" y="13456"/>
                  </a:lnTo>
                  <a:cubicBezTo>
                    <a:pt x="3258" y="13755"/>
                    <a:pt x="3380" y="14046"/>
                    <a:pt x="3516" y="14326"/>
                  </a:cubicBezTo>
                  <a:lnTo>
                    <a:pt x="2345" y="16083"/>
                  </a:lnTo>
                  <a:cubicBezTo>
                    <a:pt x="1988" y="16619"/>
                    <a:pt x="2059" y="17332"/>
                    <a:pt x="2514" y="17787"/>
                  </a:cubicBezTo>
                  <a:lnTo>
                    <a:pt x="3812" y="19086"/>
                  </a:lnTo>
                  <a:cubicBezTo>
                    <a:pt x="4073" y="19346"/>
                    <a:pt x="4419" y="19482"/>
                    <a:pt x="4767" y="19482"/>
                  </a:cubicBezTo>
                  <a:cubicBezTo>
                    <a:pt x="5026" y="19482"/>
                    <a:pt x="5287" y="19406"/>
                    <a:pt x="5516" y="19254"/>
                  </a:cubicBezTo>
                  <a:lnTo>
                    <a:pt x="7273" y="18083"/>
                  </a:lnTo>
                  <a:cubicBezTo>
                    <a:pt x="7554" y="18220"/>
                    <a:pt x="7843" y="18341"/>
                    <a:pt x="8143" y="18445"/>
                  </a:cubicBezTo>
                  <a:lnTo>
                    <a:pt x="8557" y="20514"/>
                  </a:lnTo>
                  <a:cubicBezTo>
                    <a:pt x="8684" y="21146"/>
                    <a:pt x="9238" y="21599"/>
                    <a:pt x="9881" y="21599"/>
                  </a:cubicBezTo>
                  <a:lnTo>
                    <a:pt x="11717" y="21599"/>
                  </a:lnTo>
                  <a:cubicBezTo>
                    <a:pt x="12361" y="21599"/>
                    <a:pt x="12916" y="21146"/>
                    <a:pt x="13041" y="20514"/>
                  </a:cubicBezTo>
                  <a:lnTo>
                    <a:pt x="13456" y="18445"/>
                  </a:lnTo>
                  <a:cubicBezTo>
                    <a:pt x="13755" y="18341"/>
                    <a:pt x="14046" y="18219"/>
                    <a:pt x="14326" y="18083"/>
                  </a:cubicBezTo>
                  <a:lnTo>
                    <a:pt x="16084" y="19254"/>
                  </a:lnTo>
                  <a:cubicBezTo>
                    <a:pt x="16312" y="19406"/>
                    <a:pt x="16573" y="19482"/>
                    <a:pt x="16831" y="19482"/>
                  </a:cubicBezTo>
                  <a:cubicBezTo>
                    <a:pt x="17181" y="19482"/>
                    <a:pt x="17526" y="19346"/>
                    <a:pt x="17787" y="19086"/>
                  </a:cubicBezTo>
                  <a:lnTo>
                    <a:pt x="19085" y="17787"/>
                  </a:lnTo>
                  <a:cubicBezTo>
                    <a:pt x="19540" y="17332"/>
                    <a:pt x="19611" y="16619"/>
                    <a:pt x="19254" y="16083"/>
                  </a:cubicBezTo>
                  <a:lnTo>
                    <a:pt x="18082" y="14326"/>
                  </a:lnTo>
                  <a:cubicBezTo>
                    <a:pt x="18219" y="14045"/>
                    <a:pt x="18341" y="13755"/>
                    <a:pt x="18445" y="13456"/>
                  </a:cubicBezTo>
                  <a:lnTo>
                    <a:pt x="20513" y="13042"/>
                  </a:lnTo>
                  <a:cubicBezTo>
                    <a:pt x="21145" y="12916"/>
                    <a:pt x="21599" y="12361"/>
                    <a:pt x="21599" y="11718"/>
                  </a:cubicBezTo>
                  <a:lnTo>
                    <a:pt x="21599" y="9882"/>
                  </a:lnTo>
                  <a:cubicBezTo>
                    <a:pt x="21599" y="9238"/>
                    <a:pt x="21145" y="8684"/>
                    <a:pt x="20513" y="8558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8" name="AutoShape 124">
              <a:extLst>
                <a:ext uri="{FF2B5EF4-FFF2-40B4-BE49-F238E27FC236}">
                  <a16:creationId xmlns:a16="http://schemas.microsoft.com/office/drawing/2014/main" xmlns="" id="{23EE37BC-E06F-46E0-9A58-B8E7E9453B0E}"/>
                </a:ext>
              </a:extLst>
            </p:cNvPr>
            <p:cNvSpPr>
              <a:spLocks/>
            </p:cNvSpPr>
            <p:nvPr/>
          </p:nvSpPr>
          <p:spPr bwMode="auto">
            <a:xfrm>
              <a:off x="3292736" y="2245717"/>
              <a:ext cx="157173" cy="15717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20250"/>
                  </a:moveTo>
                  <a:cubicBezTo>
                    <a:pt x="5580" y="20250"/>
                    <a:pt x="1350" y="16017"/>
                    <a:pt x="1350" y="10800"/>
                  </a:cubicBezTo>
                  <a:cubicBezTo>
                    <a:pt x="1350" y="5582"/>
                    <a:pt x="5580" y="1349"/>
                    <a:pt x="10800" y="1349"/>
                  </a:cubicBezTo>
                  <a:cubicBezTo>
                    <a:pt x="16016" y="1349"/>
                    <a:pt x="20250" y="5582"/>
                    <a:pt x="20250" y="10800"/>
                  </a:cubicBezTo>
                  <a:cubicBezTo>
                    <a:pt x="20250" y="16017"/>
                    <a:pt x="16016" y="20250"/>
                    <a:pt x="10800" y="20250"/>
                  </a:cubicBezTo>
                  <a:moveTo>
                    <a:pt x="10800" y="0"/>
                  </a:moveTo>
                  <a:cubicBezTo>
                    <a:pt x="4836" y="0"/>
                    <a:pt x="0" y="4836"/>
                    <a:pt x="0" y="10800"/>
                  </a:cubicBezTo>
                  <a:cubicBezTo>
                    <a:pt x="0" y="16763"/>
                    <a:pt x="4836" y="21600"/>
                    <a:pt x="10800" y="21600"/>
                  </a:cubicBezTo>
                  <a:cubicBezTo>
                    <a:pt x="16763" y="21600"/>
                    <a:pt x="21599" y="16763"/>
                    <a:pt x="21599" y="10800"/>
                  </a:cubicBezTo>
                  <a:cubicBezTo>
                    <a:pt x="21599" y="4836"/>
                    <a:pt x="16763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9" name="AutoShape 125">
              <a:extLst>
                <a:ext uri="{FF2B5EF4-FFF2-40B4-BE49-F238E27FC236}">
                  <a16:creationId xmlns:a16="http://schemas.microsoft.com/office/drawing/2014/main" xmlns="" id="{D27CE1DF-9683-4F93-8892-ECF940291B96}"/>
                </a:ext>
              </a:extLst>
            </p:cNvPr>
            <p:cNvSpPr>
              <a:spLocks/>
            </p:cNvSpPr>
            <p:nvPr/>
          </p:nvSpPr>
          <p:spPr bwMode="auto">
            <a:xfrm>
              <a:off x="3325891" y="2279484"/>
              <a:ext cx="90253" cy="9025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18900"/>
                  </a:moveTo>
                  <a:cubicBezTo>
                    <a:pt x="6328" y="18900"/>
                    <a:pt x="2699" y="15271"/>
                    <a:pt x="2699" y="10800"/>
                  </a:cubicBezTo>
                  <a:cubicBezTo>
                    <a:pt x="2699" y="6329"/>
                    <a:pt x="6328" y="2700"/>
                    <a:pt x="10800" y="2700"/>
                  </a:cubicBezTo>
                  <a:cubicBezTo>
                    <a:pt x="15271" y="2700"/>
                    <a:pt x="18899" y="6329"/>
                    <a:pt x="18899" y="10800"/>
                  </a:cubicBezTo>
                  <a:cubicBezTo>
                    <a:pt x="18899" y="15271"/>
                    <a:pt x="15271" y="18900"/>
                    <a:pt x="10800" y="18900"/>
                  </a:cubicBezTo>
                  <a:moveTo>
                    <a:pt x="10800" y="0"/>
                  </a:moveTo>
                  <a:cubicBezTo>
                    <a:pt x="4830" y="0"/>
                    <a:pt x="0" y="4833"/>
                    <a:pt x="0" y="10800"/>
                  </a:cubicBezTo>
                  <a:cubicBezTo>
                    <a:pt x="0" y="16766"/>
                    <a:pt x="4830" y="21599"/>
                    <a:pt x="10800" y="21599"/>
                  </a:cubicBezTo>
                  <a:cubicBezTo>
                    <a:pt x="16764" y="21599"/>
                    <a:pt x="21600" y="16766"/>
                    <a:pt x="21600" y="10800"/>
                  </a:cubicBezTo>
                  <a:cubicBezTo>
                    <a:pt x="21600" y="4833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xmlns="" id="{51852231-DBA4-4459-A525-9D6F0328D398}"/>
              </a:ext>
            </a:extLst>
          </p:cNvPr>
          <p:cNvGrpSpPr/>
          <p:nvPr/>
        </p:nvGrpSpPr>
        <p:grpSpPr>
          <a:xfrm>
            <a:off x="699771" y="1647253"/>
            <a:ext cx="626564" cy="626564"/>
            <a:chOff x="2473104" y="2145028"/>
            <a:chExt cx="359165" cy="359165"/>
          </a:xfrm>
          <a:solidFill>
            <a:schemeClr val="bg1"/>
          </a:solidFill>
        </p:grpSpPr>
        <p:sp>
          <p:nvSpPr>
            <p:cNvPr id="31" name="AutoShape 126">
              <a:extLst>
                <a:ext uri="{FF2B5EF4-FFF2-40B4-BE49-F238E27FC236}">
                  <a16:creationId xmlns:a16="http://schemas.microsoft.com/office/drawing/2014/main" xmlns="" id="{3A999974-19D3-44F7-BF39-C052E0153F3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73104" y="2145028"/>
              <a:ext cx="359165" cy="35916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3499" y="14850"/>
                  </a:moveTo>
                  <a:cubicBezTo>
                    <a:pt x="9772" y="14850"/>
                    <a:pt x="6749" y="11827"/>
                    <a:pt x="6749" y="8100"/>
                  </a:cubicBezTo>
                  <a:cubicBezTo>
                    <a:pt x="6749" y="4372"/>
                    <a:pt x="9772" y="1350"/>
                    <a:pt x="13499" y="1350"/>
                  </a:cubicBezTo>
                  <a:cubicBezTo>
                    <a:pt x="17227" y="1350"/>
                    <a:pt x="20249" y="4372"/>
                    <a:pt x="20249" y="8100"/>
                  </a:cubicBezTo>
                  <a:cubicBezTo>
                    <a:pt x="20249" y="11827"/>
                    <a:pt x="17227" y="14850"/>
                    <a:pt x="13499" y="14850"/>
                  </a:cubicBezTo>
                  <a:moveTo>
                    <a:pt x="3236" y="20042"/>
                  </a:moveTo>
                  <a:cubicBezTo>
                    <a:pt x="3019" y="20266"/>
                    <a:pt x="2718" y="20408"/>
                    <a:pt x="2382" y="20408"/>
                  </a:cubicBezTo>
                  <a:cubicBezTo>
                    <a:pt x="1724" y="20408"/>
                    <a:pt x="1191" y="19875"/>
                    <a:pt x="1191" y="19218"/>
                  </a:cubicBezTo>
                  <a:cubicBezTo>
                    <a:pt x="1191" y="18881"/>
                    <a:pt x="1332" y="18580"/>
                    <a:pt x="1557" y="18363"/>
                  </a:cubicBezTo>
                  <a:lnTo>
                    <a:pt x="1551" y="18358"/>
                  </a:lnTo>
                  <a:lnTo>
                    <a:pt x="6996" y="12913"/>
                  </a:lnTo>
                  <a:cubicBezTo>
                    <a:pt x="7472" y="13555"/>
                    <a:pt x="8039" y="14122"/>
                    <a:pt x="8680" y="14599"/>
                  </a:cubicBezTo>
                  <a:cubicBezTo>
                    <a:pt x="8680" y="14599"/>
                    <a:pt x="3236" y="20042"/>
                    <a:pt x="3236" y="20042"/>
                  </a:cubicBezTo>
                  <a:close/>
                  <a:moveTo>
                    <a:pt x="13499" y="0"/>
                  </a:moveTo>
                  <a:cubicBezTo>
                    <a:pt x="9026" y="0"/>
                    <a:pt x="5399" y="3626"/>
                    <a:pt x="5399" y="8100"/>
                  </a:cubicBezTo>
                  <a:cubicBezTo>
                    <a:pt x="5399" y="9467"/>
                    <a:pt x="5742" y="10754"/>
                    <a:pt x="6341" y="11884"/>
                  </a:cubicBezTo>
                  <a:lnTo>
                    <a:pt x="709" y="17515"/>
                  </a:lnTo>
                  <a:lnTo>
                    <a:pt x="713" y="17520"/>
                  </a:lnTo>
                  <a:cubicBezTo>
                    <a:pt x="274" y="17953"/>
                    <a:pt x="0" y="18552"/>
                    <a:pt x="0" y="19218"/>
                  </a:cubicBezTo>
                  <a:cubicBezTo>
                    <a:pt x="0" y="20533"/>
                    <a:pt x="1066" y="21599"/>
                    <a:pt x="2382" y="21599"/>
                  </a:cubicBezTo>
                  <a:cubicBezTo>
                    <a:pt x="3047" y="21599"/>
                    <a:pt x="3647" y="21326"/>
                    <a:pt x="4079" y="20885"/>
                  </a:cubicBezTo>
                  <a:lnTo>
                    <a:pt x="4078" y="20884"/>
                  </a:lnTo>
                  <a:lnTo>
                    <a:pt x="9708" y="15255"/>
                  </a:lnTo>
                  <a:cubicBezTo>
                    <a:pt x="10839" y="15856"/>
                    <a:pt x="12128" y="16200"/>
                    <a:pt x="13499" y="16200"/>
                  </a:cubicBezTo>
                  <a:cubicBezTo>
                    <a:pt x="17973" y="16200"/>
                    <a:pt x="21600" y="12573"/>
                    <a:pt x="21600" y="8100"/>
                  </a:cubicBezTo>
                  <a:cubicBezTo>
                    <a:pt x="21600" y="3626"/>
                    <a:pt x="17973" y="0"/>
                    <a:pt x="13499" y="0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32" name="AutoShape 127">
              <a:extLst>
                <a:ext uri="{FF2B5EF4-FFF2-40B4-BE49-F238E27FC236}">
                  <a16:creationId xmlns:a16="http://schemas.microsoft.com/office/drawing/2014/main" xmlns="" id="{AA83F5E9-B885-450C-9308-5D18FF3B7BA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18611" y="2200897"/>
              <a:ext cx="84727" cy="8411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160" y="0"/>
                  </a:moveTo>
                  <a:cubicBezTo>
                    <a:pt x="9025" y="0"/>
                    <a:pt x="0" y="9025"/>
                    <a:pt x="0" y="20160"/>
                  </a:cubicBezTo>
                  <a:cubicBezTo>
                    <a:pt x="0" y="20954"/>
                    <a:pt x="644" y="21600"/>
                    <a:pt x="1440" y="21600"/>
                  </a:cubicBezTo>
                  <a:cubicBezTo>
                    <a:pt x="2235" y="21600"/>
                    <a:pt x="2880" y="20954"/>
                    <a:pt x="2880" y="20160"/>
                  </a:cubicBezTo>
                  <a:cubicBezTo>
                    <a:pt x="2880" y="10618"/>
                    <a:pt x="10617" y="2880"/>
                    <a:pt x="20160" y="2880"/>
                  </a:cubicBezTo>
                  <a:cubicBezTo>
                    <a:pt x="20955" y="2880"/>
                    <a:pt x="21599" y="2234"/>
                    <a:pt x="21599" y="1440"/>
                  </a:cubicBezTo>
                  <a:cubicBezTo>
                    <a:pt x="21599" y="645"/>
                    <a:pt x="20955" y="0"/>
                    <a:pt x="20160" y="0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363479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>
            <a:extLst>
              <a:ext uri="{FF2B5EF4-FFF2-40B4-BE49-F238E27FC236}">
                <a16:creationId xmlns:a16="http://schemas.microsoft.com/office/drawing/2014/main" xmlns="" id="{43472C6A-CD4B-4B7B-9F48-350D9E4EBCB3}"/>
              </a:ext>
            </a:extLst>
          </p:cNvPr>
          <p:cNvSpPr/>
          <p:nvPr/>
        </p:nvSpPr>
        <p:spPr>
          <a:xfrm>
            <a:off x="388822" y="1294108"/>
            <a:ext cx="7794281" cy="113815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15DCC740-3811-46CA-A9AC-FB7445464E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57879" y="1298166"/>
            <a:ext cx="2344387" cy="3117730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xmlns="" id="{B1EF227F-F971-46C4-8C83-D820A502B67B}"/>
              </a:ext>
            </a:extLst>
          </p:cNvPr>
          <p:cNvSpPr/>
          <p:nvPr/>
        </p:nvSpPr>
        <p:spPr>
          <a:xfrm>
            <a:off x="388823" y="375240"/>
            <a:ext cx="19800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2000" b="1" kern="10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国内外研究概况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9E909954-10C8-4280-953E-B54B27A00653}"/>
              </a:ext>
            </a:extLst>
          </p:cNvPr>
          <p:cNvSpPr/>
          <p:nvPr/>
        </p:nvSpPr>
        <p:spPr>
          <a:xfrm>
            <a:off x="388823" y="742818"/>
            <a:ext cx="29393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1200" kern="10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Research Situation At Home And Abroad</a:t>
            </a:r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xmlns="" id="{73D54D65-F68A-4145-AAEA-8CD320E0F3B1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35224" y="897030"/>
            <a:ext cx="2789695" cy="3920002"/>
          </a:xfrm>
          <a:prstGeom prst="rect">
            <a:avLst/>
          </a:prstGeom>
        </p:spPr>
      </p:pic>
      <p:sp>
        <p:nvSpPr>
          <p:cNvPr id="27" name="矩形 26">
            <a:extLst>
              <a:ext uri="{FF2B5EF4-FFF2-40B4-BE49-F238E27FC236}">
                <a16:creationId xmlns:a16="http://schemas.microsoft.com/office/drawing/2014/main" xmlns="" id="{B75F93CF-3DCA-4826-923A-B1601135DAD3}"/>
              </a:ext>
            </a:extLst>
          </p:cNvPr>
          <p:cNvSpPr/>
          <p:nvPr/>
        </p:nvSpPr>
        <p:spPr>
          <a:xfrm>
            <a:off x="450816" y="1425155"/>
            <a:ext cx="19800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2000" b="1" kern="100">
                <a:solidFill>
                  <a:schemeClr val="bg1"/>
                </a:solidFill>
                <a:latin typeface="+mn-ea"/>
                <a:cs typeface="Times New Roman" panose="02020603050405020304" pitchFamily="18" charset="0"/>
              </a:rPr>
              <a:t>国内外研究概况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xmlns="" id="{5A7AE200-7CBF-47A8-BFC3-5EE3783AF59A}"/>
              </a:ext>
            </a:extLst>
          </p:cNvPr>
          <p:cNvSpPr/>
          <p:nvPr/>
        </p:nvSpPr>
        <p:spPr>
          <a:xfrm>
            <a:off x="469979" y="1771559"/>
            <a:ext cx="5217899" cy="55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1200">
                <a:solidFill>
                  <a:schemeClr val="bg1"/>
                </a:solidFill>
              </a:rPr>
              <a:t>Lorem ipsum dolor sit amet, consectetuer adipiscing elit. Aenean commodo ligula eget dolor. Lorem ipsum dolor sit amet, consectetuer adipiscing elit. </a:t>
            </a:r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xmlns="" id="{D33AB898-91D3-49AF-BFAA-50C82A809FC9}"/>
              </a:ext>
            </a:extLst>
          </p:cNvPr>
          <p:cNvSpPr/>
          <p:nvPr/>
        </p:nvSpPr>
        <p:spPr>
          <a:xfrm>
            <a:off x="469979" y="2610060"/>
            <a:ext cx="681925" cy="681925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xmlns="" id="{0122DECD-DE99-4981-844D-0E38BB114A8D}"/>
              </a:ext>
            </a:extLst>
          </p:cNvPr>
          <p:cNvSpPr/>
          <p:nvPr/>
        </p:nvSpPr>
        <p:spPr>
          <a:xfrm>
            <a:off x="450816" y="3694941"/>
            <a:ext cx="681925" cy="681925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xmlns="" id="{4E72295C-1C6B-4477-BB61-51C9EAC2B8E8}"/>
              </a:ext>
            </a:extLst>
          </p:cNvPr>
          <p:cNvSpPr/>
          <p:nvPr/>
        </p:nvSpPr>
        <p:spPr>
          <a:xfrm>
            <a:off x="1283641" y="2731049"/>
            <a:ext cx="4280252" cy="5146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</a:rPr>
              <a:t>Lorem ipsum dolor sit amet, consectetuer adipiscing elit. Aenean commodo ligula eget dolor. Lorem ipsum dolor sit amet, consectetuer adipiscing elit. 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xmlns="" id="{6724EFDA-2C65-40C4-A4CD-545800692528}"/>
              </a:ext>
            </a:extLst>
          </p:cNvPr>
          <p:cNvSpPr/>
          <p:nvPr/>
        </p:nvSpPr>
        <p:spPr>
          <a:xfrm>
            <a:off x="1283641" y="3862173"/>
            <a:ext cx="4280252" cy="5146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</a:rPr>
              <a:t>Lorem ipsum dolor sit amet, consectetuer adipiscing elit. Aenean commodo ligula eget dolor. Lorem ipsum dolor sit amet, consectetuer adipiscing elit. </a:t>
            </a: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xmlns="" id="{8AA21313-A925-4B7F-B556-8FB7A8A7EA46}"/>
              </a:ext>
            </a:extLst>
          </p:cNvPr>
          <p:cNvGrpSpPr/>
          <p:nvPr/>
        </p:nvGrpSpPr>
        <p:grpSpPr>
          <a:xfrm>
            <a:off x="609421" y="3858897"/>
            <a:ext cx="352425" cy="354012"/>
            <a:chOff x="5478463" y="2630488"/>
            <a:chExt cx="352425" cy="354012"/>
          </a:xfrm>
        </p:grpSpPr>
        <p:sp>
          <p:nvSpPr>
            <p:cNvPr id="16" name="AutoShape 37">
              <a:extLst>
                <a:ext uri="{FF2B5EF4-FFF2-40B4-BE49-F238E27FC236}">
                  <a16:creationId xmlns:a16="http://schemas.microsoft.com/office/drawing/2014/main" xmlns="" id="{90DC2582-9CA2-4589-AC65-AA61516FE008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8463" y="2663825"/>
              <a:ext cx="320675" cy="320675"/>
            </a:xfrm>
            <a:custGeom>
              <a:avLst/>
              <a:gdLst>
                <a:gd name="T0" fmla="+- 0 10849 98"/>
                <a:gd name="T1" fmla="*/ T0 w 21502"/>
                <a:gd name="T2" fmla="*/ 10800 h 21600"/>
                <a:gd name="T3" fmla="+- 0 10849 98"/>
                <a:gd name="T4" fmla="*/ T3 w 21502"/>
                <a:gd name="T5" fmla="*/ 10800 h 21600"/>
                <a:gd name="T6" fmla="+- 0 10849 98"/>
                <a:gd name="T7" fmla="*/ T6 w 21502"/>
                <a:gd name="T8" fmla="*/ 10800 h 21600"/>
                <a:gd name="T9" fmla="+- 0 10849 98"/>
                <a:gd name="T10" fmla="*/ T9 w 21502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502" h="21600">
                  <a:moveTo>
                    <a:pt x="19917" y="7880"/>
                  </a:moveTo>
                  <a:lnTo>
                    <a:pt x="18875" y="8932"/>
                  </a:lnTo>
                  <a:cubicBezTo>
                    <a:pt x="18730" y="9079"/>
                    <a:pt x="18497" y="9079"/>
                    <a:pt x="18353" y="8932"/>
                  </a:cubicBezTo>
                  <a:lnTo>
                    <a:pt x="17048" y="7617"/>
                  </a:lnTo>
                  <a:lnTo>
                    <a:pt x="15991" y="10290"/>
                  </a:lnTo>
                  <a:lnTo>
                    <a:pt x="16080" y="10064"/>
                  </a:lnTo>
                  <a:cubicBezTo>
                    <a:pt x="13859" y="7826"/>
                    <a:pt x="11601" y="7544"/>
                    <a:pt x="9565" y="7291"/>
                  </a:cubicBezTo>
                  <a:cubicBezTo>
                    <a:pt x="8910" y="7210"/>
                    <a:pt x="8276" y="7126"/>
                    <a:pt x="7652" y="6990"/>
                  </a:cubicBezTo>
                  <a:lnTo>
                    <a:pt x="13918" y="4456"/>
                  </a:lnTo>
                  <a:lnTo>
                    <a:pt x="12652" y="3179"/>
                  </a:lnTo>
                  <a:cubicBezTo>
                    <a:pt x="12508" y="3033"/>
                    <a:pt x="12508" y="2798"/>
                    <a:pt x="12652" y="2652"/>
                  </a:cubicBezTo>
                  <a:lnTo>
                    <a:pt x="13695" y="1598"/>
                  </a:lnTo>
                  <a:cubicBezTo>
                    <a:pt x="13840" y="1453"/>
                    <a:pt x="14073" y="1453"/>
                    <a:pt x="14217" y="1598"/>
                  </a:cubicBezTo>
                  <a:lnTo>
                    <a:pt x="19917" y="7353"/>
                  </a:lnTo>
                  <a:cubicBezTo>
                    <a:pt x="20062" y="7499"/>
                    <a:pt x="20062" y="7734"/>
                    <a:pt x="19917" y="7880"/>
                  </a:cubicBezTo>
                  <a:moveTo>
                    <a:pt x="12292" y="19639"/>
                  </a:moveTo>
                  <a:cubicBezTo>
                    <a:pt x="12200" y="19872"/>
                    <a:pt x="11999" y="20044"/>
                    <a:pt x="11756" y="20095"/>
                  </a:cubicBezTo>
                  <a:cubicBezTo>
                    <a:pt x="11700" y="20106"/>
                    <a:pt x="11643" y="20111"/>
                    <a:pt x="11587" y="20110"/>
                  </a:cubicBezTo>
                  <a:cubicBezTo>
                    <a:pt x="11400" y="20105"/>
                    <a:pt x="11219" y="20030"/>
                    <a:pt x="11084" y="19892"/>
                  </a:cubicBezTo>
                  <a:lnTo>
                    <a:pt x="1692" y="10517"/>
                  </a:lnTo>
                  <a:cubicBezTo>
                    <a:pt x="1519" y="10343"/>
                    <a:pt x="1443" y="10094"/>
                    <a:pt x="1488" y="9852"/>
                  </a:cubicBezTo>
                  <a:cubicBezTo>
                    <a:pt x="1533" y="9610"/>
                    <a:pt x="1695" y="9407"/>
                    <a:pt x="1917" y="9308"/>
                  </a:cubicBezTo>
                  <a:lnTo>
                    <a:pt x="6505" y="7453"/>
                  </a:lnTo>
                  <a:cubicBezTo>
                    <a:pt x="9597" y="8490"/>
                    <a:pt x="12689" y="7491"/>
                    <a:pt x="15781" y="10821"/>
                  </a:cubicBezTo>
                  <a:cubicBezTo>
                    <a:pt x="15781" y="10821"/>
                    <a:pt x="12292" y="19639"/>
                    <a:pt x="12292" y="19639"/>
                  </a:cubicBezTo>
                  <a:close/>
                  <a:moveTo>
                    <a:pt x="15260" y="545"/>
                  </a:moveTo>
                  <a:cubicBezTo>
                    <a:pt x="14912" y="193"/>
                    <a:pt x="14449" y="0"/>
                    <a:pt x="13956" y="0"/>
                  </a:cubicBezTo>
                  <a:cubicBezTo>
                    <a:pt x="13463" y="0"/>
                    <a:pt x="13000" y="193"/>
                    <a:pt x="12651" y="546"/>
                  </a:cubicBezTo>
                  <a:lnTo>
                    <a:pt x="11610" y="1598"/>
                  </a:lnTo>
                  <a:cubicBezTo>
                    <a:pt x="11261" y="1949"/>
                    <a:pt x="11068" y="2417"/>
                    <a:pt x="11068" y="2915"/>
                  </a:cubicBezTo>
                  <a:cubicBezTo>
                    <a:pt x="11068" y="3265"/>
                    <a:pt x="11164" y="3601"/>
                    <a:pt x="11342" y="3893"/>
                  </a:cubicBezTo>
                  <a:lnTo>
                    <a:pt x="1324" y="7944"/>
                  </a:lnTo>
                  <a:cubicBezTo>
                    <a:pt x="654" y="8241"/>
                    <a:pt x="173" y="8851"/>
                    <a:pt x="38" y="9575"/>
                  </a:cubicBezTo>
                  <a:cubicBezTo>
                    <a:pt x="-98" y="10302"/>
                    <a:pt x="130" y="11048"/>
                    <a:pt x="654" y="11576"/>
                  </a:cubicBezTo>
                  <a:lnTo>
                    <a:pt x="10041" y="20946"/>
                  </a:lnTo>
                  <a:cubicBezTo>
                    <a:pt x="10445" y="21354"/>
                    <a:pt x="10982" y="21586"/>
                    <a:pt x="11549" y="21599"/>
                  </a:cubicBezTo>
                  <a:cubicBezTo>
                    <a:pt x="11562" y="21599"/>
                    <a:pt x="11593" y="21599"/>
                    <a:pt x="11605" y="21599"/>
                  </a:cubicBezTo>
                  <a:cubicBezTo>
                    <a:pt x="11754" y="21599"/>
                    <a:pt x="11906" y="21584"/>
                    <a:pt x="12056" y="21553"/>
                  </a:cubicBezTo>
                  <a:cubicBezTo>
                    <a:pt x="12789" y="21399"/>
                    <a:pt x="13390" y="20888"/>
                    <a:pt x="13662" y="20191"/>
                  </a:cubicBezTo>
                  <a:lnTo>
                    <a:pt x="17604" y="10229"/>
                  </a:lnTo>
                  <a:cubicBezTo>
                    <a:pt x="17902" y="10426"/>
                    <a:pt x="18250" y="10532"/>
                    <a:pt x="18613" y="10532"/>
                  </a:cubicBezTo>
                  <a:cubicBezTo>
                    <a:pt x="19107" y="10532"/>
                    <a:pt x="19570" y="10338"/>
                    <a:pt x="19918" y="9986"/>
                  </a:cubicBezTo>
                  <a:lnTo>
                    <a:pt x="20957" y="8937"/>
                  </a:lnTo>
                  <a:cubicBezTo>
                    <a:pt x="21308" y="8585"/>
                    <a:pt x="21502" y="8116"/>
                    <a:pt x="21502" y="7617"/>
                  </a:cubicBezTo>
                  <a:cubicBezTo>
                    <a:pt x="21502" y="7117"/>
                    <a:pt x="21308" y="6648"/>
                    <a:pt x="20961" y="6300"/>
                  </a:cubicBezTo>
                  <a:cubicBezTo>
                    <a:pt x="20961" y="6300"/>
                    <a:pt x="15260" y="545"/>
                    <a:pt x="15260" y="545"/>
                  </a:cubicBez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17" name="AutoShape 38">
              <a:extLst>
                <a:ext uri="{FF2B5EF4-FFF2-40B4-BE49-F238E27FC236}">
                  <a16:creationId xmlns:a16="http://schemas.microsoft.com/office/drawing/2014/main" xmlns="" id="{4548D2E2-6A51-491D-A1DC-72C20B5A5E9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2450" y="2808288"/>
              <a:ext cx="53975" cy="539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4320"/>
                  </a:moveTo>
                  <a:cubicBezTo>
                    <a:pt x="14381" y="4320"/>
                    <a:pt x="17279" y="7222"/>
                    <a:pt x="17279" y="10800"/>
                  </a:cubicBezTo>
                  <a:cubicBezTo>
                    <a:pt x="17279" y="14377"/>
                    <a:pt x="14381" y="17279"/>
                    <a:pt x="10800" y="17279"/>
                  </a:cubicBezTo>
                  <a:cubicBezTo>
                    <a:pt x="7218" y="17279"/>
                    <a:pt x="4319" y="14377"/>
                    <a:pt x="4319" y="10800"/>
                  </a:cubicBezTo>
                  <a:cubicBezTo>
                    <a:pt x="4319" y="7222"/>
                    <a:pt x="7218" y="4320"/>
                    <a:pt x="10800" y="4320"/>
                  </a:cubicBezTo>
                  <a:moveTo>
                    <a:pt x="10800" y="21599"/>
                  </a:moveTo>
                  <a:cubicBezTo>
                    <a:pt x="16752" y="21599"/>
                    <a:pt x="21600" y="16756"/>
                    <a:pt x="21600" y="10800"/>
                  </a:cubicBezTo>
                  <a:cubicBezTo>
                    <a:pt x="21600" y="4843"/>
                    <a:pt x="16752" y="0"/>
                    <a:pt x="10800" y="0"/>
                  </a:cubicBezTo>
                  <a:cubicBezTo>
                    <a:pt x="4847" y="0"/>
                    <a:pt x="0" y="4843"/>
                    <a:pt x="0" y="10800"/>
                  </a:cubicBezTo>
                  <a:cubicBezTo>
                    <a:pt x="0" y="16756"/>
                    <a:pt x="4847" y="21599"/>
                    <a:pt x="10800" y="21599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18" name="AutoShape 39">
              <a:extLst>
                <a:ext uri="{FF2B5EF4-FFF2-40B4-BE49-F238E27FC236}">
                  <a16:creationId xmlns:a16="http://schemas.microsoft.com/office/drawing/2014/main" xmlns="" id="{D168534D-AF8B-4165-B659-91122FCFCE8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75325" y="2630488"/>
              <a:ext cx="55563" cy="5556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17279"/>
                  </a:moveTo>
                  <a:cubicBezTo>
                    <a:pt x="7218" y="17279"/>
                    <a:pt x="4320" y="14377"/>
                    <a:pt x="4320" y="10800"/>
                  </a:cubicBezTo>
                  <a:cubicBezTo>
                    <a:pt x="4320" y="7222"/>
                    <a:pt x="7218" y="4320"/>
                    <a:pt x="10800" y="4320"/>
                  </a:cubicBezTo>
                  <a:cubicBezTo>
                    <a:pt x="14381" y="4320"/>
                    <a:pt x="17280" y="7222"/>
                    <a:pt x="17280" y="10800"/>
                  </a:cubicBezTo>
                  <a:cubicBezTo>
                    <a:pt x="17280" y="14377"/>
                    <a:pt x="14381" y="17279"/>
                    <a:pt x="10800" y="17279"/>
                  </a:cubicBezTo>
                  <a:moveTo>
                    <a:pt x="10800" y="0"/>
                  </a:moveTo>
                  <a:cubicBezTo>
                    <a:pt x="4847" y="0"/>
                    <a:pt x="0" y="4843"/>
                    <a:pt x="0" y="10800"/>
                  </a:cubicBezTo>
                  <a:cubicBezTo>
                    <a:pt x="0" y="16756"/>
                    <a:pt x="4847" y="21599"/>
                    <a:pt x="10800" y="21599"/>
                  </a:cubicBezTo>
                  <a:cubicBezTo>
                    <a:pt x="16752" y="21599"/>
                    <a:pt x="21600" y="16756"/>
                    <a:pt x="21600" y="10800"/>
                  </a:cubicBezTo>
                  <a:cubicBezTo>
                    <a:pt x="21600" y="4843"/>
                    <a:pt x="16752" y="0"/>
                    <a:pt x="10800" y="0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19" name="AutoShape 40">
              <a:extLst>
                <a:ext uri="{FF2B5EF4-FFF2-40B4-BE49-F238E27FC236}">
                  <a16:creationId xmlns:a16="http://schemas.microsoft.com/office/drawing/2014/main" xmlns="" id="{568D3028-93C0-4884-86E6-6741448EE7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565775" y="2797175"/>
              <a:ext cx="44450" cy="4445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5400"/>
                  </a:moveTo>
                  <a:cubicBezTo>
                    <a:pt x="13779" y="5400"/>
                    <a:pt x="16199" y="7815"/>
                    <a:pt x="16199" y="10800"/>
                  </a:cubicBezTo>
                  <a:cubicBezTo>
                    <a:pt x="16199" y="13784"/>
                    <a:pt x="13779" y="16200"/>
                    <a:pt x="10800" y="16200"/>
                  </a:cubicBezTo>
                  <a:cubicBezTo>
                    <a:pt x="7820" y="16200"/>
                    <a:pt x="5399" y="13784"/>
                    <a:pt x="5399" y="10800"/>
                  </a:cubicBezTo>
                  <a:cubicBezTo>
                    <a:pt x="5399" y="7815"/>
                    <a:pt x="7820" y="5400"/>
                    <a:pt x="10800" y="5400"/>
                  </a:cubicBezTo>
                  <a:moveTo>
                    <a:pt x="0" y="10800"/>
                  </a:moveTo>
                  <a:cubicBezTo>
                    <a:pt x="0" y="16753"/>
                    <a:pt x="4843" y="21599"/>
                    <a:pt x="10800" y="21599"/>
                  </a:cubicBezTo>
                  <a:cubicBezTo>
                    <a:pt x="16756" y="21599"/>
                    <a:pt x="21600" y="16753"/>
                    <a:pt x="21600" y="10800"/>
                  </a:cubicBezTo>
                  <a:cubicBezTo>
                    <a:pt x="21600" y="4846"/>
                    <a:pt x="16756" y="0"/>
                    <a:pt x="10800" y="0"/>
                  </a:cubicBezTo>
                  <a:cubicBezTo>
                    <a:pt x="4843" y="0"/>
                    <a:pt x="0" y="4846"/>
                    <a:pt x="0" y="10800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0" name="AutoShape 41">
              <a:extLst>
                <a:ext uri="{FF2B5EF4-FFF2-40B4-BE49-F238E27FC236}">
                  <a16:creationId xmlns:a16="http://schemas.microsoft.com/office/drawing/2014/main" xmlns="" id="{9E04ABE0-3D2C-4993-81B4-8517C775781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0225" y="2873375"/>
              <a:ext cx="22225" cy="222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21599"/>
                  </a:moveTo>
                  <a:cubicBezTo>
                    <a:pt x="16758" y="21599"/>
                    <a:pt x="21600" y="16769"/>
                    <a:pt x="21600" y="10800"/>
                  </a:cubicBezTo>
                  <a:cubicBezTo>
                    <a:pt x="21600" y="4830"/>
                    <a:pt x="16758" y="0"/>
                    <a:pt x="10800" y="0"/>
                  </a:cubicBezTo>
                  <a:cubicBezTo>
                    <a:pt x="4841" y="0"/>
                    <a:pt x="0" y="4830"/>
                    <a:pt x="0" y="10800"/>
                  </a:cubicBezTo>
                  <a:cubicBezTo>
                    <a:pt x="0" y="16769"/>
                    <a:pt x="4841" y="21599"/>
                    <a:pt x="10800" y="21599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1" name="AutoShape 42">
              <a:extLst>
                <a:ext uri="{FF2B5EF4-FFF2-40B4-BE49-F238E27FC236}">
                  <a16:creationId xmlns:a16="http://schemas.microsoft.com/office/drawing/2014/main" xmlns="" id="{BE0171F6-B5CA-405D-856B-F1792EFD736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86438" y="2708275"/>
              <a:ext cx="22225" cy="222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4841" y="0"/>
                    <a:pt x="0" y="4830"/>
                    <a:pt x="0" y="10800"/>
                  </a:cubicBezTo>
                  <a:cubicBezTo>
                    <a:pt x="0" y="16769"/>
                    <a:pt x="4841" y="21599"/>
                    <a:pt x="10800" y="21599"/>
                  </a:cubicBezTo>
                  <a:cubicBezTo>
                    <a:pt x="16758" y="21599"/>
                    <a:pt x="21600" y="16769"/>
                    <a:pt x="21600" y="10800"/>
                  </a:cubicBezTo>
                  <a:cubicBezTo>
                    <a:pt x="21600" y="4830"/>
                    <a:pt x="16758" y="0"/>
                    <a:pt x="10800" y="0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xmlns="" id="{98DDF874-B6D1-40B8-A5E4-3C20E4EB3E4B}"/>
              </a:ext>
            </a:extLst>
          </p:cNvPr>
          <p:cNvGrpSpPr/>
          <p:nvPr/>
        </p:nvGrpSpPr>
        <p:grpSpPr>
          <a:xfrm>
            <a:off x="642570" y="2774455"/>
            <a:ext cx="353134" cy="353134"/>
            <a:chOff x="2473104" y="2145028"/>
            <a:chExt cx="359165" cy="359165"/>
          </a:xfrm>
          <a:solidFill>
            <a:sysClr val="window" lastClr="FFFFFF"/>
          </a:solidFill>
        </p:grpSpPr>
        <p:sp>
          <p:nvSpPr>
            <p:cNvPr id="23" name="AutoShape 126">
              <a:extLst>
                <a:ext uri="{FF2B5EF4-FFF2-40B4-BE49-F238E27FC236}">
                  <a16:creationId xmlns:a16="http://schemas.microsoft.com/office/drawing/2014/main" xmlns="" id="{71F646CD-26AC-4D3A-B93A-02FF060A0AC8}"/>
                </a:ext>
              </a:extLst>
            </p:cNvPr>
            <p:cNvSpPr>
              <a:spLocks/>
            </p:cNvSpPr>
            <p:nvPr/>
          </p:nvSpPr>
          <p:spPr bwMode="auto">
            <a:xfrm>
              <a:off x="2473104" y="2145028"/>
              <a:ext cx="359165" cy="35916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3499" y="14850"/>
                  </a:moveTo>
                  <a:cubicBezTo>
                    <a:pt x="9772" y="14850"/>
                    <a:pt x="6749" y="11827"/>
                    <a:pt x="6749" y="8100"/>
                  </a:cubicBezTo>
                  <a:cubicBezTo>
                    <a:pt x="6749" y="4372"/>
                    <a:pt x="9772" y="1350"/>
                    <a:pt x="13499" y="1350"/>
                  </a:cubicBezTo>
                  <a:cubicBezTo>
                    <a:pt x="17227" y="1350"/>
                    <a:pt x="20249" y="4372"/>
                    <a:pt x="20249" y="8100"/>
                  </a:cubicBezTo>
                  <a:cubicBezTo>
                    <a:pt x="20249" y="11827"/>
                    <a:pt x="17227" y="14850"/>
                    <a:pt x="13499" y="14850"/>
                  </a:cubicBezTo>
                  <a:moveTo>
                    <a:pt x="3236" y="20042"/>
                  </a:moveTo>
                  <a:cubicBezTo>
                    <a:pt x="3019" y="20266"/>
                    <a:pt x="2718" y="20408"/>
                    <a:pt x="2382" y="20408"/>
                  </a:cubicBezTo>
                  <a:cubicBezTo>
                    <a:pt x="1724" y="20408"/>
                    <a:pt x="1191" y="19875"/>
                    <a:pt x="1191" y="19218"/>
                  </a:cubicBezTo>
                  <a:cubicBezTo>
                    <a:pt x="1191" y="18881"/>
                    <a:pt x="1332" y="18580"/>
                    <a:pt x="1557" y="18363"/>
                  </a:cubicBezTo>
                  <a:lnTo>
                    <a:pt x="1551" y="18358"/>
                  </a:lnTo>
                  <a:lnTo>
                    <a:pt x="6996" y="12913"/>
                  </a:lnTo>
                  <a:cubicBezTo>
                    <a:pt x="7472" y="13555"/>
                    <a:pt x="8039" y="14122"/>
                    <a:pt x="8680" y="14599"/>
                  </a:cubicBezTo>
                  <a:cubicBezTo>
                    <a:pt x="8680" y="14599"/>
                    <a:pt x="3236" y="20042"/>
                    <a:pt x="3236" y="20042"/>
                  </a:cubicBezTo>
                  <a:close/>
                  <a:moveTo>
                    <a:pt x="13499" y="0"/>
                  </a:moveTo>
                  <a:cubicBezTo>
                    <a:pt x="9026" y="0"/>
                    <a:pt x="5399" y="3626"/>
                    <a:pt x="5399" y="8100"/>
                  </a:cubicBezTo>
                  <a:cubicBezTo>
                    <a:pt x="5399" y="9467"/>
                    <a:pt x="5742" y="10754"/>
                    <a:pt x="6341" y="11884"/>
                  </a:cubicBezTo>
                  <a:lnTo>
                    <a:pt x="709" y="17515"/>
                  </a:lnTo>
                  <a:lnTo>
                    <a:pt x="713" y="17520"/>
                  </a:lnTo>
                  <a:cubicBezTo>
                    <a:pt x="274" y="17953"/>
                    <a:pt x="0" y="18552"/>
                    <a:pt x="0" y="19218"/>
                  </a:cubicBezTo>
                  <a:cubicBezTo>
                    <a:pt x="0" y="20533"/>
                    <a:pt x="1066" y="21599"/>
                    <a:pt x="2382" y="21599"/>
                  </a:cubicBezTo>
                  <a:cubicBezTo>
                    <a:pt x="3047" y="21599"/>
                    <a:pt x="3647" y="21326"/>
                    <a:pt x="4079" y="20885"/>
                  </a:cubicBezTo>
                  <a:lnTo>
                    <a:pt x="4078" y="20884"/>
                  </a:lnTo>
                  <a:lnTo>
                    <a:pt x="9708" y="15255"/>
                  </a:lnTo>
                  <a:cubicBezTo>
                    <a:pt x="10839" y="15856"/>
                    <a:pt x="12128" y="16200"/>
                    <a:pt x="13499" y="16200"/>
                  </a:cubicBezTo>
                  <a:cubicBezTo>
                    <a:pt x="17973" y="16200"/>
                    <a:pt x="21600" y="12573"/>
                    <a:pt x="21600" y="8100"/>
                  </a:cubicBezTo>
                  <a:cubicBezTo>
                    <a:pt x="21600" y="3626"/>
                    <a:pt x="17973" y="0"/>
                    <a:pt x="13499" y="0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4" name="AutoShape 127">
              <a:extLst>
                <a:ext uri="{FF2B5EF4-FFF2-40B4-BE49-F238E27FC236}">
                  <a16:creationId xmlns:a16="http://schemas.microsoft.com/office/drawing/2014/main" xmlns="" id="{BFE64607-A965-47A3-89DF-E49FCB736D2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18611" y="2200897"/>
              <a:ext cx="84727" cy="8411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160" y="0"/>
                  </a:moveTo>
                  <a:cubicBezTo>
                    <a:pt x="9025" y="0"/>
                    <a:pt x="0" y="9025"/>
                    <a:pt x="0" y="20160"/>
                  </a:cubicBezTo>
                  <a:cubicBezTo>
                    <a:pt x="0" y="20954"/>
                    <a:pt x="644" y="21600"/>
                    <a:pt x="1440" y="21600"/>
                  </a:cubicBezTo>
                  <a:cubicBezTo>
                    <a:pt x="2235" y="21600"/>
                    <a:pt x="2880" y="20954"/>
                    <a:pt x="2880" y="20160"/>
                  </a:cubicBezTo>
                  <a:cubicBezTo>
                    <a:pt x="2880" y="10618"/>
                    <a:pt x="10617" y="2880"/>
                    <a:pt x="20160" y="2880"/>
                  </a:cubicBezTo>
                  <a:cubicBezTo>
                    <a:pt x="20955" y="2880"/>
                    <a:pt x="21599" y="2234"/>
                    <a:pt x="21599" y="1440"/>
                  </a:cubicBezTo>
                  <a:cubicBezTo>
                    <a:pt x="21599" y="645"/>
                    <a:pt x="20955" y="0"/>
                    <a:pt x="20160" y="0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084091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27845620-1BD2-4CB4-A849-1D6F71C83D3D}"/>
              </a:ext>
            </a:extLst>
          </p:cNvPr>
          <p:cNvSpPr/>
          <p:nvPr/>
        </p:nvSpPr>
        <p:spPr>
          <a:xfrm>
            <a:off x="548640" y="546354"/>
            <a:ext cx="8046720" cy="40987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xmlns="" id="{84E5A175-3149-405F-9145-7535715A381B}"/>
              </a:ext>
            </a:extLst>
          </p:cNvPr>
          <p:cNvSpPr/>
          <p:nvPr/>
        </p:nvSpPr>
        <p:spPr>
          <a:xfrm>
            <a:off x="1059299" y="1588576"/>
            <a:ext cx="1796181" cy="1796181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xmlns="" id="{256BF839-5984-4814-99D1-E3F91C6B186D}"/>
              </a:ext>
            </a:extLst>
          </p:cNvPr>
          <p:cNvSpPr/>
          <p:nvPr/>
        </p:nvSpPr>
        <p:spPr>
          <a:xfrm>
            <a:off x="3085528" y="1808833"/>
            <a:ext cx="249299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3600" b="1" kern="10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论文的概括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xmlns="" id="{108EDB90-29AC-41EE-8404-B98F5C9941E8}"/>
              </a:ext>
            </a:extLst>
          </p:cNvPr>
          <p:cNvSpPr/>
          <p:nvPr/>
        </p:nvSpPr>
        <p:spPr>
          <a:xfrm>
            <a:off x="3085528" y="2431161"/>
            <a:ext cx="24945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400" kern="10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Thesis Summary</a:t>
            </a:r>
          </a:p>
        </p:txBody>
      </p:sp>
      <p:grpSp>
        <p:nvGrpSpPr>
          <p:cNvPr id="31" name="Group 13">
            <a:extLst>
              <a:ext uri="{FF2B5EF4-FFF2-40B4-BE49-F238E27FC236}">
                <a16:creationId xmlns:a16="http://schemas.microsoft.com/office/drawing/2014/main" xmlns="" id="{7B266607-1E24-446A-AA08-188900624FA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193349" y="3077492"/>
            <a:ext cx="246137" cy="245552"/>
            <a:chOff x="3665" y="2074"/>
            <a:chExt cx="421" cy="420"/>
          </a:xfrm>
          <a:solidFill>
            <a:schemeClr val="accent1"/>
          </a:solidFill>
        </p:grpSpPr>
        <p:sp>
          <p:nvSpPr>
            <p:cNvPr id="32" name="Freeform 14">
              <a:extLst>
                <a:ext uri="{FF2B5EF4-FFF2-40B4-BE49-F238E27FC236}">
                  <a16:creationId xmlns:a16="http://schemas.microsoft.com/office/drawing/2014/main" xmlns="" id="{A141E591-87D0-4A9D-84EA-6C3EEEDD2AC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65" y="2074"/>
              <a:ext cx="421" cy="420"/>
            </a:xfrm>
            <a:custGeom>
              <a:avLst/>
              <a:gdLst>
                <a:gd name="T0" fmla="*/ 350 w 699"/>
                <a:gd name="T1" fmla="*/ 698 h 698"/>
                <a:gd name="T2" fmla="*/ 0 w 699"/>
                <a:gd name="T3" fmla="*/ 349 h 698"/>
                <a:gd name="T4" fmla="*/ 350 w 699"/>
                <a:gd name="T5" fmla="*/ 0 h 698"/>
                <a:gd name="T6" fmla="*/ 699 w 699"/>
                <a:gd name="T7" fmla="*/ 349 h 698"/>
                <a:gd name="T8" fmla="*/ 350 w 699"/>
                <a:gd name="T9" fmla="*/ 698 h 698"/>
                <a:gd name="T10" fmla="*/ 350 w 699"/>
                <a:gd name="T11" fmla="*/ 40 h 698"/>
                <a:gd name="T12" fmla="*/ 40 w 699"/>
                <a:gd name="T13" fmla="*/ 349 h 698"/>
                <a:gd name="T14" fmla="*/ 350 w 699"/>
                <a:gd name="T15" fmla="*/ 658 h 698"/>
                <a:gd name="T16" fmla="*/ 659 w 699"/>
                <a:gd name="T17" fmla="*/ 349 h 698"/>
                <a:gd name="T18" fmla="*/ 350 w 699"/>
                <a:gd name="T19" fmla="*/ 40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99" h="698">
                  <a:moveTo>
                    <a:pt x="350" y="698"/>
                  </a:moveTo>
                  <a:cubicBezTo>
                    <a:pt x="157" y="698"/>
                    <a:pt x="0" y="542"/>
                    <a:pt x="0" y="349"/>
                  </a:cubicBezTo>
                  <a:cubicBezTo>
                    <a:pt x="0" y="156"/>
                    <a:pt x="157" y="0"/>
                    <a:pt x="350" y="0"/>
                  </a:cubicBezTo>
                  <a:cubicBezTo>
                    <a:pt x="542" y="0"/>
                    <a:pt x="699" y="156"/>
                    <a:pt x="699" y="349"/>
                  </a:cubicBezTo>
                  <a:cubicBezTo>
                    <a:pt x="699" y="542"/>
                    <a:pt x="542" y="698"/>
                    <a:pt x="350" y="698"/>
                  </a:cubicBezTo>
                  <a:close/>
                  <a:moveTo>
                    <a:pt x="350" y="40"/>
                  </a:moveTo>
                  <a:cubicBezTo>
                    <a:pt x="179" y="40"/>
                    <a:pt x="40" y="179"/>
                    <a:pt x="40" y="349"/>
                  </a:cubicBezTo>
                  <a:cubicBezTo>
                    <a:pt x="40" y="519"/>
                    <a:pt x="179" y="658"/>
                    <a:pt x="350" y="658"/>
                  </a:cubicBezTo>
                  <a:cubicBezTo>
                    <a:pt x="520" y="658"/>
                    <a:pt x="659" y="519"/>
                    <a:pt x="659" y="349"/>
                  </a:cubicBezTo>
                  <a:cubicBezTo>
                    <a:pt x="659" y="179"/>
                    <a:pt x="520" y="40"/>
                    <a:pt x="350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15">
              <a:extLst>
                <a:ext uri="{FF2B5EF4-FFF2-40B4-BE49-F238E27FC236}">
                  <a16:creationId xmlns:a16="http://schemas.microsoft.com/office/drawing/2014/main" xmlns="" id="{AE3A265A-B4ED-4C0D-8793-0E1E83881147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9" y="2204"/>
              <a:ext cx="233" cy="162"/>
            </a:xfrm>
            <a:custGeom>
              <a:avLst/>
              <a:gdLst>
                <a:gd name="T0" fmla="*/ 138 w 387"/>
                <a:gd name="T1" fmla="*/ 269 h 269"/>
                <a:gd name="T2" fmla="*/ 123 w 387"/>
                <a:gd name="T3" fmla="*/ 263 h 269"/>
                <a:gd name="T4" fmla="*/ 7 w 387"/>
                <a:gd name="T5" fmla="*/ 147 h 269"/>
                <a:gd name="T6" fmla="*/ 7 w 387"/>
                <a:gd name="T7" fmla="*/ 119 h 269"/>
                <a:gd name="T8" fmla="*/ 7 w 387"/>
                <a:gd name="T9" fmla="*/ 119 h 269"/>
                <a:gd name="T10" fmla="*/ 36 w 387"/>
                <a:gd name="T11" fmla="*/ 119 h 269"/>
                <a:gd name="T12" fmla="*/ 36 w 387"/>
                <a:gd name="T13" fmla="*/ 119 h 269"/>
                <a:gd name="T14" fmla="*/ 138 w 387"/>
                <a:gd name="T15" fmla="*/ 221 h 269"/>
                <a:gd name="T16" fmla="*/ 350 w 387"/>
                <a:gd name="T17" fmla="*/ 8 h 269"/>
                <a:gd name="T18" fmla="*/ 379 w 387"/>
                <a:gd name="T19" fmla="*/ 8 h 269"/>
                <a:gd name="T20" fmla="*/ 379 w 387"/>
                <a:gd name="T21" fmla="*/ 8 h 269"/>
                <a:gd name="T22" fmla="*/ 379 w 387"/>
                <a:gd name="T23" fmla="*/ 36 h 269"/>
                <a:gd name="T24" fmla="*/ 379 w 387"/>
                <a:gd name="T25" fmla="*/ 36 h 269"/>
                <a:gd name="T26" fmla="*/ 152 w 387"/>
                <a:gd name="T27" fmla="*/ 263 h 269"/>
                <a:gd name="T28" fmla="*/ 138 w 387"/>
                <a:gd name="T29" fmla="*/ 269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87" h="269">
                  <a:moveTo>
                    <a:pt x="138" y="269"/>
                  </a:moveTo>
                  <a:cubicBezTo>
                    <a:pt x="132" y="269"/>
                    <a:pt x="127" y="267"/>
                    <a:pt x="123" y="263"/>
                  </a:cubicBezTo>
                  <a:cubicBezTo>
                    <a:pt x="7" y="147"/>
                    <a:pt x="7" y="147"/>
                    <a:pt x="7" y="147"/>
                  </a:cubicBezTo>
                  <a:cubicBezTo>
                    <a:pt x="0" y="139"/>
                    <a:pt x="0" y="127"/>
                    <a:pt x="7" y="119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15" y="111"/>
                    <a:pt x="28" y="111"/>
                    <a:pt x="36" y="119"/>
                  </a:cubicBezTo>
                  <a:cubicBezTo>
                    <a:pt x="36" y="119"/>
                    <a:pt x="36" y="119"/>
                    <a:pt x="36" y="119"/>
                  </a:cubicBezTo>
                  <a:cubicBezTo>
                    <a:pt x="138" y="221"/>
                    <a:pt x="138" y="221"/>
                    <a:pt x="138" y="221"/>
                  </a:cubicBezTo>
                  <a:cubicBezTo>
                    <a:pt x="350" y="8"/>
                    <a:pt x="350" y="8"/>
                    <a:pt x="350" y="8"/>
                  </a:cubicBezTo>
                  <a:cubicBezTo>
                    <a:pt x="358" y="0"/>
                    <a:pt x="371" y="0"/>
                    <a:pt x="379" y="8"/>
                  </a:cubicBezTo>
                  <a:cubicBezTo>
                    <a:pt x="379" y="8"/>
                    <a:pt x="379" y="8"/>
                    <a:pt x="379" y="8"/>
                  </a:cubicBezTo>
                  <a:cubicBezTo>
                    <a:pt x="387" y="16"/>
                    <a:pt x="387" y="28"/>
                    <a:pt x="379" y="36"/>
                  </a:cubicBezTo>
                  <a:cubicBezTo>
                    <a:pt x="379" y="36"/>
                    <a:pt x="379" y="36"/>
                    <a:pt x="379" y="36"/>
                  </a:cubicBezTo>
                  <a:cubicBezTo>
                    <a:pt x="152" y="263"/>
                    <a:pt x="152" y="263"/>
                    <a:pt x="152" y="263"/>
                  </a:cubicBezTo>
                  <a:cubicBezTo>
                    <a:pt x="148" y="267"/>
                    <a:pt x="143" y="269"/>
                    <a:pt x="138" y="2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4" name="矩形 33">
            <a:extLst>
              <a:ext uri="{FF2B5EF4-FFF2-40B4-BE49-F238E27FC236}">
                <a16:creationId xmlns:a16="http://schemas.microsoft.com/office/drawing/2014/main" xmlns="" id="{F2B290E5-515A-4DB8-9472-33B1686A97FA}"/>
              </a:ext>
            </a:extLst>
          </p:cNvPr>
          <p:cNvSpPr/>
          <p:nvPr/>
        </p:nvSpPr>
        <p:spPr>
          <a:xfrm>
            <a:off x="3384529" y="3015425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kern="10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论文的理论依据</a:t>
            </a:r>
            <a:endParaRPr lang="en-US" altLang="zh-CN" kern="10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grpSp>
        <p:nvGrpSpPr>
          <p:cNvPr id="35" name="Group 13">
            <a:extLst>
              <a:ext uri="{FF2B5EF4-FFF2-40B4-BE49-F238E27FC236}">
                <a16:creationId xmlns:a16="http://schemas.microsoft.com/office/drawing/2014/main" xmlns="" id="{693906BC-7735-4725-8309-72D620A681D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185022" y="3077492"/>
            <a:ext cx="246137" cy="245552"/>
            <a:chOff x="3665" y="2074"/>
            <a:chExt cx="421" cy="420"/>
          </a:xfrm>
          <a:solidFill>
            <a:schemeClr val="accent1"/>
          </a:solidFill>
        </p:grpSpPr>
        <p:sp>
          <p:nvSpPr>
            <p:cNvPr id="36" name="Freeform 14">
              <a:extLst>
                <a:ext uri="{FF2B5EF4-FFF2-40B4-BE49-F238E27FC236}">
                  <a16:creationId xmlns:a16="http://schemas.microsoft.com/office/drawing/2014/main" xmlns="" id="{5A080266-FD71-491A-94E3-45981DDCAB3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65" y="2074"/>
              <a:ext cx="421" cy="420"/>
            </a:xfrm>
            <a:custGeom>
              <a:avLst/>
              <a:gdLst>
                <a:gd name="T0" fmla="*/ 350 w 699"/>
                <a:gd name="T1" fmla="*/ 698 h 698"/>
                <a:gd name="T2" fmla="*/ 0 w 699"/>
                <a:gd name="T3" fmla="*/ 349 h 698"/>
                <a:gd name="T4" fmla="*/ 350 w 699"/>
                <a:gd name="T5" fmla="*/ 0 h 698"/>
                <a:gd name="T6" fmla="*/ 699 w 699"/>
                <a:gd name="T7" fmla="*/ 349 h 698"/>
                <a:gd name="T8" fmla="*/ 350 w 699"/>
                <a:gd name="T9" fmla="*/ 698 h 698"/>
                <a:gd name="T10" fmla="*/ 350 w 699"/>
                <a:gd name="T11" fmla="*/ 40 h 698"/>
                <a:gd name="T12" fmla="*/ 40 w 699"/>
                <a:gd name="T13" fmla="*/ 349 h 698"/>
                <a:gd name="T14" fmla="*/ 350 w 699"/>
                <a:gd name="T15" fmla="*/ 658 h 698"/>
                <a:gd name="T16" fmla="*/ 659 w 699"/>
                <a:gd name="T17" fmla="*/ 349 h 698"/>
                <a:gd name="T18" fmla="*/ 350 w 699"/>
                <a:gd name="T19" fmla="*/ 40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99" h="698">
                  <a:moveTo>
                    <a:pt x="350" y="698"/>
                  </a:moveTo>
                  <a:cubicBezTo>
                    <a:pt x="157" y="698"/>
                    <a:pt x="0" y="542"/>
                    <a:pt x="0" y="349"/>
                  </a:cubicBezTo>
                  <a:cubicBezTo>
                    <a:pt x="0" y="156"/>
                    <a:pt x="157" y="0"/>
                    <a:pt x="350" y="0"/>
                  </a:cubicBezTo>
                  <a:cubicBezTo>
                    <a:pt x="542" y="0"/>
                    <a:pt x="699" y="156"/>
                    <a:pt x="699" y="349"/>
                  </a:cubicBezTo>
                  <a:cubicBezTo>
                    <a:pt x="699" y="542"/>
                    <a:pt x="542" y="698"/>
                    <a:pt x="350" y="698"/>
                  </a:cubicBezTo>
                  <a:close/>
                  <a:moveTo>
                    <a:pt x="350" y="40"/>
                  </a:moveTo>
                  <a:cubicBezTo>
                    <a:pt x="179" y="40"/>
                    <a:pt x="40" y="179"/>
                    <a:pt x="40" y="349"/>
                  </a:cubicBezTo>
                  <a:cubicBezTo>
                    <a:pt x="40" y="519"/>
                    <a:pt x="179" y="658"/>
                    <a:pt x="350" y="658"/>
                  </a:cubicBezTo>
                  <a:cubicBezTo>
                    <a:pt x="520" y="658"/>
                    <a:pt x="659" y="519"/>
                    <a:pt x="659" y="349"/>
                  </a:cubicBezTo>
                  <a:cubicBezTo>
                    <a:pt x="659" y="179"/>
                    <a:pt x="520" y="40"/>
                    <a:pt x="350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15">
              <a:extLst>
                <a:ext uri="{FF2B5EF4-FFF2-40B4-BE49-F238E27FC236}">
                  <a16:creationId xmlns:a16="http://schemas.microsoft.com/office/drawing/2014/main" xmlns="" id="{06855B9F-A534-49BD-8C81-1FC504DFE9C7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9" y="2204"/>
              <a:ext cx="233" cy="162"/>
            </a:xfrm>
            <a:custGeom>
              <a:avLst/>
              <a:gdLst>
                <a:gd name="T0" fmla="*/ 138 w 387"/>
                <a:gd name="T1" fmla="*/ 269 h 269"/>
                <a:gd name="T2" fmla="*/ 123 w 387"/>
                <a:gd name="T3" fmla="*/ 263 h 269"/>
                <a:gd name="T4" fmla="*/ 7 w 387"/>
                <a:gd name="T5" fmla="*/ 147 h 269"/>
                <a:gd name="T6" fmla="*/ 7 w 387"/>
                <a:gd name="T7" fmla="*/ 119 h 269"/>
                <a:gd name="T8" fmla="*/ 7 w 387"/>
                <a:gd name="T9" fmla="*/ 119 h 269"/>
                <a:gd name="T10" fmla="*/ 36 w 387"/>
                <a:gd name="T11" fmla="*/ 119 h 269"/>
                <a:gd name="T12" fmla="*/ 36 w 387"/>
                <a:gd name="T13" fmla="*/ 119 h 269"/>
                <a:gd name="T14" fmla="*/ 138 w 387"/>
                <a:gd name="T15" fmla="*/ 221 h 269"/>
                <a:gd name="T16" fmla="*/ 350 w 387"/>
                <a:gd name="T17" fmla="*/ 8 h 269"/>
                <a:gd name="T18" fmla="*/ 379 w 387"/>
                <a:gd name="T19" fmla="*/ 8 h 269"/>
                <a:gd name="T20" fmla="*/ 379 w 387"/>
                <a:gd name="T21" fmla="*/ 8 h 269"/>
                <a:gd name="T22" fmla="*/ 379 w 387"/>
                <a:gd name="T23" fmla="*/ 36 h 269"/>
                <a:gd name="T24" fmla="*/ 379 w 387"/>
                <a:gd name="T25" fmla="*/ 36 h 269"/>
                <a:gd name="T26" fmla="*/ 152 w 387"/>
                <a:gd name="T27" fmla="*/ 263 h 269"/>
                <a:gd name="T28" fmla="*/ 138 w 387"/>
                <a:gd name="T29" fmla="*/ 269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87" h="269">
                  <a:moveTo>
                    <a:pt x="138" y="269"/>
                  </a:moveTo>
                  <a:cubicBezTo>
                    <a:pt x="132" y="269"/>
                    <a:pt x="127" y="267"/>
                    <a:pt x="123" y="263"/>
                  </a:cubicBezTo>
                  <a:cubicBezTo>
                    <a:pt x="7" y="147"/>
                    <a:pt x="7" y="147"/>
                    <a:pt x="7" y="147"/>
                  </a:cubicBezTo>
                  <a:cubicBezTo>
                    <a:pt x="0" y="139"/>
                    <a:pt x="0" y="127"/>
                    <a:pt x="7" y="119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15" y="111"/>
                    <a:pt x="28" y="111"/>
                    <a:pt x="36" y="119"/>
                  </a:cubicBezTo>
                  <a:cubicBezTo>
                    <a:pt x="36" y="119"/>
                    <a:pt x="36" y="119"/>
                    <a:pt x="36" y="119"/>
                  </a:cubicBezTo>
                  <a:cubicBezTo>
                    <a:pt x="138" y="221"/>
                    <a:pt x="138" y="221"/>
                    <a:pt x="138" y="221"/>
                  </a:cubicBezTo>
                  <a:cubicBezTo>
                    <a:pt x="350" y="8"/>
                    <a:pt x="350" y="8"/>
                    <a:pt x="350" y="8"/>
                  </a:cubicBezTo>
                  <a:cubicBezTo>
                    <a:pt x="358" y="0"/>
                    <a:pt x="371" y="0"/>
                    <a:pt x="379" y="8"/>
                  </a:cubicBezTo>
                  <a:cubicBezTo>
                    <a:pt x="379" y="8"/>
                    <a:pt x="379" y="8"/>
                    <a:pt x="379" y="8"/>
                  </a:cubicBezTo>
                  <a:cubicBezTo>
                    <a:pt x="387" y="16"/>
                    <a:pt x="387" y="28"/>
                    <a:pt x="379" y="36"/>
                  </a:cubicBezTo>
                  <a:cubicBezTo>
                    <a:pt x="379" y="36"/>
                    <a:pt x="379" y="36"/>
                    <a:pt x="379" y="36"/>
                  </a:cubicBezTo>
                  <a:cubicBezTo>
                    <a:pt x="152" y="263"/>
                    <a:pt x="152" y="263"/>
                    <a:pt x="152" y="263"/>
                  </a:cubicBezTo>
                  <a:cubicBezTo>
                    <a:pt x="148" y="267"/>
                    <a:pt x="143" y="269"/>
                    <a:pt x="138" y="2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8" name="矩形 37">
            <a:extLst>
              <a:ext uri="{FF2B5EF4-FFF2-40B4-BE49-F238E27FC236}">
                <a16:creationId xmlns:a16="http://schemas.microsoft.com/office/drawing/2014/main" xmlns="" id="{9C36F1F9-0132-4F64-A577-185FEC85B26A}"/>
              </a:ext>
            </a:extLst>
          </p:cNvPr>
          <p:cNvSpPr/>
          <p:nvPr/>
        </p:nvSpPr>
        <p:spPr>
          <a:xfrm>
            <a:off x="5376202" y="3015425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kern="10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研究方法</a:t>
            </a:r>
            <a:endParaRPr lang="en-US" altLang="zh-CN" kern="10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grpSp>
        <p:nvGrpSpPr>
          <p:cNvPr id="39" name="Group 13">
            <a:extLst>
              <a:ext uri="{FF2B5EF4-FFF2-40B4-BE49-F238E27FC236}">
                <a16:creationId xmlns:a16="http://schemas.microsoft.com/office/drawing/2014/main" xmlns="" id="{98064903-8138-4B9B-8F69-AA5FCB98496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480619" y="3068120"/>
            <a:ext cx="246137" cy="245552"/>
            <a:chOff x="3665" y="2074"/>
            <a:chExt cx="421" cy="420"/>
          </a:xfrm>
          <a:solidFill>
            <a:schemeClr val="accent1"/>
          </a:solidFill>
        </p:grpSpPr>
        <p:sp>
          <p:nvSpPr>
            <p:cNvPr id="40" name="Freeform 14">
              <a:extLst>
                <a:ext uri="{FF2B5EF4-FFF2-40B4-BE49-F238E27FC236}">
                  <a16:creationId xmlns:a16="http://schemas.microsoft.com/office/drawing/2014/main" xmlns="" id="{DAFBBBDA-03A3-4E52-A19F-DB6E55F07C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65" y="2074"/>
              <a:ext cx="421" cy="420"/>
            </a:xfrm>
            <a:custGeom>
              <a:avLst/>
              <a:gdLst>
                <a:gd name="T0" fmla="*/ 350 w 699"/>
                <a:gd name="T1" fmla="*/ 698 h 698"/>
                <a:gd name="T2" fmla="*/ 0 w 699"/>
                <a:gd name="T3" fmla="*/ 349 h 698"/>
                <a:gd name="T4" fmla="*/ 350 w 699"/>
                <a:gd name="T5" fmla="*/ 0 h 698"/>
                <a:gd name="T6" fmla="*/ 699 w 699"/>
                <a:gd name="T7" fmla="*/ 349 h 698"/>
                <a:gd name="T8" fmla="*/ 350 w 699"/>
                <a:gd name="T9" fmla="*/ 698 h 698"/>
                <a:gd name="T10" fmla="*/ 350 w 699"/>
                <a:gd name="T11" fmla="*/ 40 h 698"/>
                <a:gd name="T12" fmla="*/ 40 w 699"/>
                <a:gd name="T13" fmla="*/ 349 h 698"/>
                <a:gd name="T14" fmla="*/ 350 w 699"/>
                <a:gd name="T15" fmla="*/ 658 h 698"/>
                <a:gd name="T16" fmla="*/ 659 w 699"/>
                <a:gd name="T17" fmla="*/ 349 h 698"/>
                <a:gd name="T18" fmla="*/ 350 w 699"/>
                <a:gd name="T19" fmla="*/ 40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99" h="698">
                  <a:moveTo>
                    <a:pt x="350" y="698"/>
                  </a:moveTo>
                  <a:cubicBezTo>
                    <a:pt x="157" y="698"/>
                    <a:pt x="0" y="542"/>
                    <a:pt x="0" y="349"/>
                  </a:cubicBezTo>
                  <a:cubicBezTo>
                    <a:pt x="0" y="156"/>
                    <a:pt x="157" y="0"/>
                    <a:pt x="350" y="0"/>
                  </a:cubicBezTo>
                  <a:cubicBezTo>
                    <a:pt x="542" y="0"/>
                    <a:pt x="699" y="156"/>
                    <a:pt x="699" y="349"/>
                  </a:cubicBezTo>
                  <a:cubicBezTo>
                    <a:pt x="699" y="542"/>
                    <a:pt x="542" y="698"/>
                    <a:pt x="350" y="698"/>
                  </a:cubicBezTo>
                  <a:close/>
                  <a:moveTo>
                    <a:pt x="350" y="40"/>
                  </a:moveTo>
                  <a:cubicBezTo>
                    <a:pt x="179" y="40"/>
                    <a:pt x="40" y="179"/>
                    <a:pt x="40" y="349"/>
                  </a:cubicBezTo>
                  <a:cubicBezTo>
                    <a:pt x="40" y="519"/>
                    <a:pt x="179" y="658"/>
                    <a:pt x="350" y="658"/>
                  </a:cubicBezTo>
                  <a:cubicBezTo>
                    <a:pt x="520" y="658"/>
                    <a:pt x="659" y="519"/>
                    <a:pt x="659" y="349"/>
                  </a:cubicBezTo>
                  <a:cubicBezTo>
                    <a:pt x="659" y="179"/>
                    <a:pt x="520" y="40"/>
                    <a:pt x="350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15">
              <a:extLst>
                <a:ext uri="{FF2B5EF4-FFF2-40B4-BE49-F238E27FC236}">
                  <a16:creationId xmlns:a16="http://schemas.microsoft.com/office/drawing/2014/main" xmlns="" id="{35A49CD6-13AF-4131-82DB-6CFC45BBFB55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9" y="2204"/>
              <a:ext cx="233" cy="162"/>
            </a:xfrm>
            <a:custGeom>
              <a:avLst/>
              <a:gdLst>
                <a:gd name="T0" fmla="*/ 138 w 387"/>
                <a:gd name="T1" fmla="*/ 269 h 269"/>
                <a:gd name="T2" fmla="*/ 123 w 387"/>
                <a:gd name="T3" fmla="*/ 263 h 269"/>
                <a:gd name="T4" fmla="*/ 7 w 387"/>
                <a:gd name="T5" fmla="*/ 147 h 269"/>
                <a:gd name="T6" fmla="*/ 7 w 387"/>
                <a:gd name="T7" fmla="*/ 119 h 269"/>
                <a:gd name="T8" fmla="*/ 7 w 387"/>
                <a:gd name="T9" fmla="*/ 119 h 269"/>
                <a:gd name="T10" fmla="*/ 36 w 387"/>
                <a:gd name="T11" fmla="*/ 119 h 269"/>
                <a:gd name="T12" fmla="*/ 36 w 387"/>
                <a:gd name="T13" fmla="*/ 119 h 269"/>
                <a:gd name="T14" fmla="*/ 138 w 387"/>
                <a:gd name="T15" fmla="*/ 221 h 269"/>
                <a:gd name="T16" fmla="*/ 350 w 387"/>
                <a:gd name="T17" fmla="*/ 8 h 269"/>
                <a:gd name="T18" fmla="*/ 379 w 387"/>
                <a:gd name="T19" fmla="*/ 8 h 269"/>
                <a:gd name="T20" fmla="*/ 379 w 387"/>
                <a:gd name="T21" fmla="*/ 8 h 269"/>
                <a:gd name="T22" fmla="*/ 379 w 387"/>
                <a:gd name="T23" fmla="*/ 36 h 269"/>
                <a:gd name="T24" fmla="*/ 379 w 387"/>
                <a:gd name="T25" fmla="*/ 36 h 269"/>
                <a:gd name="T26" fmla="*/ 152 w 387"/>
                <a:gd name="T27" fmla="*/ 263 h 269"/>
                <a:gd name="T28" fmla="*/ 138 w 387"/>
                <a:gd name="T29" fmla="*/ 269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87" h="269">
                  <a:moveTo>
                    <a:pt x="138" y="269"/>
                  </a:moveTo>
                  <a:cubicBezTo>
                    <a:pt x="132" y="269"/>
                    <a:pt x="127" y="267"/>
                    <a:pt x="123" y="263"/>
                  </a:cubicBezTo>
                  <a:cubicBezTo>
                    <a:pt x="7" y="147"/>
                    <a:pt x="7" y="147"/>
                    <a:pt x="7" y="147"/>
                  </a:cubicBezTo>
                  <a:cubicBezTo>
                    <a:pt x="0" y="139"/>
                    <a:pt x="0" y="127"/>
                    <a:pt x="7" y="119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15" y="111"/>
                    <a:pt x="28" y="111"/>
                    <a:pt x="36" y="119"/>
                  </a:cubicBezTo>
                  <a:cubicBezTo>
                    <a:pt x="36" y="119"/>
                    <a:pt x="36" y="119"/>
                    <a:pt x="36" y="119"/>
                  </a:cubicBezTo>
                  <a:cubicBezTo>
                    <a:pt x="138" y="221"/>
                    <a:pt x="138" y="221"/>
                    <a:pt x="138" y="221"/>
                  </a:cubicBezTo>
                  <a:cubicBezTo>
                    <a:pt x="350" y="8"/>
                    <a:pt x="350" y="8"/>
                    <a:pt x="350" y="8"/>
                  </a:cubicBezTo>
                  <a:cubicBezTo>
                    <a:pt x="358" y="0"/>
                    <a:pt x="371" y="0"/>
                    <a:pt x="379" y="8"/>
                  </a:cubicBezTo>
                  <a:cubicBezTo>
                    <a:pt x="379" y="8"/>
                    <a:pt x="379" y="8"/>
                    <a:pt x="379" y="8"/>
                  </a:cubicBezTo>
                  <a:cubicBezTo>
                    <a:pt x="387" y="16"/>
                    <a:pt x="387" y="28"/>
                    <a:pt x="379" y="36"/>
                  </a:cubicBezTo>
                  <a:cubicBezTo>
                    <a:pt x="379" y="36"/>
                    <a:pt x="379" y="36"/>
                    <a:pt x="379" y="36"/>
                  </a:cubicBezTo>
                  <a:cubicBezTo>
                    <a:pt x="152" y="263"/>
                    <a:pt x="152" y="263"/>
                    <a:pt x="152" y="263"/>
                  </a:cubicBezTo>
                  <a:cubicBezTo>
                    <a:pt x="148" y="267"/>
                    <a:pt x="143" y="269"/>
                    <a:pt x="138" y="2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42" name="矩形 41">
            <a:extLst>
              <a:ext uri="{FF2B5EF4-FFF2-40B4-BE49-F238E27FC236}">
                <a16:creationId xmlns:a16="http://schemas.microsoft.com/office/drawing/2014/main" xmlns="" id="{D88F91BD-50E5-454F-ACDA-28AE37927CF2}"/>
              </a:ext>
            </a:extLst>
          </p:cNvPr>
          <p:cNvSpPr/>
          <p:nvPr/>
        </p:nvSpPr>
        <p:spPr>
          <a:xfrm>
            <a:off x="6671799" y="3006053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kern="10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研究内容</a:t>
            </a:r>
            <a:endParaRPr lang="en-US" altLang="zh-CN" kern="10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grpSp>
        <p:nvGrpSpPr>
          <p:cNvPr id="18" name="Group 69">
            <a:extLst>
              <a:ext uri="{FF2B5EF4-FFF2-40B4-BE49-F238E27FC236}">
                <a16:creationId xmlns:a16="http://schemas.microsoft.com/office/drawing/2014/main" xmlns="" id="{0C0D9A6B-42F3-4578-ABEA-AEFCCC2C6BF2}"/>
              </a:ext>
            </a:extLst>
          </p:cNvPr>
          <p:cNvGrpSpPr/>
          <p:nvPr/>
        </p:nvGrpSpPr>
        <p:grpSpPr>
          <a:xfrm>
            <a:off x="1604335" y="2195509"/>
            <a:ext cx="706108" cy="662656"/>
            <a:chOff x="10074275" y="1647825"/>
            <a:chExt cx="464344" cy="435769"/>
          </a:xfrm>
          <a:solidFill>
            <a:sysClr val="window" lastClr="FFFFFF"/>
          </a:solidFill>
        </p:grpSpPr>
        <p:sp>
          <p:nvSpPr>
            <p:cNvPr id="19" name="AutoShape 69">
              <a:extLst>
                <a:ext uri="{FF2B5EF4-FFF2-40B4-BE49-F238E27FC236}">
                  <a16:creationId xmlns:a16="http://schemas.microsoft.com/office/drawing/2014/main" xmlns="" id="{808B1BF4-E407-4CF4-9389-8625003A884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74275" y="1647825"/>
              <a:ext cx="464344" cy="43576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8223" y="5760"/>
                  </a:moveTo>
                  <a:lnTo>
                    <a:pt x="17548" y="5760"/>
                  </a:lnTo>
                  <a:cubicBezTo>
                    <a:pt x="16804" y="5760"/>
                    <a:pt x="16198" y="5114"/>
                    <a:pt x="16198" y="4320"/>
                  </a:cubicBezTo>
                  <a:lnTo>
                    <a:pt x="16200" y="4320"/>
                  </a:lnTo>
                  <a:lnTo>
                    <a:pt x="16200" y="1440"/>
                  </a:lnTo>
                  <a:lnTo>
                    <a:pt x="20250" y="5760"/>
                  </a:lnTo>
                  <a:cubicBezTo>
                    <a:pt x="20250" y="5760"/>
                    <a:pt x="18223" y="5760"/>
                    <a:pt x="18223" y="5760"/>
                  </a:cubicBezTo>
                  <a:close/>
                  <a:moveTo>
                    <a:pt x="20250" y="19440"/>
                  </a:moveTo>
                  <a:cubicBezTo>
                    <a:pt x="20250" y="19837"/>
                    <a:pt x="19948" y="20160"/>
                    <a:pt x="19575" y="20160"/>
                  </a:cubicBezTo>
                  <a:lnTo>
                    <a:pt x="2024" y="20160"/>
                  </a:lnTo>
                  <a:cubicBezTo>
                    <a:pt x="1651" y="20160"/>
                    <a:pt x="1349" y="19837"/>
                    <a:pt x="1349" y="19440"/>
                  </a:cubicBezTo>
                  <a:lnTo>
                    <a:pt x="1349" y="2160"/>
                  </a:lnTo>
                  <a:cubicBezTo>
                    <a:pt x="1349" y="1762"/>
                    <a:pt x="1651" y="1440"/>
                    <a:pt x="2024" y="1440"/>
                  </a:cubicBezTo>
                  <a:lnTo>
                    <a:pt x="15525" y="1440"/>
                  </a:lnTo>
                  <a:lnTo>
                    <a:pt x="15525" y="4320"/>
                  </a:lnTo>
                  <a:lnTo>
                    <a:pt x="15523" y="4320"/>
                  </a:lnTo>
                  <a:cubicBezTo>
                    <a:pt x="15523" y="5513"/>
                    <a:pt x="16430" y="6480"/>
                    <a:pt x="17548" y="6480"/>
                  </a:cubicBezTo>
                  <a:lnTo>
                    <a:pt x="18223" y="6480"/>
                  </a:lnTo>
                  <a:lnTo>
                    <a:pt x="20250" y="6480"/>
                  </a:lnTo>
                  <a:cubicBezTo>
                    <a:pt x="20250" y="6480"/>
                    <a:pt x="20250" y="19440"/>
                    <a:pt x="20250" y="19440"/>
                  </a:cubicBezTo>
                  <a:close/>
                  <a:moveTo>
                    <a:pt x="21204" y="4741"/>
                  </a:moveTo>
                  <a:lnTo>
                    <a:pt x="17154" y="421"/>
                  </a:lnTo>
                  <a:cubicBezTo>
                    <a:pt x="16901" y="151"/>
                    <a:pt x="16557" y="0"/>
                    <a:pt x="16200" y="0"/>
                  </a:cubicBezTo>
                  <a:lnTo>
                    <a:pt x="2024" y="0"/>
                  </a:lnTo>
                  <a:cubicBezTo>
                    <a:pt x="908" y="0"/>
                    <a:pt x="0" y="968"/>
                    <a:pt x="0" y="2160"/>
                  </a:cubicBezTo>
                  <a:lnTo>
                    <a:pt x="0" y="19440"/>
                  </a:lnTo>
                  <a:cubicBezTo>
                    <a:pt x="0" y="20631"/>
                    <a:pt x="908" y="21600"/>
                    <a:pt x="2024" y="21600"/>
                  </a:cubicBezTo>
                  <a:lnTo>
                    <a:pt x="19575" y="21600"/>
                  </a:lnTo>
                  <a:cubicBezTo>
                    <a:pt x="20691" y="21600"/>
                    <a:pt x="21599" y="20631"/>
                    <a:pt x="21599" y="19440"/>
                  </a:cubicBezTo>
                  <a:lnTo>
                    <a:pt x="21599" y="5760"/>
                  </a:lnTo>
                  <a:cubicBezTo>
                    <a:pt x="21599" y="5378"/>
                    <a:pt x="21457" y="5011"/>
                    <a:pt x="21204" y="4741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0" name="AutoShape 70">
              <a:extLst>
                <a:ext uri="{FF2B5EF4-FFF2-40B4-BE49-F238E27FC236}">
                  <a16:creationId xmlns:a16="http://schemas.microsoft.com/office/drawing/2014/main" xmlns="" id="{37E1F46E-AE97-4B1A-A7EE-33CFD92774D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91763" y="1734344"/>
              <a:ext cx="87313" cy="1508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800" y="21599"/>
                  </a:moveTo>
                  <a:lnTo>
                    <a:pt x="19800" y="21599"/>
                  </a:lnTo>
                  <a:cubicBezTo>
                    <a:pt x="20791" y="21599"/>
                    <a:pt x="21600" y="16769"/>
                    <a:pt x="21600" y="10800"/>
                  </a:cubicBezTo>
                  <a:cubicBezTo>
                    <a:pt x="21600" y="4830"/>
                    <a:pt x="20791" y="0"/>
                    <a:pt x="19800" y="0"/>
                  </a:cubicBezTo>
                  <a:lnTo>
                    <a:pt x="1800" y="0"/>
                  </a:lnTo>
                  <a:cubicBezTo>
                    <a:pt x="801" y="0"/>
                    <a:pt x="0" y="4830"/>
                    <a:pt x="0" y="10800"/>
                  </a:cubicBezTo>
                  <a:cubicBezTo>
                    <a:pt x="0" y="16769"/>
                    <a:pt x="801" y="21599"/>
                    <a:pt x="1800" y="21599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1" name="AutoShape 71">
              <a:extLst>
                <a:ext uri="{FF2B5EF4-FFF2-40B4-BE49-F238E27FC236}">
                  <a16:creationId xmlns:a16="http://schemas.microsoft.com/office/drawing/2014/main" xmlns="" id="{E4714992-6D51-4BE9-AD0D-211B5E9950B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91763" y="1778000"/>
              <a:ext cx="87313" cy="1508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800" y="21599"/>
                  </a:moveTo>
                  <a:lnTo>
                    <a:pt x="19800" y="21599"/>
                  </a:lnTo>
                  <a:cubicBezTo>
                    <a:pt x="20791" y="21599"/>
                    <a:pt x="21600" y="16769"/>
                    <a:pt x="21600" y="10800"/>
                  </a:cubicBezTo>
                  <a:cubicBezTo>
                    <a:pt x="21600" y="4830"/>
                    <a:pt x="20791" y="0"/>
                    <a:pt x="19800" y="0"/>
                  </a:cubicBezTo>
                  <a:lnTo>
                    <a:pt x="1800" y="0"/>
                  </a:lnTo>
                  <a:cubicBezTo>
                    <a:pt x="801" y="0"/>
                    <a:pt x="0" y="4830"/>
                    <a:pt x="0" y="10800"/>
                  </a:cubicBezTo>
                  <a:cubicBezTo>
                    <a:pt x="0" y="16769"/>
                    <a:pt x="801" y="21599"/>
                    <a:pt x="1800" y="21599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2" name="AutoShape 72">
              <a:extLst>
                <a:ext uri="{FF2B5EF4-FFF2-40B4-BE49-F238E27FC236}">
                  <a16:creationId xmlns:a16="http://schemas.microsoft.com/office/drawing/2014/main" xmlns="" id="{8CB74BEB-A976-4CD8-8061-4946EBFDF88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91763" y="1821657"/>
              <a:ext cx="188913" cy="1508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10800"/>
                  </a:moveTo>
                  <a:cubicBezTo>
                    <a:pt x="0" y="16769"/>
                    <a:pt x="369" y="21599"/>
                    <a:pt x="830" y="21599"/>
                  </a:cubicBezTo>
                  <a:lnTo>
                    <a:pt x="20769" y="21599"/>
                  </a:lnTo>
                  <a:cubicBezTo>
                    <a:pt x="21226" y="21599"/>
                    <a:pt x="21600" y="16769"/>
                    <a:pt x="21600" y="10800"/>
                  </a:cubicBezTo>
                  <a:cubicBezTo>
                    <a:pt x="21600" y="4830"/>
                    <a:pt x="21226" y="0"/>
                    <a:pt x="20769" y="0"/>
                  </a:cubicBezTo>
                  <a:lnTo>
                    <a:pt x="830" y="0"/>
                  </a:lnTo>
                  <a:cubicBezTo>
                    <a:pt x="369" y="0"/>
                    <a:pt x="0" y="4830"/>
                    <a:pt x="0" y="10800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4" name="AutoShape 73">
              <a:extLst>
                <a:ext uri="{FF2B5EF4-FFF2-40B4-BE49-F238E27FC236}">
                  <a16:creationId xmlns:a16="http://schemas.microsoft.com/office/drawing/2014/main" xmlns="" id="{F4C9D249-032C-475A-8DD4-7133757C622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2219" y="1908969"/>
              <a:ext cx="348456" cy="142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150" y="0"/>
                  </a:moveTo>
                  <a:lnTo>
                    <a:pt x="449" y="0"/>
                  </a:lnTo>
                  <a:cubicBezTo>
                    <a:pt x="201" y="0"/>
                    <a:pt x="0" y="4830"/>
                    <a:pt x="0" y="10800"/>
                  </a:cubicBezTo>
                  <a:cubicBezTo>
                    <a:pt x="0" y="16748"/>
                    <a:pt x="201" y="21599"/>
                    <a:pt x="449" y="21599"/>
                  </a:cubicBezTo>
                  <a:lnTo>
                    <a:pt x="21150" y="21599"/>
                  </a:lnTo>
                  <a:cubicBezTo>
                    <a:pt x="21397" y="21599"/>
                    <a:pt x="21599" y="16748"/>
                    <a:pt x="21599" y="10800"/>
                  </a:cubicBezTo>
                  <a:cubicBezTo>
                    <a:pt x="21599" y="4830"/>
                    <a:pt x="21397" y="0"/>
                    <a:pt x="21150" y="0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5" name="AutoShape 74">
              <a:extLst>
                <a:ext uri="{FF2B5EF4-FFF2-40B4-BE49-F238E27FC236}">
                  <a16:creationId xmlns:a16="http://schemas.microsoft.com/office/drawing/2014/main" xmlns="" id="{FD06EE78-DB9C-4147-A792-1A1651C56D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2219" y="1952625"/>
              <a:ext cx="348456" cy="142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150" y="0"/>
                  </a:moveTo>
                  <a:lnTo>
                    <a:pt x="449" y="0"/>
                  </a:lnTo>
                  <a:cubicBezTo>
                    <a:pt x="201" y="0"/>
                    <a:pt x="0" y="4830"/>
                    <a:pt x="0" y="10800"/>
                  </a:cubicBezTo>
                  <a:cubicBezTo>
                    <a:pt x="0" y="16748"/>
                    <a:pt x="201" y="21599"/>
                    <a:pt x="449" y="21599"/>
                  </a:cubicBezTo>
                  <a:lnTo>
                    <a:pt x="21150" y="21599"/>
                  </a:lnTo>
                  <a:cubicBezTo>
                    <a:pt x="21397" y="21599"/>
                    <a:pt x="21599" y="16748"/>
                    <a:pt x="21599" y="10800"/>
                  </a:cubicBezTo>
                  <a:cubicBezTo>
                    <a:pt x="21599" y="4830"/>
                    <a:pt x="21397" y="0"/>
                    <a:pt x="21150" y="0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6" name="AutoShape 75">
              <a:extLst>
                <a:ext uri="{FF2B5EF4-FFF2-40B4-BE49-F238E27FC236}">
                  <a16:creationId xmlns:a16="http://schemas.microsoft.com/office/drawing/2014/main" xmlns="" id="{215CB5EA-D210-42AC-9249-48C0507C375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2219" y="1996282"/>
              <a:ext cx="348456" cy="142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150" y="0"/>
                  </a:moveTo>
                  <a:lnTo>
                    <a:pt x="449" y="0"/>
                  </a:lnTo>
                  <a:cubicBezTo>
                    <a:pt x="201" y="0"/>
                    <a:pt x="0" y="4830"/>
                    <a:pt x="0" y="10800"/>
                  </a:cubicBezTo>
                  <a:cubicBezTo>
                    <a:pt x="0" y="16748"/>
                    <a:pt x="201" y="21599"/>
                    <a:pt x="449" y="21599"/>
                  </a:cubicBezTo>
                  <a:lnTo>
                    <a:pt x="21150" y="21599"/>
                  </a:lnTo>
                  <a:cubicBezTo>
                    <a:pt x="21397" y="21599"/>
                    <a:pt x="21599" y="16748"/>
                    <a:pt x="21599" y="10800"/>
                  </a:cubicBezTo>
                  <a:cubicBezTo>
                    <a:pt x="21599" y="4830"/>
                    <a:pt x="21397" y="0"/>
                    <a:pt x="21150" y="0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7" name="AutoShape 76">
              <a:extLst>
                <a:ext uri="{FF2B5EF4-FFF2-40B4-BE49-F238E27FC236}">
                  <a16:creationId xmlns:a16="http://schemas.microsoft.com/office/drawing/2014/main" xmlns="" id="{2CBFB27D-BCA6-4B68-AE6C-561D9E12660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2219" y="1865313"/>
              <a:ext cx="348456" cy="142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150" y="0"/>
                  </a:moveTo>
                  <a:lnTo>
                    <a:pt x="449" y="0"/>
                  </a:lnTo>
                  <a:cubicBezTo>
                    <a:pt x="201" y="0"/>
                    <a:pt x="0" y="4830"/>
                    <a:pt x="0" y="10800"/>
                  </a:cubicBezTo>
                  <a:cubicBezTo>
                    <a:pt x="0" y="16769"/>
                    <a:pt x="201" y="21599"/>
                    <a:pt x="449" y="21599"/>
                  </a:cubicBezTo>
                  <a:lnTo>
                    <a:pt x="21150" y="21599"/>
                  </a:lnTo>
                  <a:cubicBezTo>
                    <a:pt x="21397" y="21599"/>
                    <a:pt x="21599" y="16769"/>
                    <a:pt x="21599" y="10800"/>
                  </a:cubicBezTo>
                  <a:cubicBezTo>
                    <a:pt x="21599" y="4830"/>
                    <a:pt x="21397" y="0"/>
                    <a:pt x="21150" y="0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8" name="AutoShape 77">
              <a:extLst>
                <a:ext uri="{FF2B5EF4-FFF2-40B4-BE49-F238E27FC236}">
                  <a16:creationId xmlns:a16="http://schemas.microsoft.com/office/drawing/2014/main" xmlns="" id="{86B979D6-CB09-4658-9DE3-B08511D49F0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2219" y="1720057"/>
              <a:ext cx="130969" cy="11668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4799" y="5400"/>
                  </a:moveTo>
                  <a:lnTo>
                    <a:pt x="16800" y="5400"/>
                  </a:lnTo>
                  <a:lnTo>
                    <a:pt x="16800" y="16200"/>
                  </a:lnTo>
                  <a:lnTo>
                    <a:pt x="4799" y="16200"/>
                  </a:lnTo>
                  <a:cubicBezTo>
                    <a:pt x="4799" y="16200"/>
                    <a:pt x="4799" y="5400"/>
                    <a:pt x="4799" y="5400"/>
                  </a:cubicBezTo>
                  <a:close/>
                  <a:moveTo>
                    <a:pt x="2399" y="21599"/>
                  </a:moveTo>
                  <a:lnTo>
                    <a:pt x="19200" y="21599"/>
                  </a:lnTo>
                  <a:cubicBezTo>
                    <a:pt x="20526" y="21599"/>
                    <a:pt x="21599" y="20392"/>
                    <a:pt x="21599" y="18900"/>
                  </a:cubicBezTo>
                  <a:lnTo>
                    <a:pt x="21599" y="2700"/>
                  </a:lnTo>
                  <a:cubicBezTo>
                    <a:pt x="21599" y="1207"/>
                    <a:pt x="20526" y="0"/>
                    <a:pt x="19200" y="0"/>
                  </a:cubicBezTo>
                  <a:lnTo>
                    <a:pt x="2399" y="0"/>
                  </a:lnTo>
                  <a:cubicBezTo>
                    <a:pt x="1073" y="0"/>
                    <a:pt x="0" y="1207"/>
                    <a:pt x="0" y="2700"/>
                  </a:cubicBezTo>
                  <a:lnTo>
                    <a:pt x="0" y="18900"/>
                  </a:lnTo>
                  <a:cubicBezTo>
                    <a:pt x="0" y="20392"/>
                    <a:pt x="1073" y="21599"/>
                    <a:pt x="2399" y="21599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689973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xmlns="" id="{B1EF227F-F971-46C4-8C83-D820A502B67B}"/>
              </a:ext>
            </a:extLst>
          </p:cNvPr>
          <p:cNvSpPr/>
          <p:nvPr/>
        </p:nvSpPr>
        <p:spPr>
          <a:xfrm>
            <a:off x="388823" y="375240"/>
            <a:ext cx="19800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2000" b="1" kern="10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论文的理论依据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9E909954-10C8-4280-953E-B54B27A00653}"/>
              </a:ext>
            </a:extLst>
          </p:cNvPr>
          <p:cNvSpPr/>
          <p:nvPr/>
        </p:nvSpPr>
        <p:spPr>
          <a:xfrm>
            <a:off x="388823" y="742818"/>
            <a:ext cx="246253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1200" kern="10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The theoretical basis of the paper</a:t>
            </a:r>
          </a:p>
        </p:txBody>
      </p:sp>
      <p:pic>
        <p:nvPicPr>
          <p:cNvPr id="34" name="图片 33">
            <a:extLst>
              <a:ext uri="{FF2B5EF4-FFF2-40B4-BE49-F238E27FC236}">
                <a16:creationId xmlns:a16="http://schemas.microsoft.com/office/drawing/2014/main" xmlns="" id="{F8E3B286-DAAA-4F07-A77A-092F9E1650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8824" y="1142940"/>
            <a:ext cx="8376036" cy="3048048"/>
          </a:xfrm>
          <a:prstGeom prst="rect">
            <a:avLst/>
          </a:prstGeom>
        </p:spPr>
      </p:pic>
      <p:sp>
        <p:nvSpPr>
          <p:cNvPr id="35" name="矩形 34">
            <a:extLst>
              <a:ext uri="{FF2B5EF4-FFF2-40B4-BE49-F238E27FC236}">
                <a16:creationId xmlns:a16="http://schemas.microsoft.com/office/drawing/2014/main" xmlns="" id="{54AF0322-B4A2-40B1-9A55-B38BB637D31D}"/>
              </a:ext>
            </a:extLst>
          </p:cNvPr>
          <p:cNvSpPr/>
          <p:nvPr/>
        </p:nvSpPr>
        <p:spPr>
          <a:xfrm>
            <a:off x="546408" y="2410363"/>
            <a:ext cx="7924491" cy="20629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xmlns="" id="{8493C5D9-4D1D-43FC-8B4E-3EA5B187A304}"/>
              </a:ext>
            </a:extLst>
          </p:cNvPr>
          <p:cNvSpPr/>
          <p:nvPr/>
        </p:nvSpPr>
        <p:spPr>
          <a:xfrm>
            <a:off x="673099" y="2897418"/>
            <a:ext cx="19800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2000" b="1" kern="100">
                <a:solidFill>
                  <a:schemeClr val="bg1"/>
                </a:solidFill>
                <a:latin typeface="+mn-ea"/>
                <a:cs typeface="Times New Roman" panose="02020603050405020304" pitchFamily="18" charset="0"/>
              </a:rPr>
              <a:t>论文的理论依据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xmlns="" id="{5B81C827-0FE4-40E1-8D00-0959CC7BC2F9}"/>
              </a:ext>
            </a:extLst>
          </p:cNvPr>
          <p:cNvSpPr/>
          <p:nvPr/>
        </p:nvSpPr>
        <p:spPr>
          <a:xfrm>
            <a:off x="692263" y="3243822"/>
            <a:ext cx="3069164" cy="7225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1050">
                <a:solidFill>
                  <a:schemeClr val="bg1"/>
                </a:solidFill>
              </a:rPr>
              <a:t>Lorem ipsum dolor sit amet, consectetuer adipiscing elit. Aenean commodo ligula eget dolor. Lorem ipsum dolor sit amet, consectetuer adipiscing elit. </a:t>
            </a:r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xmlns="" id="{E5869446-5A6C-4FEF-953E-E327B000A458}"/>
              </a:ext>
            </a:extLst>
          </p:cNvPr>
          <p:cNvSpPr/>
          <p:nvPr/>
        </p:nvSpPr>
        <p:spPr>
          <a:xfrm>
            <a:off x="4330460" y="2751520"/>
            <a:ext cx="483079" cy="48307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xmlns="" id="{59775499-062C-4B20-A38F-156BBA604179}"/>
              </a:ext>
            </a:extLst>
          </p:cNvPr>
          <p:cNvSpPr/>
          <p:nvPr/>
        </p:nvSpPr>
        <p:spPr>
          <a:xfrm>
            <a:off x="4330460" y="3605075"/>
            <a:ext cx="483079" cy="48307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xmlns="" id="{F79A2B3F-B989-434C-BECD-EDE83906BD60}"/>
              </a:ext>
            </a:extLst>
          </p:cNvPr>
          <p:cNvSpPr/>
          <p:nvPr/>
        </p:nvSpPr>
        <p:spPr>
          <a:xfrm>
            <a:off x="4881467" y="2771539"/>
            <a:ext cx="3069164" cy="5124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1050">
                <a:solidFill>
                  <a:schemeClr val="bg1"/>
                </a:solidFill>
              </a:rPr>
              <a:t>Lorem ipsum dolor sit amet, consectetuer adipiscing elit. Aenean commodo ligula eget dolor. </a:t>
            </a: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xmlns="" id="{E7E57A3C-8443-49FF-9826-9C5E2E058FD6}"/>
              </a:ext>
            </a:extLst>
          </p:cNvPr>
          <p:cNvSpPr/>
          <p:nvPr/>
        </p:nvSpPr>
        <p:spPr>
          <a:xfrm>
            <a:off x="4923204" y="3605074"/>
            <a:ext cx="3069164" cy="5124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1050">
                <a:solidFill>
                  <a:schemeClr val="bg1"/>
                </a:solidFill>
              </a:rPr>
              <a:t>Lorem ipsum dolor sit amet, consectetuer adipiscing elit. Aenean commodo ligula eget dolor. </a:t>
            </a:r>
          </a:p>
        </p:txBody>
      </p:sp>
      <p:grpSp>
        <p:nvGrpSpPr>
          <p:cNvPr id="13" name="Group 69">
            <a:extLst>
              <a:ext uri="{FF2B5EF4-FFF2-40B4-BE49-F238E27FC236}">
                <a16:creationId xmlns:a16="http://schemas.microsoft.com/office/drawing/2014/main" xmlns="" id="{AB4DA541-D62E-4DEA-AA34-72DECD7657D7}"/>
              </a:ext>
            </a:extLst>
          </p:cNvPr>
          <p:cNvGrpSpPr/>
          <p:nvPr/>
        </p:nvGrpSpPr>
        <p:grpSpPr>
          <a:xfrm>
            <a:off x="4413544" y="3708577"/>
            <a:ext cx="325471" cy="305442"/>
            <a:chOff x="10074275" y="1647825"/>
            <a:chExt cx="464344" cy="435769"/>
          </a:xfrm>
          <a:solidFill>
            <a:srgbClr val="222B34"/>
          </a:solidFill>
        </p:grpSpPr>
        <p:sp>
          <p:nvSpPr>
            <p:cNvPr id="14" name="AutoShape 69">
              <a:extLst>
                <a:ext uri="{FF2B5EF4-FFF2-40B4-BE49-F238E27FC236}">
                  <a16:creationId xmlns:a16="http://schemas.microsoft.com/office/drawing/2014/main" xmlns="" id="{E15ABEED-E4CA-4CED-9584-EA4288A74F3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74275" y="1647825"/>
              <a:ext cx="464344" cy="43576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8223" y="5760"/>
                  </a:moveTo>
                  <a:lnTo>
                    <a:pt x="17548" y="5760"/>
                  </a:lnTo>
                  <a:cubicBezTo>
                    <a:pt x="16804" y="5760"/>
                    <a:pt x="16198" y="5114"/>
                    <a:pt x="16198" y="4320"/>
                  </a:cubicBezTo>
                  <a:lnTo>
                    <a:pt x="16200" y="4320"/>
                  </a:lnTo>
                  <a:lnTo>
                    <a:pt x="16200" y="1440"/>
                  </a:lnTo>
                  <a:lnTo>
                    <a:pt x="20250" y="5760"/>
                  </a:lnTo>
                  <a:cubicBezTo>
                    <a:pt x="20250" y="5760"/>
                    <a:pt x="18223" y="5760"/>
                    <a:pt x="18223" y="5760"/>
                  </a:cubicBezTo>
                  <a:close/>
                  <a:moveTo>
                    <a:pt x="20250" y="19440"/>
                  </a:moveTo>
                  <a:cubicBezTo>
                    <a:pt x="20250" y="19837"/>
                    <a:pt x="19948" y="20160"/>
                    <a:pt x="19575" y="20160"/>
                  </a:cubicBezTo>
                  <a:lnTo>
                    <a:pt x="2024" y="20160"/>
                  </a:lnTo>
                  <a:cubicBezTo>
                    <a:pt x="1651" y="20160"/>
                    <a:pt x="1349" y="19837"/>
                    <a:pt x="1349" y="19440"/>
                  </a:cubicBezTo>
                  <a:lnTo>
                    <a:pt x="1349" y="2160"/>
                  </a:lnTo>
                  <a:cubicBezTo>
                    <a:pt x="1349" y="1762"/>
                    <a:pt x="1651" y="1440"/>
                    <a:pt x="2024" y="1440"/>
                  </a:cubicBezTo>
                  <a:lnTo>
                    <a:pt x="15525" y="1440"/>
                  </a:lnTo>
                  <a:lnTo>
                    <a:pt x="15525" y="4320"/>
                  </a:lnTo>
                  <a:lnTo>
                    <a:pt x="15523" y="4320"/>
                  </a:lnTo>
                  <a:cubicBezTo>
                    <a:pt x="15523" y="5513"/>
                    <a:pt x="16430" y="6480"/>
                    <a:pt x="17548" y="6480"/>
                  </a:cubicBezTo>
                  <a:lnTo>
                    <a:pt x="18223" y="6480"/>
                  </a:lnTo>
                  <a:lnTo>
                    <a:pt x="20250" y="6480"/>
                  </a:lnTo>
                  <a:cubicBezTo>
                    <a:pt x="20250" y="6480"/>
                    <a:pt x="20250" y="19440"/>
                    <a:pt x="20250" y="19440"/>
                  </a:cubicBezTo>
                  <a:close/>
                  <a:moveTo>
                    <a:pt x="21204" y="4741"/>
                  </a:moveTo>
                  <a:lnTo>
                    <a:pt x="17154" y="421"/>
                  </a:lnTo>
                  <a:cubicBezTo>
                    <a:pt x="16901" y="151"/>
                    <a:pt x="16557" y="0"/>
                    <a:pt x="16200" y="0"/>
                  </a:cubicBezTo>
                  <a:lnTo>
                    <a:pt x="2024" y="0"/>
                  </a:lnTo>
                  <a:cubicBezTo>
                    <a:pt x="908" y="0"/>
                    <a:pt x="0" y="968"/>
                    <a:pt x="0" y="2160"/>
                  </a:cubicBezTo>
                  <a:lnTo>
                    <a:pt x="0" y="19440"/>
                  </a:lnTo>
                  <a:cubicBezTo>
                    <a:pt x="0" y="20631"/>
                    <a:pt x="908" y="21600"/>
                    <a:pt x="2024" y="21600"/>
                  </a:cubicBezTo>
                  <a:lnTo>
                    <a:pt x="19575" y="21600"/>
                  </a:lnTo>
                  <a:cubicBezTo>
                    <a:pt x="20691" y="21600"/>
                    <a:pt x="21599" y="20631"/>
                    <a:pt x="21599" y="19440"/>
                  </a:cubicBezTo>
                  <a:lnTo>
                    <a:pt x="21599" y="5760"/>
                  </a:lnTo>
                  <a:cubicBezTo>
                    <a:pt x="21599" y="5378"/>
                    <a:pt x="21457" y="5011"/>
                    <a:pt x="21204" y="4741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15" name="AutoShape 70">
              <a:extLst>
                <a:ext uri="{FF2B5EF4-FFF2-40B4-BE49-F238E27FC236}">
                  <a16:creationId xmlns:a16="http://schemas.microsoft.com/office/drawing/2014/main" xmlns="" id="{1D907B55-E7F0-4E9F-A792-4B98F318F5B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91763" y="1734344"/>
              <a:ext cx="87313" cy="1508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800" y="21599"/>
                  </a:moveTo>
                  <a:lnTo>
                    <a:pt x="19800" y="21599"/>
                  </a:lnTo>
                  <a:cubicBezTo>
                    <a:pt x="20791" y="21599"/>
                    <a:pt x="21600" y="16769"/>
                    <a:pt x="21600" y="10800"/>
                  </a:cubicBezTo>
                  <a:cubicBezTo>
                    <a:pt x="21600" y="4830"/>
                    <a:pt x="20791" y="0"/>
                    <a:pt x="19800" y="0"/>
                  </a:cubicBezTo>
                  <a:lnTo>
                    <a:pt x="1800" y="0"/>
                  </a:lnTo>
                  <a:cubicBezTo>
                    <a:pt x="801" y="0"/>
                    <a:pt x="0" y="4830"/>
                    <a:pt x="0" y="10800"/>
                  </a:cubicBezTo>
                  <a:cubicBezTo>
                    <a:pt x="0" y="16769"/>
                    <a:pt x="801" y="21599"/>
                    <a:pt x="1800" y="21599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16" name="AutoShape 71">
              <a:extLst>
                <a:ext uri="{FF2B5EF4-FFF2-40B4-BE49-F238E27FC236}">
                  <a16:creationId xmlns:a16="http://schemas.microsoft.com/office/drawing/2014/main" xmlns="" id="{14B073FD-8752-4152-B96B-CA2AA8BD846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91763" y="1778000"/>
              <a:ext cx="87313" cy="1508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800" y="21599"/>
                  </a:moveTo>
                  <a:lnTo>
                    <a:pt x="19800" y="21599"/>
                  </a:lnTo>
                  <a:cubicBezTo>
                    <a:pt x="20791" y="21599"/>
                    <a:pt x="21600" y="16769"/>
                    <a:pt x="21600" y="10800"/>
                  </a:cubicBezTo>
                  <a:cubicBezTo>
                    <a:pt x="21600" y="4830"/>
                    <a:pt x="20791" y="0"/>
                    <a:pt x="19800" y="0"/>
                  </a:cubicBezTo>
                  <a:lnTo>
                    <a:pt x="1800" y="0"/>
                  </a:lnTo>
                  <a:cubicBezTo>
                    <a:pt x="801" y="0"/>
                    <a:pt x="0" y="4830"/>
                    <a:pt x="0" y="10800"/>
                  </a:cubicBezTo>
                  <a:cubicBezTo>
                    <a:pt x="0" y="16769"/>
                    <a:pt x="801" y="21599"/>
                    <a:pt x="1800" y="21599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17" name="AutoShape 72">
              <a:extLst>
                <a:ext uri="{FF2B5EF4-FFF2-40B4-BE49-F238E27FC236}">
                  <a16:creationId xmlns:a16="http://schemas.microsoft.com/office/drawing/2014/main" xmlns="" id="{09A1A286-01FD-4F8A-AEAE-00E63A5867D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91763" y="1821657"/>
              <a:ext cx="188913" cy="1508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10800"/>
                  </a:moveTo>
                  <a:cubicBezTo>
                    <a:pt x="0" y="16769"/>
                    <a:pt x="369" y="21599"/>
                    <a:pt x="830" y="21599"/>
                  </a:cubicBezTo>
                  <a:lnTo>
                    <a:pt x="20769" y="21599"/>
                  </a:lnTo>
                  <a:cubicBezTo>
                    <a:pt x="21226" y="21599"/>
                    <a:pt x="21600" y="16769"/>
                    <a:pt x="21600" y="10800"/>
                  </a:cubicBezTo>
                  <a:cubicBezTo>
                    <a:pt x="21600" y="4830"/>
                    <a:pt x="21226" y="0"/>
                    <a:pt x="20769" y="0"/>
                  </a:cubicBezTo>
                  <a:lnTo>
                    <a:pt x="830" y="0"/>
                  </a:lnTo>
                  <a:cubicBezTo>
                    <a:pt x="369" y="0"/>
                    <a:pt x="0" y="4830"/>
                    <a:pt x="0" y="10800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18" name="AutoShape 73">
              <a:extLst>
                <a:ext uri="{FF2B5EF4-FFF2-40B4-BE49-F238E27FC236}">
                  <a16:creationId xmlns:a16="http://schemas.microsoft.com/office/drawing/2014/main" xmlns="" id="{97AC18C2-BE5B-42A9-AA93-3E9879DE66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2219" y="1908969"/>
              <a:ext cx="348456" cy="142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150" y="0"/>
                  </a:moveTo>
                  <a:lnTo>
                    <a:pt x="449" y="0"/>
                  </a:lnTo>
                  <a:cubicBezTo>
                    <a:pt x="201" y="0"/>
                    <a:pt x="0" y="4830"/>
                    <a:pt x="0" y="10800"/>
                  </a:cubicBezTo>
                  <a:cubicBezTo>
                    <a:pt x="0" y="16748"/>
                    <a:pt x="201" y="21599"/>
                    <a:pt x="449" y="21599"/>
                  </a:cubicBezTo>
                  <a:lnTo>
                    <a:pt x="21150" y="21599"/>
                  </a:lnTo>
                  <a:cubicBezTo>
                    <a:pt x="21397" y="21599"/>
                    <a:pt x="21599" y="16748"/>
                    <a:pt x="21599" y="10800"/>
                  </a:cubicBezTo>
                  <a:cubicBezTo>
                    <a:pt x="21599" y="4830"/>
                    <a:pt x="21397" y="0"/>
                    <a:pt x="21150" y="0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19" name="AutoShape 74">
              <a:extLst>
                <a:ext uri="{FF2B5EF4-FFF2-40B4-BE49-F238E27FC236}">
                  <a16:creationId xmlns:a16="http://schemas.microsoft.com/office/drawing/2014/main" xmlns="" id="{43A4495B-4792-4837-8303-5ADDACB3DC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2219" y="1952625"/>
              <a:ext cx="348456" cy="142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150" y="0"/>
                  </a:moveTo>
                  <a:lnTo>
                    <a:pt x="449" y="0"/>
                  </a:lnTo>
                  <a:cubicBezTo>
                    <a:pt x="201" y="0"/>
                    <a:pt x="0" y="4830"/>
                    <a:pt x="0" y="10800"/>
                  </a:cubicBezTo>
                  <a:cubicBezTo>
                    <a:pt x="0" y="16748"/>
                    <a:pt x="201" y="21599"/>
                    <a:pt x="449" y="21599"/>
                  </a:cubicBezTo>
                  <a:lnTo>
                    <a:pt x="21150" y="21599"/>
                  </a:lnTo>
                  <a:cubicBezTo>
                    <a:pt x="21397" y="21599"/>
                    <a:pt x="21599" y="16748"/>
                    <a:pt x="21599" y="10800"/>
                  </a:cubicBezTo>
                  <a:cubicBezTo>
                    <a:pt x="21599" y="4830"/>
                    <a:pt x="21397" y="0"/>
                    <a:pt x="21150" y="0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0" name="AutoShape 75">
              <a:extLst>
                <a:ext uri="{FF2B5EF4-FFF2-40B4-BE49-F238E27FC236}">
                  <a16:creationId xmlns:a16="http://schemas.microsoft.com/office/drawing/2014/main" xmlns="" id="{ACD6B7AE-6181-402C-BB49-48E26BC67D7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2219" y="1996282"/>
              <a:ext cx="348456" cy="142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150" y="0"/>
                  </a:moveTo>
                  <a:lnTo>
                    <a:pt x="449" y="0"/>
                  </a:lnTo>
                  <a:cubicBezTo>
                    <a:pt x="201" y="0"/>
                    <a:pt x="0" y="4830"/>
                    <a:pt x="0" y="10800"/>
                  </a:cubicBezTo>
                  <a:cubicBezTo>
                    <a:pt x="0" y="16748"/>
                    <a:pt x="201" y="21599"/>
                    <a:pt x="449" y="21599"/>
                  </a:cubicBezTo>
                  <a:lnTo>
                    <a:pt x="21150" y="21599"/>
                  </a:lnTo>
                  <a:cubicBezTo>
                    <a:pt x="21397" y="21599"/>
                    <a:pt x="21599" y="16748"/>
                    <a:pt x="21599" y="10800"/>
                  </a:cubicBezTo>
                  <a:cubicBezTo>
                    <a:pt x="21599" y="4830"/>
                    <a:pt x="21397" y="0"/>
                    <a:pt x="21150" y="0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1" name="AutoShape 76">
              <a:extLst>
                <a:ext uri="{FF2B5EF4-FFF2-40B4-BE49-F238E27FC236}">
                  <a16:creationId xmlns:a16="http://schemas.microsoft.com/office/drawing/2014/main" xmlns="" id="{555AF690-63F9-4CED-A41F-BDA23C51D0F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2219" y="1865313"/>
              <a:ext cx="348456" cy="142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150" y="0"/>
                  </a:moveTo>
                  <a:lnTo>
                    <a:pt x="449" y="0"/>
                  </a:lnTo>
                  <a:cubicBezTo>
                    <a:pt x="201" y="0"/>
                    <a:pt x="0" y="4830"/>
                    <a:pt x="0" y="10800"/>
                  </a:cubicBezTo>
                  <a:cubicBezTo>
                    <a:pt x="0" y="16769"/>
                    <a:pt x="201" y="21599"/>
                    <a:pt x="449" y="21599"/>
                  </a:cubicBezTo>
                  <a:lnTo>
                    <a:pt x="21150" y="21599"/>
                  </a:lnTo>
                  <a:cubicBezTo>
                    <a:pt x="21397" y="21599"/>
                    <a:pt x="21599" y="16769"/>
                    <a:pt x="21599" y="10800"/>
                  </a:cubicBezTo>
                  <a:cubicBezTo>
                    <a:pt x="21599" y="4830"/>
                    <a:pt x="21397" y="0"/>
                    <a:pt x="21150" y="0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2" name="AutoShape 77">
              <a:extLst>
                <a:ext uri="{FF2B5EF4-FFF2-40B4-BE49-F238E27FC236}">
                  <a16:creationId xmlns:a16="http://schemas.microsoft.com/office/drawing/2014/main" xmlns="" id="{BA5691DF-DA2B-4244-A123-6AF505ACC8F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2219" y="1720057"/>
              <a:ext cx="130969" cy="11668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4799" y="5400"/>
                  </a:moveTo>
                  <a:lnTo>
                    <a:pt x="16800" y="5400"/>
                  </a:lnTo>
                  <a:lnTo>
                    <a:pt x="16800" y="16200"/>
                  </a:lnTo>
                  <a:lnTo>
                    <a:pt x="4799" y="16200"/>
                  </a:lnTo>
                  <a:cubicBezTo>
                    <a:pt x="4799" y="16200"/>
                    <a:pt x="4799" y="5400"/>
                    <a:pt x="4799" y="5400"/>
                  </a:cubicBezTo>
                  <a:close/>
                  <a:moveTo>
                    <a:pt x="2399" y="21599"/>
                  </a:moveTo>
                  <a:lnTo>
                    <a:pt x="19200" y="21599"/>
                  </a:lnTo>
                  <a:cubicBezTo>
                    <a:pt x="20526" y="21599"/>
                    <a:pt x="21599" y="20392"/>
                    <a:pt x="21599" y="18900"/>
                  </a:cubicBezTo>
                  <a:lnTo>
                    <a:pt x="21599" y="2700"/>
                  </a:lnTo>
                  <a:cubicBezTo>
                    <a:pt x="21599" y="1207"/>
                    <a:pt x="20526" y="0"/>
                    <a:pt x="19200" y="0"/>
                  </a:cubicBezTo>
                  <a:lnTo>
                    <a:pt x="2399" y="0"/>
                  </a:lnTo>
                  <a:cubicBezTo>
                    <a:pt x="1073" y="0"/>
                    <a:pt x="0" y="1207"/>
                    <a:pt x="0" y="2700"/>
                  </a:cubicBezTo>
                  <a:lnTo>
                    <a:pt x="0" y="18900"/>
                  </a:lnTo>
                  <a:cubicBezTo>
                    <a:pt x="0" y="20392"/>
                    <a:pt x="1073" y="21599"/>
                    <a:pt x="2399" y="21599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</p:grpSp>
      <p:sp>
        <p:nvSpPr>
          <p:cNvPr id="23" name="AutoShape 112">
            <a:extLst>
              <a:ext uri="{FF2B5EF4-FFF2-40B4-BE49-F238E27FC236}">
                <a16:creationId xmlns:a16="http://schemas.microsoft.com/office/drawing/2014/main" xmlns="" id="{DD39E160-5434-464B-907D-F3ADCFBAAD93}"/>
              </a:ext>
            </a:extLst>
          </p:cNvPr>
          <p:cNvSpPr>
            <a:spLocks/>
          </p:cNvSpPr>
          <p:nvPr/>
        </p:nvSpPr>
        <p:spPr bwMode="auto">
          <a:xfrm>
            <a:off x="4408859" y="2819305"/>
            <a:ext cx="326281" cy="326280"/>
          </a:xfrm>
          <a:custGeom>
            <a:avLst/>
            <a:gdLst>
              <a:gd name="T0" fmla="*/ 10510 w 21020"/>
              <a:gd name="T1" fmla="*/ 10800 h 21600"/>
              <a:gd name="T2" fmla="*/ 10510 w 21020"/>
              <a:gd name="T3" fmla="*/ 10800 h 21600"/>
              <a:gd name="T4" fmla="*/ 10510 w 21020"/>
              <a:gd name="T5" fmla="*/ 10800 h 21600"/>
              <a:gd name="T6" fmla="*/ 10510 w 2102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020" h="21600">
                <a:moveTo>
                  <a:pt x="18846" y="7946"/>
                </a:moveTo>
                <a:lnTo>
                  <a:pt x="17740" y="9091"/>
                </a:lnTo>
                <a:cubicBezTo>
                  <a:pt x="17740" y="8939"/>
                  <a:pt x="17758" y="8792"/>
                  <a:pt x="17744" y="8636"/>
                </a:cubicBezTo>
                <a:cubicBezTo>
                  <a:pt x="17629" y="7331"/>
                  <a:pt x="17036" y="6068"/>
                  <a:pt x="16074" y="5080"/>
                </a:cubicBezTo>
                <a:cubicBezTo>
                  <a:pt x="15004" y="3980"/>
                  <a:pt x="13585" y="3348"/>
                  <a:pt x="12180" y="3345"/>
                </a:cubicBezTo>
                <a:lnTo>
                  <a:pt x="13268" y="2218"/>
                </a:lnTo>
                <a:cubicBezTo>
                  <a:pt x="13812" y="1659"/>
                  <a:pt x="14572" y="1350"/>
                  <a:pt x="15403" y="1350"/>
                </a:cubicBezTo>
                <a:cubicBezTo>
                  <a:pt x="16460" y="1350"/>
                  <a:pt x="17546" y="1840"/>
                  <a:pt x="18381" y="2696"/>
                </a:cubicBezTo>
                <a:cubicBezTo>
                  <a:pt x="19165" y="3500"/>
                  <a:pt x="19631" y="4499"/>
                  <a:pt x="19698" y="5510"/>
                </a:cubicBezTo>
                <a:cubicBezTo>
                  <a:pt x="19760" y="6453"/>
                  <a:pt x="19457" y="7317"/>
                  <a:pt x="18846" y="7946"/>
                </a:cubicBezTo>
                <a:moveTo>
                  <a:pt x="5828" y="19329"/>
                </a:moveTo>
                <a:cubicBezTo>
                  <a:pt x="5813" y="18424"/>
                  <a:pt x="5454" y="17481"/>
                  <a:pt x="4730" y="16739"/>
                </a:cubicBezTo>
                <a:cubicBezTo>
                  <a:pt x="4046" y="16034"/>
                  <a:pt x="3150" y="15628"/>
                  <a:pt x="2257" y="15592"/>
                </a:cubicBezTo>
                <a:lnTo>
                  <a:pt x="2911" y="13157"/>
                </a:lnTo>
                <a:cubicBezTo>
                  <a:pt x="2959" y="12995"/>
                  <a:pt x="3052" y="12835"/>
                  <a:pt x="3168" y="12695"/>
                </a:cubicBezTo>
                <a:cubicBezTo>
                  <a:pt x="4485" y="11726"/>
                  <a:pt x="6512" y="12012"/>
                  <a:pt x="7920" y="13460"/>
                </a:cubicBezTo>
                <a:cubicBezTo>
                  <a:pt x="9409" y="14990"/>
                  <a:pt x="9639" y="17230"/>
                  <a:pt x="8492" y="18568"/>
                </a:cubicBezTo>
                <a:cubicBezTo>
                  <a:pt x="8416" y="18609"/>
                  <a:pt x="8339" y="18648"/>
                  <a:pt x="8256" y="18675"/>
                </a:cubicBezTo>
                <a:cubicBezTo>
                  <a:pt x="8256" y="18675"/>
                  <a:pt x="5828" y="19329"/>
                  <a:pt x="5828" y="19329"/>
                </a:cubicBezTo>
                <a:close/>
                <a:moveTo>
                  <a:pt x="2737" y="20164"/>
                </a:moveTo>
                <a:cubicBezTo>
                  <a:pt x="2665" y="20181"/>
                  <a:pt x="2443" y="20239"/>
                  <a:pt x="2291" y="20249"/>
                </a:cubicBezTo>
                <a:cubicBezTo>
                  <a:pt x="1751" y="20244"/>
                  <a:pt x="1313" y="19792"/>
                  <a:pt x="1313" y="19237"/>
                </a:cubicBezTo>
                <a:cubicBezTo>
                  <a:pt x="1321" y="19124"/>
                  <a:pt x="1365" y="18929"/>
                  <a:pt x="1380" y="18857"/>
                </a:cubicBezTo>
                <a:lnTo>
                  <a:pt x="2071" y="16283"/>
                </a:lnTo>
                <a:cubicBezTo>
                  <a:pt x="2822" y="16261"/>
                  <a:pt x="3630" y="16562"/>
                  <a:pt x="4265" y="17215"/>
                </a:cubicBezTo>
                <a:cubicBezTo>
                  <a:pt x="4911" y="17878"/>
                  <a:pt x="5214" y="18725"/>
                  <a:pt x="5181" y="19504"/>
                </a:cubicBezTo>
                <a:cubicBezTo>
                  <a:pt x="5181" y="19504"/>
                  <a:pt x="2737" y="20164"/>
                  <a:pt x="2737" y="20164"/>
                </a:cubicBezTo>
                <a:close/>
                <a:moveTo>
                  <a:pt x="6888" y="11179"/>
                </a:moveTo>
                <a:cubicBezTo>
                  <a:pt x="6280" y="10927"/>
                  <a:pt x="5642" y="10783"/>
                  <a:pt x="5004" y="10774"/>
                </a:cubicBezTo>
                <a:lnTo>
                  <a:pt x="10063" y="5536"/>
                </a:lnTo>
                <a:cubicBezTo>
                  <a:pt x="10838" y="4759"/>
                  <a:pt x="11966" y="4536"/>
                  <a:pt x="13077" y="4819"/>
                </a:cubicBezTo>
                <a:cubicBezTo>
                  <a:pt x="13077" y="4819"/>
                  <a:pt x="6888" y="11179"/>
                  <a:pt x="6888" y="11179"/>
                </a:cubicBezTo>
                <a:close/>
                <a:moveTo>
                  <a:pt x="9717" y="13672"/>
                </a:moveTo>
                <a:cubicBezTo>
                  <a:pt x="9473" y="13258"/>
                  <a:pt x="9194" y="12859"/>
                  <a:pt x="8848" y="12505"/>
                </a:cubicBezTo>
                <a:cubicBezTo>
                  <a:pt x="8447" y="12093"/>
                  <a:pt x="7986" y="11770"/>
                  <a:pt x="7507" y="11498"/>
                </a:cubicBezTo>
                <a:lnTo>
                  <a:pt x="13767" y="5064"/>
                </a:lnTo>
                <a:cubicBezTo>
                  <a:pt x="14259" y="5288"/>
                  <a:pt x="14729" y="5607"/>
                  <a:pt x="15145" y="6035"/>
                </a:cubicBezTo>
                <a:cubicBezTo>
                  <a:pt x="15500" y="6398"/>
                  <a:pt x="15775" y="6806"/>
                  <a:pt x="15987" y="7229"/>
                </a:cubicBezTo>
                <a:cubicBezTo>
                  <a:pt x="15987" y="7229"/>
                  <a:pt x="9717" y="13672"/>
                  <a:pt x="9717" y="13672"/>
                </a:cubicBezTo>
                <a:close/>
                <a:moveTo>
                  <a:pt x="10519" y="16061"/>
                </a:moveTo>
                <a:cubicBezTo>
                  <a:pt x="10465" y="15452"/>
                  <a:pt x="10298" y="14854"/>
                  <a:pt x="10047" y="14288"/>
                </a:cubicBezTo>
                <a:lnTo>
                  <a:pt x="16257" y="7906"/>
                </a:lnTo>
                <a:cubicBezTo>
                  <a:pt x="16637" y="9140"/>
                  <a:pt x="16442" y="10429"/>
                  <a:pt x="15610" y="11284"/>
                </a:cubicBezTo>
                <a:cubicBezTo>
                  <a:pt x="15604" y="11290"/>
                  <a:pt x="15598" y="11293"/>
                  <a:pt x="15593" y="11298"/>
                </a:cubicBezTo>
                <a:lnTo>
                  <a:pt x="15602" y="11306"/>
                </a:lnTo>
                <a:lnTo>
                  <a:pt x="10525" y="16565"/>
                </a:lnTo>
                <a:cubicBezTo>
                  <a:pt x="10527" y="16397"/>
                  <a:pt x="10534" y="16232"/>
                  <a:pt x="10519" y="16061"/>
                </a:cubicBezTo>
                <a:moveTo>
                  <a:pt x="19308" y="1741"/>
                </a:moveTo>
                <a:cubicBezTo>
                  <a:pt x="18228" y="632"/>
                  <a:pt x="16805" y="0"/>
                  <a:pt x="15403" y="0"/>
                </a:cubicBezTo>
                <a:cubicBezTo>
                  <a:pt x="14220" y="0"/>
                  <a:pt x="13131" y="450"/>
                  <a:pt x="12335" y="1266"/>
                </a:cubicBezTo>
                <a:lnTo>
                  <a:pt x="9138" y="4577"/>
                </a:lnTo>
                <a:cubicBezTo>
                  <a:pt x="9129" y="4585"/>
                  <a:pt x="9118" y="4592"/>
                  <a:pt x="9108" y="4602"/>
                </a:cubicBezTo>
                <a:cubicBezTo>
                  <a:pt x="9103" y="4608"/>
                  <a:pt x="9100" y="4614"/>
                  <a:pt x="9095" y="4620"/>
                </a:cubicBezTo>
                <a:lnTo>
                  <a:pt x="9096" y="4621"/>
                </a:lnTo>
                <a:lnTo>
                  <a:pt x="2310" y="11647"/>
                </a:lnTo>
                <a:cubicBezTo>
                  <a:pt x="1998" y="11966"/>
                  <a:pt x="1771" y="12364"/>
                  <a:pt x="1645" y="12797"/>
                </a:cubicBezTo>
                <a:lnTo>
                  <a:pt x="102" y="18541"/>
                </a:lnTo>
                <a:cubicBezTo>
                  <a:pt x="100" y="18557"/>
                  <a:pt x="0" y="19008"/>
                  <a:pt x="0" y="19237"/>
                </a:cubicBezTo>
                <a:cubicBezTo>
                  <a:pt x="0" y="20541"/>
                  <a:pt x="1030" y="21599"/>
                  <a:pt x="2302" y="21599"/>
                </a:cubicBezTo>
                <a:cubicBezTo>
                  <a:pt x="2554" y="21599"/>
                  <a:pt x="3044" y="21475"/>
                  <a:pt x="3062" y="21473"/>
                </a:cubicBezTo>
                <a:lnTo>
                  <a:pt x="8630" y="19969"/>
                </a:lnTo>
                <a:cubicBezTo>
                  <a:pt x="9054" y="19839"/>
                  <a:pt x="9439" y="19604"/>
                  <a:pt x="9750" y="19283"/>
                </a:cubicBezTo>
                <a:lnTo>
                  <a:pt x="19776" y="8899"/>
                </a:lnTo>
                <a:cubicBezTo>
                  <a:pt x="21600" y="7023"/>
                  <a:pt x="21394" y="3881"/>
                  <a:pt x="19308" y="1741"/>
                </a:cubicBezTo>
              </a:path>
            </a:pathLst>
          </a:custGeom>
          <a:solidFill>
            <a:srgbClr val="222B34"/>
          </a:solidFill>
          <a:ln>
            <a:noFill/>
          </a:ln>
          <a:effectLst/>
          <a:extLst/>
        </p:spPr>
        <p:txBody>
          <a:bodyPr lIns="19050" tIns="19050" rIns="19050" bIns="19050" anchor="ctr"/>
          <a:lstStyle/>
          <a:p>
            <a:pPr algn="ctr" defTabSz="22860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500" kern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ea typeface="宋体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12179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xmlns="" id="{B1EF227F-F971-46C4-8C83-D820A502B67B}"/>
              </a:ext>
            </a:extLst>
          </p:cNvPr>
          <p:cNvSpPr/>
          <p:nvPr/>
        </p:nvSpPr>
        <p:spPr>
          <a:xfrm>
            <a:off x="388823" y="375240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2000" b="1" kern="10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研究方法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9E909954-10C8-4280-953E-B54B27A00653}"/>
              </a:ext>
            </a:extLst>
          </p:cNvPr>
          <p:cNvSpPr/>
          <p:nvPr/>
        </p:nvSpPr>
        <p:spPr>
          <a:xfrm>
            <a:off x="388823" y="742818"/>
            <a:ext cx="139493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1200" kern="10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Research Method</a:t>
            </a:r>
          </a:p>
        </p:txBody>
      </p:sp>
      <p:grpSp>
        <p:nvGrpSpPr>
          <p:cNvPr id="42" name="Group 34">
            <a:extLst>
              <a:ext uri="{FF2B5EF4-FFF2-40B4-BE49-F238E27FC236}">
                <a16:creationId xmlns:a16="http://schemas.microsoft.com/office/drawing/2014/main" xmlns="" id="{30FDCFE4-D1B5-478F-9C8E-DFEC078CB627}"/>
              </a:ext>
            </a:extLst>
          </p:cNvPr>
          <p:cNvGrpSpPr>
            <a:grpSpLocks/>
          </p:cNvGrpSpPr>
          <p:nvPr/>
        </p:nvGrpSpPr>
        <p:grpSpPr bwMode="auto">
          <a:xfrm>
            <a:off x="3014056" y="1468668"/>
            <a:ext cx="1545277" cy="1390468"/>
            <a:chOff x="1776" y="838"/>
            <a:chExt cx="1098" cy="988"/>
          </a:xfrm>
          <a:solidFill>
            <a:srgbClr val="EE4037"/>
          </a:solidFill>
        </p:grpSpPr>
        <p:sp>
          <p:nvSpPr>
            <p:cNvPr id="43" name="Rectangle 20">
              <a:extLst>
                <a:ext uri="{FF2B5EF4-FFF2-40B4-BE49-F238E27FC236}">
                  <a16:creationId xmlns:a16="http://schemas.microsoft.com/office/drawing/2014/main" xmlns="" id="{F499029D-15B2-45BF-B68F-6D3611654D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838"/>
              <a:ext cx="988" cy="9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400"/>
              <a:endParaRPr lang="zh-CN" altLang="en-US" sz="1800">
                <a:solidFill>
                  <a:prstClr val="black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44" name="Freeform 22">
              <a:extLst>
                <a:ext uri="{FF2B5EF4-FFF2-40B4-BE49-F238E27FC236}">
                  <a16:creationId xmlns:a16="http://schemas.microsoft.com/office/drawing/2014/main" xmlns="" id="{BA3997CB-B10A-4373-8F94-20C998446FB5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4" y="838"/>
              <a:ext cx="110" cy="988"/>
            </a:xfrm>
            <a:custGeom>
              <a:avLst/>
              <a:gdLst>
                <a:gd name="T0" fmla="*/ 118 w 118"/>
                <a:gd name="T1" fmla="*/ 912 h 1058"/>
                <a:gd name="T2" fmla="*/ 0 w 118"/>
                <a:gd name="T3" fmla="*/ 1058 h 1058"/>
                <a:gd name="T4" fmla="*/ 0 w 118"/>
                <a:gd name="T5" fmla="*/ 0 h 1058"/>
                <a:gd name="T6" fmla="*/ 118 w 118"/>
                <a:gd name="T7" fmla="*/ 151 h 1058"/>
                <a:gd name="T8" fmla="*/ 118 w 118"/>
                <a:gd name="T9" fmla="*/ 912 h 10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1058">
                  <a:moveTo>
                    <a:pt x="118" y="912"/>
                  </a:moveTo>
                  <a:lnTo>
                    <a:pt x="0" y="1058"/>
                  </a:lnTo>
                  <a:lnTo>
                    <a:pt x="0" y="0"/>
                  </a:lnTo>
                  <a:lnTo>
                    <a:pt x="118" y="151"/>
                  </a:lnTo>
                  <a:lnTo>
                    <a:pt x="118" y="912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400"/>
              <a:endParaRPr lang="zh-CN" altLang="en-US" sz="1800">
                <a:solidFill>
                  <a:prstClr val="black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grpSp>
        <p:nvGrpSpPr>
          <p:cNvPr id="45" name="Group 35">
            <a:extLst>
              <a:ext uri="{FF2B5EF4-FFF2-40B4-BE49-F238E27FC236}">
                <a16:creationId xmlns:a16="http://schemas.microsoft.com/office/drawing/2014/main" xmlns="" id="{4C13581F-D7D9-49B8-972E-2761F606FF36}"/>
              </a:ext>
            </a:extLst>
          </p:cNvPr>
          <p:cNvGrpSpPr>
            <a:grpSpLocks/>
          </p:cNvGrpSpPr>
          <p:nvPr/>
        </p:nvGrpSpPr>
        <p:grpSpPr bwMode="auto">
          <a:xfrm>
            <a:off x="4573407" y="1468668"/>
            <a:ext cx="1548092" cy="1390468"/>
            <a:chOff x="2884" y="838"/>
            <a:chExt cx="1100" cy="988"/>
          </a:xfrm>
          <a:solidFill>
            <a:srgbClr val="F89520"/>
          </a:solidFill>
        </p:grpSpPr>
        <p:sp>
          <p:nvSpPr>
            <p:cNvPr id="46" name="Rectangle 24">
              <a:extLst>
                <a:ext uri="{FF2B5EF4-FFF2-40B4-BE49-F238E27FC236}">
                  <a16:creationId xmlns:a16="http://schemas.microsoft.com/office/drawing/2014/main" xmlns="" id="{1EE99D02-BAC0-4FB2-9821-BA3A85C33B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6" y="838"/>
              <a:ext cx="988" cy="9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400"/>
              <a:endParaRPr lang="zh-CN" altLang="en-US" sz="1800">
                <a:solidFill>
                  <a:prstClr val="black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47" name="Freeform 26">
              <a:extLst>
                <a:ext uri="{FF2B5EF4-FFF2-40B4-BE49-F238E27FC236}">
                  <a16:creationId xmlns:a16="http://schemas.microsoft.com/office/drawing/2014/main" xmlns="" id="{D105B37C-FD1B-4E6D-8C31-ECBE31198487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4" y="838"/>
              <a:ext cx="112" cy="988"/>
            </a:xfrm>
            <a:custGeom>
              <a:avLst/>
              <a:gdLst>
                <a:gd name="T0" fmla="*/ 0 w 120"/>
                <a:gd name="T1" fmla="*/ 912 h 1058"/>
                <a:gd name="T2" fmla="*/ 120 w 120"/>
                <a:gd name="T3" fmla="*/ 1058 h 1058"/>
                <a:gd name="T4" fmla="*/ 120 w 120"/>
                <a:gd name="T5" fmla="*/ 0 h 1058"/>
                <a:gd name="T6" fmla="*/ 0 w 120"/>
                <a:gd name="T7" fmla="*/ 151 h 1058"/>
                <a:gd name="T8" fmla="*/ 0 w 120"/>
                <a:gd name="T9" fmla="*/ 912 h 10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" h="1058">
                  <a:moveTo>
                    <a:pt x="0" y="912"/>
                  </a:moveTo>
                  <a:lnTo>
                    <a:pt x="120" y="1058"/>
                  </a:lnTo>
                  <a:lnTo>
                    <a:pt x="120" y="0"/>
                  </a:lnTo>
                  <a:lnTo>
                    <a:pt x="0" y="151"/>
                  </a:lnTo>
                  <a:lnTo>
                    <a:pt x="0" y="912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400"/>
              <a:endParaRPr lang="zh-CN" altLang="en-US" sz="1800">
                <a:solidFill>
                  <a:prstClr val="black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grpSp>
        <p:nvGrpSpPr>
          <p:cNvPr id="48" name="Group 34">
            <a:extLst>
              <a:ext uri="{FF2B5EF4-FFF2-40B4-BE49-F238E27FC236}">
                <a16:creationId xmlns:a16="http://schemas.microsoft.com/office/drawing/2014/main" xmlns="" id="{1BBCCD85-7885-4F4B-9662-535ABCEEE453}"/>
              </a:ext>
            </a:extLst>
          </p:cNvPr>
          <p:cNvGrpSpPr>
            <a:grpSpLocks/>
          </p:cNvGrpSpPr>
          <p:nvPr/>
        </p:nvGrpSpPr>
        <p:grpSpPr bwMode="auto">
          <a:xfrm>
            <a:off x="3010308" y="2883599"/>
            <a:ext cx="1545277" cy="1390468"/>
            <a:chOff x="1776" y="838"/>
            <a:chExt cx="1098" cy="988"/>
          </a:xfrm>
          <a:solidFill>
            <a:srgbClr val="EE4037"/>
          </a:solidFill>
        </p:grpSpPr>
        <p:sp>
          <p:nvSpPr>
            <p:cNvPr id="49" name="Rectangle 20">
              <a:extLst>
                <a:ext uri="{FF2B5EF4-FFF2-40B4-BE49-F238E27FC236}">
                  <a16:creationId xmlns:a16="http://schemas.microsoft.com/office/drawing/2014/main" xmlns="" id="{63E57EFB-604B-4359-8F08-9AF5C1545A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838"/>
              <a:ext cx="988" cy="9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400"/>
              <a:endParaRPr lang="zh-CN" altLang="en-US" sz="1800">
                <a:solidFill>
                  <a:prstClr val="black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Freeform 22">
              <a:extLst>
                <a:ext uri="{FF2B5EF4-FFF2-40B4-BE49-F238E27FC236}">
                  <a16:creationId xmlns:a16="http://schemas.microsoft.com/office/drawing/2014/main" xmlns="" id="{E87CA9D2-BFCC-431E-9466-A41326FE24DA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4" y="838"/>
              <a:ext cx="110" cy="988"/>
            </a:xfrm>
            <a:custGeom>
              <a:avLst/>
              <a:gdLst>
                <a:gd name="T0" fmla="*/ 118 w 118"/>
                <a:gd name="T1" fmla="*/ 912 h 1058"/>
                <a:gd name="T2" fmla="*/ 0 w 118"/>
                <a:gd name="T3" fmla="*/ 1058 h 1058"/>
                <a:gd name="T4" fmla="*/ 0 w 118"/>
                <a:gd name="T5" fmla="*/ 0 h 1058"/>
                <a:gd name="T6" fmla="*/ 118 w 118"/>
                <a:gd name="T7" fmla="*/ 151 h 1058"/>
                <a:gd name="T8" fmla="*/ 118 w 118"/>
                <a:gd name="T9" fmla="*/ 912 h 10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1058">
                  <a:moveTo>
                    <a:pt x="118" y="912"/>
                  </a:moveTo>
                  <a:lnTo>
                    <a:pt x="0" y="1058"/>
                  </a:lnTo>
                  <a:lnTo>
                    <a:pt x="0" y="0"/>
                  </a:lnTo>
                  <a:lnTo>
                    <a:pt x="118" y="151"/>
                  </a:lnTo>
                  <a:lnTo>
                    <a:pt x="118" y="912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400"/>
              <a:endParaRPr lang="zh-CN" altLang="en-US" sz="1800">
                <a:solidFill>
                  <a:prstClr val="black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grpSp>
        <p:nvGrpSpPr>
          <p:cNvPr id="51" name="Group 35">
            <a:extLst>
              <a:ext uri="{FF2B5EF4-FFF2-40B4-BE49-F238E27FC236}">
                <a16:creationId xmlns:a16="http://schemas.microsoft.com/office/drawing/2014/main" xmlns="" id="{FD003959-85C7-4EAF-ABDB-194B44EECA54}"/>
              </a:ext>
            </a:extLst>
          </p:cNvPr>
          <p:cNvGrpSpPr>
            <a:grpSpLocks/>
          </p:cNvGrpSpPr>
          <p:nvPr/>
        </p:nvGrpSpPr>
        <p:grpSpPr bwMode="auto">
          <a:xfrm>
            <a:off x="4573407" y="2888745"/>
            <a:ext cx="1548092" cy="1390468"/>
            <a:chOff x="2884" y="838"/>
            <a:chExt cx="1100" cy="988"/>
          </a:xfrm>
          <a:solidFill>
            <a:srgbClr val="F89520"/>
          </a:solidFill>
        </p:grpSpPr>
        <p:sp>
          <p:nvSpPr>
            <p:cNvPr id="52" name="Rectangle 24">
              <a:extLst>
                <a:ext uri="{FF2B5EF4-FFF2-40B4-BE49-F238E27FC236}">
                  <a16:creationId xmlns:a16="http://schemas.microsoft.com/office/drawing/2014/main" xmlns="" id="{EB8560F1-358F-4D0D-8ECF-E911B946C8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6" y="838"/>
              <a:ext cx="988" cy="9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400"/>
              <a:endParaRPr lang="zh-CN" altLang="en-US" sz="1800">
                <a:solidFill>
                  <a:prstClr val="black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3" name="Freeform 26">
              <a:extLst>
                <a:ext uri="{FF2B5EF4-FFF2-40B4-BE49-F238E27FC236}">
                  <a16:creationId xmlns:a16="http://schemas.microsoft.com/office/drawing/2014/main" xmlns="" id="{6961FAAA-AEE7-4D48-9EE1-330403005E06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4" y="838"/>
              <a:ext cx="112" cy="988"/>
            </a:xfrm>
            <a:custGeom>
              <a:avLst/>
              <a:gdLst>
                <a:gd name="T0" fmla="*/ 0 w 120"/>
                <a:gd name="T1" fmla="*/ 912 h 1058"/>
                <a:gd name="T2" fmla="*/ 120 w 120"/>
                <a:gd name="T3" fmla="*/ 1058 h 1058"/>
                <a:gd name="T4" fmla="*/ 120 w 120"/>
                <a:gd name="T5" fmla="*/ 0 h 1058"/>
                <a:gd name="T6" fmla="*/ 0 w 120"/>
                <a:gd name="T7" fmla="*/ 151 h 1058"/>
                <a:gd name="T8" fmla="*/ 0 w 120"/>
                <a:gd name="T9" fmla="*/ 912 h 10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" h="1058">
                  <a:moveTo>
                    <a:pt x="0" y="912"/>
                  </a:moveTo>
                  <a:lnTo>
                    <a:pt x="120" y="1058"/>
                  </a:lnTo>
                  <a:lnTo>
                    <a:pt x="120" y="0"/>
                  </a:lnTo>
                  <a:lnTo>
                    <a:pt x="0" y="151"/>
                  </a:lnTo>
                  <a:lnTo>
                    <a:pt x="0" y="912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400"/>
              <a:endParaRPr lang="zh-CN" altLang="en-US" sz="1800">
                <a:solidFill>
                  <a:prstClr val="black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54" name="矩形 53">
            <a:extLst>
              <a:ext uri="{FF2B5EF4-FFF2-40B4-BE49-F238E27FC236}">
                <a16:creationId xmlns:a16="http://schemas.microsoft.com/office/drawing/2014/main" xmlns="" id="{EC5FE752-016E-46FC-A498-3EF5413EDD87}"/>
              </a:ext>
            </a:extLst>
          </p:cNvPr>
          <p:cNvSpPr/>
          <p:nvPr/>
        </p:nvSpPr>
        <p:spPr>
          <a:xfrm>
            <a:off x="6190101" y="1694710"/>
            <a:ext cx="15969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1400" kern="10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Research Method</a:t>
            </a: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xmlns="" id="{1CC3500D-29BB-472C-8039-AF934D6DDC8C}"/>
              </a:ext>
            </a:extLst>
          </p:cNvPr>
          <p:cNvSpPr/>
          <p:nvPr/>
        </p:nvSpPr>
        <p:spPr>
          <a:xfrm>
            <a:off x="6190101" y="1939177"/>
            <a:ext cx="2853230" cy="812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</a:rPr>
              <a:t>Lorem ipsum dolor sit amet, consectetuer adipiscing elit. Aenean commodo ligula eget dolor. </a:t>
            </a: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xmlns="" id="{C17C7266-0F9C-4729-A9C3-08616C2F864D}"/>
              </a:ext>
            </a:extLst>
          </p:cNvPr>
          <p:cNvSpPr/>
          <p:nvPr/>
        </p:nvSpPr>
        <p:spPr>
          <a:xfrm>
            <a:off x="6279123" y="3051725"/>
            <a:ext cx="15969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1400" kern="10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Research Method</a:t>
            </a: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xmlns="" id="{09A154E0-3D28-435F-A44C-5F5A5D519612}"/>
              </a:ext>
            </a:extLst>
          </p:cNvPr>
          <p:cNvSpPr/>
          <p:nvPr/>
        </p:nvSpPr>
        <p:spPr>
          <a:xfrm>
            <a:off x="6279123" y="3296192"/>
            <a:ext cx="2853230" cy="812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</a:rPr>
              <a:t>Lorem ipsum dolor sit amet, consectetuer adipiscing elit. Aenean commodo ligula eget dolor. </a:t>
            </a: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xmlns="" id="{1F7A9388-8A3B-4D9F-86FF-BCC42BBAEABC}"/>
              </a:ext>
            </a:extLst>
          </p:cNvPr>
          <p:cNvSpPr/>
          <p:nvPr/>
        </p:nvSpPr>
        <p:spPr>
          <a:xfrm>
            <a:off x="1334584" y="3051725"/>
            <a:ext cx="15969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spcAft>
                <a:spcPts val="0"/>
              </a:spcAft>
            </a:pPr>
            <a:r>
              <a:rPr lang="en-US" altLang="zh-CN" sz="1400" kern="10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Research Method</a:t>
            </a: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xmlns="" id="{5304E729-9160-42FE-AEE2-D03656DB4BEF}"/>
              </a:ext>
            </a:extLst>
          </p:cNvPr>
          <p:cNvSpPr/>
          <p:nvPr/>
        </p:nvSpPr>
        <p:spPr>
          <a:xfrm>
            <a:off x="78266" y="3296192"/>
            <a:ext cx="2853230" cy="812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30000"/>
              </a:lnSpc>
              <a:spcBef>
                <a:spcPts val="600"/>
              </a:spcBef>
            </a:pP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</a:rPr>
              <a:t>Lorem ipsum dolor sit amet, consectetuer adipiscing elit. Aenean commodo ligula eget dolor. </a:t>
            </a: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xmlns="" id="{1CA34843-8553-49BB-A034-183FE338DA49}"/>
              </a:ext>
            </a:extLst>
          </p:cNvPr>
          <p:cNvSpPr/>
          <p:nvPr/>
        </p:nvSpPr>
        <p:spPr>
          <a:xfrm>
            <a:off x="1256318" y="1694710"/>
            <a:ext cx="15969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spcAft>
                <a:spcPts val="0"/>
              </a:spcAft>
            </a:pPr>
            <a:r>
              <a:rPr lang="en-US" altLang="zh-CN" sz="1400" kern="10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Research Method</a:t>
            </a: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xmlns="" id="{F7670E7A-6ACE-4FE0-B9F9-B2D7BB1EFE48}"/>
              </a:ext>
            </a:extLst>
          </p:cNvPr>
          <p:cNvSpPr/>
          <p:nvPr/>
        </p:nvSpPr>
        <p:spPr>
          <a:xfrm>
            <a:off x="0" y="1939177"/>
            <a:ext cx="2853230" cy="812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30000"/>
              </a:lnSpc>
              <a:spcBef>
                <a:spcPts val="600"/>
              </a:spcBef>
            </a:pP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</a:rPr>
              <a:t>Lorem ipsum dolor sit amet, consectetuer adipiscing elit. Aenean commodo ligula eget dolor. </a:t>
            </a:r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xmlns="" id="{EBAED922-E63C-46C2-B1C7-2E52EC108F8E}"/>
              </a:ext>
            </a:extLst>
          </p:cNvPr>
          <p:cNvGrpSpPr/>
          <p:nvPr/>
        </p:nvGrpSpPr>
        <p:grpSpPr>
          <a:xfrm>
            <a:off x="6314891" y="2604384"/>
            <a:ext cx="576046" cy="578640"/>
            <a:chOff x="5478463" y="2630488"/>
            <a:chExt cx="352425" cy="354012"/>
          </a:xfrm>
        </p:grpSpPr>
        <p:sp>
          <p:nvSpPr>
            <p:cNvPr id="26" name="AutoShape 37">
              <a:extLst>
                <a:ext uri="{FF2B5EF4-FFF2-40B4-BE49-F238E27FC236}">
                  <a16:creationId xmlns:a16="http://schemas.microsoft.com/office/drawing/2014/main" xmlns="" id="{F8912B70-C572-4F1E-8116-6D747032125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8463" y="2663825"/>
              <a:ext cx="320675" cy="320675"/>
            </a:xfrm>
            <a:custGeom>
              <a:avLst/>
              <a:gdLst>
                <a:gd name="T0" fmla="+- 0 10849 98"/>
                <a:gd name="T1" fmla="*/ T0 w 21502"/>
                <a:gd name="T2" fmla="*/ 10800 h 21600"/>
                <a:gd name="T3" fmla="+- 0 10849 98"/>
                <a:gd name="T4" fmla="*/ T3 w 21502"/>
                <a:gd name="T5" fmla="*/ 10800 h 21600"/>
                <a:gd name="T6" fmla="+- 0 10849 98"/>
                <a:gd name="T7" fmla="*/ T6 w 21502"/>
                <a:gd name="T8" fmla="*/ 10800 h 21600"/>
                <a:gd name="T9" fmla="+- 0 10849 98"/>
                <a:gd name="T10" fmla="*/ T9 w 21502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502" h="21600">
                  <a:moveTo>
                    <a:pt x="19917" y="7880"/>
                  </a:moveTo>
                  <a:lnTo>
                    <a:pt x="18875" y="8932"/>
                  </a:lnTo>
                  <a:cubicBezTo>
                    <a:pt x="18730" y="9079"/>
                    <a:pt x="18497" y="9079"/>
                    <a:pt x="18353" y="8932"/>
                  </a:cubicBezTo>
                  <a:lnTo>
                    <a:pt x="17048" y="7617"/>
                  </a:lnTo>
                  <a:lnTo>
                    <a:pt x="15991" y="10290"/>
                  </a:lnTo>
                  <a:lnTo>
                    <a:pt x="16080" y="10064"/>
                  </a:lnTo>
                  <a:cubicBezTo>
                    <a:pt x="13859" y="7826"/>
                    <a:pt x="11601" y="7544"/>
                    <a:pt x="9565" y="7291"/>
                  </a:cubicBezTo>
                  <a:cubicBezTo>
                    <a:pt x="8910" y="7210"/>
                    <a:pt x="8276" y="7126"/>
                    <a:pt x="7652" y="6990"/>
                  </a:cubicBezTo>
                  <a:lnTo>
                    <a:pt x="13918" y="4456"/>
                  </a:lnTo>
                  <a:lnTo>
                    <a:pt x="12652" y="3179"/>
                  </a:lnTo>
                  <a:cubicBezTo>
                    <a:pt x="12508" y="3033"/>
                    <a:pt x="12508" y="2798"/>
                    <a:pt x="12652" y="2652"/>
                  </a:cubicBezTo>
                  <a:lnTo>
                    <a:pt x="13695" y="1598"/>
                  </a:lnTo>
                  <a:cubicBezTo>
                    <a:pt x="13840" y="1453"/>
                    <a:pt x="14073" y="1453"/>
                    <a:pt x="14217" y="1598"/>
                  </a:cubicBezTo>
                  <a:lnTo>
                    <a:pt x="19917" y="7353"/>
                  </a:lnTo>
                  <a:cubicBezTo>
                    <a:pt x="20062" y="7499"/>
                    <a:pt x="20062" y="7734"/>
                    <a:pt x="19917" y="7880"/>
                  </a:cubicBezTo>
                  <a:moveTo>
                    <a:pt x="12292" y="19639"/>
                  </a:moveTo>
                  <a:cubicBezTo>
                    <a:pt x="12200" y="19872"/>
                    <a:pt x="11999" y="20044"/>
                    <a:pt x="11756" y="20095"/>
                  </a:cubicBezTo>
                  <a:cubicBezTo>
                    <a:pt x="11700" y="20106"/>
                    <a:pt x="11643" y="20111"/>
                    <a:pt x="11587" y="20110"/>
                  </a:cubicBezTo>
                  <a:cubicBezTo>
                    <a:pt x="11400" y="20105"/>
                    <a:pt x="11219" y="20030"/>
                    <a:pt x="11084" y="19892"/>
                  </a:cubicBezTo>
                  <a:lnTo>
                    <a:pt x="1692" y="10517"/>
                  </a:lnTo>
                  <a:cubicBezTo>
                    <a:pt x="1519" y="10343"/>
                    <a:pt x="1443" y="10094"/>
                    <a:pt x="1488" y="9852"/>
                  </a:cubicBezTo>
                  <a:cubicBezTo>
                    <a:pt x="1533" y="9610"/>
                    <a:pt x="1695" y="9407"/>
                    <a:pt x="1917" y="9308"/>
                  </a:cubicBezTo>
                  <a:lnTo>
                    <a:pt x="6505" y="7453"/>
                  </a:lnTo>
                  <a:cubicBezTo>
                    <a:pt x="9597" y="8490"/>
                    <a:pt x="12689" y="7491"/>
                    <a:pt x="15781" y="10821"/>
                  </a:cubicBezTo>
                  <a:cubicBezTo>
                    <a:pt x="15781" y="10821"/>
                    <a:pt x="12292" y="19639"/>
                    <a:pt x="12292" y="19639"/>
                  </a:cubicBezTo>
                  <a:close/>
                  <a:moveTo>
                    <a:pt x="15260" y="545"/>
                  </a:moveTo>
                  <a:cubicBezTo>
                    <a:pt x="14912" y="193"/>
                    <a:pt x="14449" y="0"/>
                    <a:pt x="13956" y="0"/>
                  </a:cubicBezTo>
                  <a:cubicBezTo>
                    <a:pt x="13463" y="0"/>
                    <a:pt x="13000" y="193"/>
                    <a:pt x="12651" y="546"/>
                  </a:cubicBezTo>
                  <a:lnTo>
                    <a:pt x="11610" y="1598"/>
                  </a:lnTo>
                  <a:cubicBezTo>
                    <a:pt x="11261" y="1949"/>
                    <a:pt x="11068" y="2417"/>
                    <a:pt x="11068" y="2915"/>
                  </a:cubicBezTo>
                  <a:cubicBezTo>
                    <a:pt x="11068" y="3265"/>
                    <a:pt x="11164" y="3601"/>
                    <a:pt x="11342" y="3893"/>
                  </a:cubicBezTo>
                  <a:lnTo>
                    <a:pt x="1324" y="7944"/>
                  </a:lnTo>
                  <a:cubicBezTo>
                    <a:pt x="654" y="8241"/>
                    <a:pt x="173" y="8851"/>
                    <a:pt x="38" y="9575"/>
                  </a:cubicBezTo>
                  <a:cubicBezTo>
                    <a:pt x="-98" y="10302"/>
                    <a:pt x="130" y="11048"/>
                    <a:pt x="654" y="11576"/>
                  </a:cubicBezTo>
                  <a:lnTo>
                    <a:pt x="10041" y="20946"/>
                  </a:lnTo>
                  <a:cubicBezTo>
                    <a:pt x="10445" y="21354"/>
                    <a:pt x="10982" y="21586"/>
                    <a:pt x="11549" y="21599"/>
                  </a:cubicBezTo>
                  <a:cubicBezTo>
                    <a:pt x="11562" y="21599"/>
                    <a:pt x="11593" y="21599"/>
                    <a:pt x="11605" y="21599"/>
                  </a:cubicBezTo>
                  <a:cubicBezTo>
                    <a:pt x="11754" y="21599"/>
                    <a:pt x="11906" y="21584"/>
                    <a:pt x="12056" y="21553"/>
                  </a:cubicBezTo>
                  <a:cubicBezTo>
                    <a:pt x="12789" y="21399"/>
                    <a:pt x="13390" y="20888"/>
                    <a:pt x="13662" y="20191"/>
                  </a:cubicBezTo>
                  <a:lnTo>
                    <a:pt x="17604" y="10229"/>
                  </a:lnTo>
                  <a:cubicBezTo>
                    <a:pt x="17902" y="10426"/>
                    <a:pt x="18250" y="10532"/>
                    <a:pt x="18613" y="10532"/>
                  </a:cubicBezTo>
                  <a:cubicBezTo>
                    <a:pt x="19107" y="10532"/>
                    <a:pt x="19570" y="10338"/>
                    <a:pt x="19918" y="9986"/>
                  </a:cubicBezTo>
                  <a:lnTo>
                    <a:pt x="20957" y="8937"/>
                  </a:lnTo>
                  <a:cubicBezTo>
                    <a:pt x="21308" y="8585"/>
                    <a:pt x="21502" y="8116"/>
                    <a:pt x="21502" y="7617"/>
                  </a:cubicBezTo>
                  <a:cubicBezTo>
                    <a:pt x="21502" y="7117"/>
                    <a:pt x="21308" y="6648"/>
                    <a:pt x="20961" y="6300"/>
                  </a:cubicBezTo>
                  <a:cubicBezTo>
                    <a:pt x="20961" y="6300"/>
                    <a:pt x="15260" y="545"/>
                    <a:pt x="15260" y="545"/>
                  </a:cubicBez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7" name="AutoShape 38">
              <a:extLst>
                <a:ext uri="{FF2B5EF4-FFF2-40B4-BE49-F238E27FC236}">
                  <a16:creationId xmlns:a16="http://schemas.microsoft.com/office/drawing/2014/main" xmlns="" id="{12213540-F2C2-4A1F-A9D8-0FCEE264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2450" y="2808288"/>
              <a:ext cx="53975" cy="539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4320"/>
                  </a:moveTo>
                  <a:cubicBezTo>
                    <a:pt x="14381" y="4320"/>
                    <a:pt x="17279" y="7222"/>
                    <a:pt x="17279" y="10800"/>
                  </a:cubicBezTo>
                  <a:cubicBezTo>
                    <a:pt x="17279" y="14377"/>
                    <a:pt x="14381" y="17279"/>
                    <a:pt x="10800" y="17279"/>
                  </a:cubicBezTo>
                  <a:cubicBezTo>
                    <a:pt x="7218" y="17279"/>
                    <a:pt x="4319" y="14377"/>
                    <a:pt x="4319" y="10800"/>
                  </a:cubicBezTo>
                  <a:cubicBezTo>
                    <a:pt x="4319" y="7222"/>
                    <a:pt x="7218" y="4320"/>
                    <a:pt x="10800" y="4320"/>
                  </a:cubicBezTo>
                  <a:moveTo>
                    <a:pt x="10800" y="21599"/>
                  </a:moveTo>
                  <a:cubicBezTo>
                    <a:pt x="16752" y="21599"/>
                    <a:pt x="21600" y="16756"/>
                    <a:pt x="21600" y="10800"/>
                  </a:cubicBezTo>
                  <a:cubicBezTo>
                    <a:pt x="21600" y="4843"/>
                    <a:pt x="16752" y="0"/>
                    <a:pt x="10800" y="0"/>
                  </a:cubicBezTo>
                  <a:cubicBezTo>
                    <a:pt x="4847" y="0"/>
                    <a:pt x="0" y="4843"/>
                    <a:pt x="0" y="10800"/>
                  </a:cubicBezTo>
                  <a:cubicBezTo>
                    <a:pt x="0" y="16756"/>
                    <a:pt x="4847" y="21599"/>
                    <a:pt x="10800" y="21599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8" name="AutoShape 39">
              <a:extLst>
                <a:ext uri="{FF2B5EF4-FFF2-40B4-BE49-F238E27FC236}">
                  <a16:creationId xmlns:a16="http://schemas.microsoft.com/office/drawing/2014/main" xmlns="" id="{DD694D6A-D53F-4A81-B5DD-85325CAF98A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75325" y="2630488"/>
              <a:ext cx="55563" cy="5556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17279"/>
                  </a:moveTo>
                  <a:cubicBezTo>
                    <a:pt x="7218" y="17279"/>
                    <a:pt x="4320" y="14377"/>
                    <a:pt x="4320" y="10800"/>
                  </a:cubicBezTo>
                  <a:cubicBezTo>
                    <a:pt x="4320" y="7222"/>
                    <a:pt x="7218" y="4320"/>
                    <a:pt x="10800" y="4320"/>
                  </a:cubicBezTo>
                  <a:cubicBezTo>
                    <a:pt x="14381" y="4320"/>
                    <a:pt x="17280" y="7222"/>
                    <a:pt x="17280" y="10800"/>
                  </a:cubicBezTo>
                  <a:cubicBezTo>
                    <a:pt x="17280" y="14377"/>
                    <a:pt x="14381" y="17279"/>
                    <a:pt x="10800" y="17279"/>
                  </a:cubicBezTo>
                  <a:moveTo>
                    <a:pt x="10800" y="0"/>
                  </a:moveTo>
                  <a:cubicBezTo>
                    <a:pt x="4847" y="0"/>
                    <a:pt x="0" y="4843"/>
                    <a:pt x="0" y="10800"/>
                  </a:cubicBezTo>
                  <a:cubicBezTo>
                    <a:pt x="0" y="16756"/>
                    <a:pt x="4847" y="21599"/>
                    <a:pt x="10800" y="21599"/>
                  </a:cubicBezTo>
                  <a:cubicBezTo>
                    <a:pt x="16752" y="21599"/>
                    <a:pt x="21600" y="16756"/>
                    <a:pt x="21600" y="10800"/>
                  </a:cubicBezTo>
                  <a:cubicBezTo>
                    <a:pt x="21600" y="4843"/>
                    <a:pt x="16752" y="0"/>
                    <a:pt x="10800" y="0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9" name="AutoShape 40">
              <a:extLst>
                <a:ext uri="{FF2B5EF4-FFF2-40B4-BE49-F238E27FC236}">
                  <a16:creationId xmlns:a16="http://schemas.microsoft.com/office/drawing/2014/main" xmlns="" id="{E745A55B-5663-4625-8A34-BD390F3CDD1C}"/>
                </a:ext>
              </a:extLst>
            </p:cNvPr>
            <p:cNvSpPr>
              <a:spLocks/>
            </p:cNvSpPr>
            <p:nvPr/>
          </p:nvSpPr>
          <p:spPr bwMode="auto">
            <a:xfrm>
              <a:off x="5565775" y="2797175"/>
              <a:ext cx="44450" cy="4445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5400"/>
                  </a:moveTo>
                  <a:cubicBezTo>
                    <a:pt x="13779" y="5400"/>
                    <a:pt x="16199" y="7815"/>
                    <a:pt x="16199" y="10800"/>
                  </a:cubicBezTo>
                  <a:cubicBezTo>
                    <a:pt x="16199" y="13784"/>
                    <a:pt x="13779" y="16200"/>
                    <a:pt x="10800" y="16200"/>
                  </a:cubicBezTo>
                  <a:cubicBezTo>
                    <a:pt x="7820" y="16200"/>
                    <a:pt x="5399" y="13784"/>
                    <a:pt x="5399" y="10800"/>
                  </a:cubicBezTo>
                  <a:cubicBezTo>
                    <a:pt x="5399" y="7815"/>
                    <a:pt x="7820" y="5400"/>
                    <a:pt x="10800" y="5400"/>
                  </a:cubicBezTo>
                  <a:moveTo>
                    <a:pt x="0" y="10800"/>
                  </a:moveTo>
                  <a:cubicBezTo>
                    <a:pt x="0" y="16753"/>
                    <a:pt x="4843" y="21599"/>
                    <a:pt x="10800" y="21599"/>
                  </a:cubicBezTo>
                  <a:cubicBezTo>
                    <a:pt x="16756" y="21599"/>
                    <a:pt x="21600" y="16753"/>
                    <a:pt x="21600" y="10800"/>
                  </a:cubicBezTo>
                  <a:cubicBezTo>
                    <a:pt x="21600" y="4846"/>
                    <a:pt x="16756" y="0"/>
                    <a:pt x="10800" y="0"/>
                  </a:cubicBezTo>
                  <a:cubicBezTo>
                    <a:pt x="4843" y="0"/>
                    <a:pt x="0" y="4846"/>
                    <a:pt x="0" y="10800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30" name="AutoShape 41">
              <a:extLst>
                <a:ext uri="{FF2B5EF4-FFF2-40B4-BE49-F238E27FC236}">
                  <a16:creationId xmlns:a16="http://schemas.microsoft.com/office/drawing/2014/main" xmlns="" id="{CDD39492-16F5-4AA4-A6D4-2165C6A4F7A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0225" y="2873375"/>
              <a:ext cx="22225" cy="222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21599"/>
                  </a:moveTo>
                  <a:cubicBezTo>
                    <a:pt x="16758" y="21599"/>
                    <a:pt x="21600" y="16769"/>
                    <a:pt x="21600" y="10800"/>
                  </a:cubicBezTo>
                  <a:cubicBezTo>
                    <a:pt x="21600" y="4830"/>
                    <a:pt x="16758" y="0"/>
                    <a:pt x="10800" y="0"/>
                  </a:cubicBezTo>
                  <a:cubicBezTo>
                    <a:pt x="4841" y="0"/>
                    <a:pt x="0" y="4830"/>
                    <a:pt x="0" y="10800"/>
                  </a:cubicBezTo>
                  <a:cubicBezTo>
                    <a:pt x="0" y="16769"/>
                    <a:pt x="4841" y="21599"/>
                    <a:pt x="10800" y="21599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31" name="AutoShape 42">
              <a:extLst>
                <a:ext uri="{FF2B5EF4-FFF2-40B4-BE49-F238E27FC236}">
                  <a16:creationId xmlns:a16="http://schemas.microsoft.com/office/drawing/2014/main" xmlns="" id="{3EE6F70D-063E-4507-AD67-824E648632F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86438" y="2708275"/>
              <a:ext cx="22225" cy="222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4841" y="0"/>
                    <a:pt x="0" y="4830"/>
                    <a:pt x="0" y="10800"/>
                  </a:cubicBezTo>
                  <a:cubicBezTo>
                    <a:pt x="0" y="16769"/>
                    <a:pt x="4841" y="21599"/>
                    <a:pt x="10800" y="21599"/>
                  </a:cubicBezTo>
                  <a:cubicBezTo>
                    <a:pt x="16758" y="21599"/>
                    <a:pt x="21600" y="16769"/>
                    <a:pt x="21600" y="10800"/>
                  </a:cubicBezTo>
                  <a:cubicBezTo>
                    <a:pt x="21600" y="4830"/>
                    <a:pt x="16758" y="0"/>
                    <a:pt x="10800" y="0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</p:grpSp>
      <p:grpSp>
        <p:nvGrpSpPr>
          <p:cNvPr id="32" name="Group 112">
            <a:extLst>
              <a:ext uri="{FF2B5EF4-FFF2-40B4-BE49-F238E27FC236}">
                <a16:creationId xmlns:a16="http://schemas.microsoft.com/office/drawing/2014/main" xmlns="" id="{6C6539DA-33B8-4461-B4BE-A2FF6A63FEF1}"/>
              </a:ext>
            </a:extLst>
          </p:cNvPr>
          <p:cNvGrpSpPr/>
          <p:nvPr/>
        </p:nvGrpSpPr>
        <p:grpSpPr>
          <a:xfrm>
            <a:off x="5120738" y="1939177"/>
            <a:ext cx="578191" cy="541686"/>
            <a:chOff x="5368132" y="3540125"/>
            <a:chExt cx="465138" cy="435769"/>
          </a:xfrm>
          <a:solidFill>
            <a:sysClr val="window" lastClr="FFFFFF"/>
          </a:solidFill>
        </p:grpSpPr>
        <p:sp>
          <p:nvSpPr>
            <p:cNvPr id="33" name="AutoShape 110">
              <a:extLst>
                <a:ext uri="{FF2B5EF4-FFF2-40B4-BE49-F238E27FC236}">
                  <a16:creationId xmlns:a16="http://schemas.microsoft.com/office/drawing/2014/main" xmlns="" id="{21CC8C20-00DB-4966-957E-474009EF93F6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6869" y="3598069"/>
              <a:ext cx="347663" cy="23256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699" y="20255"/>
                  </a:moveTo>
                  <a:lnTo>
                    <a:pt x="899" y="20255"/>
                  </a:lnTo>
                  <a:lnTo>
                    <a:pt x="899" y="1350"/>
                  </a:lnTo>
                  <a:lnTo>
                    <a:pt x="20699" y="1350"/>
                  </a:lnTo>
                  <a:cubicBezTo>
                    <a:pt x="20699" y="1350"/>
                    <a:pt x="20699" y="20255"/>
                    <a:pt x="20699" y="20255"/>
                  </a:cubicBezTo>
                  <a:close/>
                  <a:moveTo>
                    <a:pt x="20699" y="0"/>
                  </a:moveTo>
                  <a:lnTo>
                    <a:pt x="899" y="5"/>
                  </a:lnTo>
                  <a:cubicBezTo>
                    <a:pt x="402" y="5"/>
                    <a:pt x="0" y="603"/>
                    <a:pt x="0" y="1350"/>
                  </a:cubicBezTo>
                  <a:lnTo>
                    <a:pt x="0" y="20249"/>
                  </a:lnTo>
                  <a:cubicBezTo>
                    <a:pt x="0" y="20996"/>
                    <a:pt x="402" y="21599"/>
                    <a:pt x="899" y="21599"/>
                  </a:cubicBezTo>
                  <a:lnTo>
                    <a:pt x="20699" y="21599"/>
                  </a:lnTo>
                  <a:cubicBezTo>
                    <a:pt x="21197" y="21599"/>
                    <a:pt x="21600" y="20996"/>
                    <a:pt x="21600" y="20249"/>
                  </a:cubicBezTo>
                  <a:lnTo>
                    <a:pt x="21600" y="1350"/>
                  </a:lnTo>
                  <a:cubicBezTo>
                    <a:pt x="21600" y="603"/>
                    <a:pt x="21197" y="0"/>
                    <a:pt x="20699" y="0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34" name="AutoShape 111">
              <a:extLst>
                <a:ext uri="{FF2B5EF4-FFF2-40B4-BE49-F238E27FC236}">
                  <a16:creationId xmlns:a16="http://schemas.microsoft.com/office/drawing/2014/main" xmlns="" id="{F2AAF580-60AB-4324-A7CF-E71970AEBA9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8132" y="3540125"/>
              <a:ext cx="465138" cy="43576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249" y="16562"/>
                  </a:moveTo>
                  <a:cubicBezTo>
                    <a:pt x="20249" y="16959"/>
                    <a:pt x="19946" y="17282"/>
                    <a:pt x="19575" y="17282"/>
                  </a:cubicBezTo>
                  <a:lnTo>
                    <a:pt x="13499" y="17282"/>
                  </a:lnTo>
                  <a:lnTo>
                    <a:pt x="8099" y="17282"/>
                  </a:lnTo>
                  <a:lnTo>
                    <a:pt x="2024" y="17282"/>
                  </a:lnTo>
                  <a:cubicBezTo>
                    <a:pt x="1651" y="17282"/>
                    <a:pt x="1349" y="16959"/>
                    <a:pt x="1349" y="16562"/>
                  </a:cubicBezTo>
                  <a:lnTo>
                    <a:pt x="1349" y="2160"/>
                  </a:lnTo>
                  <a:cubicBezTo>
                    <a:pt x="1349" y="1762"/>
                    <a:pt x="1651" y="1440"/>
                    <a:pt x="2024" y="1440"/>
                  </a:cubicBezTo>
                  <a:lnTo>
                    <a:pt x="19575" y="1440"/>
                  </a:lnTo>
                  <a:cubicBezTo>
                    <a:pt x="19946" y="1440"/>
                    <a:pt x="20249" y="1762"/>
                    <a:pt x="20249" y="2160"/>
                  </a:cubicBezTo>
                  <a:cubicBezTo>
                    <a:pt x="20249" y="2160"/>
                    <a:pt x="20249" y="16562"/>
                    <a:pt x="20249" y="16562"/>
                  </a:cubicBezTo>
                  <a:close/>
                  <a:moveTo>
                    <a:pt x="19575" y="0"/>
                  </a:moveTo>
                  <a:lnTo>
                    <a:pt x="2024" y="0"/>
                  </a:lnTo>
                  <a:cubicBezTo>
                    <a:pt x="905" y="0"/>
                    <a:pt x="0" y="966"/>
                    <a:pt x="0" y="2160"/>
                  </a:cubicBezTo>
                  <a:lnTo>
                    <a:pt x="0" y="16562"/>
                  </a:lnTo>
                  <a:cubicBezTo>
                    <a:pt x="0" y="17753"/>
                    <a:pt x="903" y="18718"/>
                    <a:pt x="2018" y="18721"/>
                  </a:cubicBezTo>
                  <a:lnTo>
                    <a:pt x="8774" y="18721"/>
                  </a:lnTo>
                  <a:lnTo>
                    <a:pt x="8774" y="19597"/>
                  </a:lnTo>
                  <a:lnTo>
                    <a:pt x="4561" y="20181"/>
                  </a:lnTo>
                  <a:cubicBezTo>
                    <a:pt x="4260" y="20262"/>
                    <a:pt x="4049" y="20549"/>
                    <a:pt x="4049" y="20879"/>
                  </a:cubicBezTo>
                  <a:cubicBezTo>
                    <a:pt x="4049" y="21277"/>
                    <a:pt x="4351" y="21599"/>
                    <a:pt x="4724" y="21599"/>
                  </a:cubicBezTo>
                  <a:lnTo>
                    <a:pt x="16874" y="21599"/>
                  </a:lnTo>
                  <a:cubicBezTo>
                    <a:pt x="17248" y="21599"/>
                    <a:pt x="17549" y="21277"/>
                    <a:pt x="17549" y="20879"/>
                  </a:cubicBezTo>
                  <a:cubicBezTo>
                    <a:pt x="17549" y="20549"/>
                    <a:pt x="17339" y="20262"/>
                    <a:pt x="17038" y="20181"/>
                  </a:cubicBezTo>
                  <a:lnTo>
                    <a:pt x="12824" y="19597"/>
                  </a:lnTo>
                  <a:lnTo>
                    <a:pt x="12824" y="18721"/>
                  </a:lnTo>
                  <a:lnTo>
                    <a:pt x="19581" y="18721"/>
                  </a:lnTo>
                  <a:cubicBezTo>
                    <a:pt x="20696" y="18718"/>
                    <a:pt x="21600" y="17753"/>
                    <a:pt x="21600" y="16562"/>
                  </a:cubicBezTo>
                  <a:lnTo>
                    <a:pt x="21600" y="2160"/>
                  </a:lnTo>
                  <a:cubicBezTo>
                    <a:pt x="21600" y="966"/>
                    <a:pt x="20692" y="0"/>
                    <a:pt x="19575" y="0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</p:grpSp>
      <p:sp>
        <p:nvSpPr>
          <p:cNvPr id="35" name="AutoShape 112">
            <a:extLst>
              <a:ext uri="{FF2B5EF4-FFF2-40B4-BE49-F238E27FC236}">
                <a16:creationId xmlns:a16="http://schemas.microsoft.com/office/drawing/2014/main" xmlns="" id="{11B5B3C5-DA4B-4987-943B-00AC63452F74}"/>
              </a:ext>
            </a:extLst>
          </p:cNvPr>
          <p:cNvSpPr>
            <a:spLocks/>
          </p:cNvSpPr>
          <p:nvPr/>
        </p:nvSpPr>
        <p:spPr bwMode="auto">
          <a:xfrm>
            <a:off x="3474713" y="3289513"/>
            <a:ext cx="578642" cy="578640"/>
          </a:xfrm>
          <a:custGeom>
            <a:avLst/>
            <a:gdLst>
              <a:gd name="T0" fmla="*/ 10510 w 21020"/>
              <a:gd name="T1" fmla="*/ 10800 h 21600"/>
              <a:gd name="T2" fmla="*/ 10510 w 21020"/>
              <a:gd name="T3" fmla="*/ 10800 h 21600"/>
              <a:gd name="T4" fmla="*/ 10510 w 21020"/>
              <a:gd name="T5" fmla="*/ 10800 h 21600"/>
              <a:gd name="T6" fmla="*/ 10510 w 2102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020" h="21600">
                <a:moveTo>
                  <a:pt x="18846" y="7946"/>
                </a:moveTo>
                <a:lnTo>
                  <a:pt x="17740" y="9091"/>
                </a:lnTo>
                <a:cubicBezTo>
                  <a:pt x="17740" y="8939"/>
                  <a:pt x="17758" y="8792"/>
                  <a:pt x="17744" y="8636"/>
                </a:cubicBezTo>
                <a:cubicBezTo>
                  <a:pt x="17629" y="7331"/>
                  <a:pt x="17036" y="6068"/>
                  <a:pt x="16074" y="5080"/>
                </a:cubicBezTo>
                <a:cubicBezTo>
                  <a:pt x="15004" y="3980"/>
                  <a:pt x="13585" y="3348"/>
                  <a:pt x="12180" y="3345"/>
                </a:cubicBezTo>
                <a:lnTo>
                  <a:pt x="13268" y="2218"/>
                </a:lnTo>
                <a:cubicBezTo>
                  <a:pt x="13812" y="1659"/>
                  <a:pt x="14572" y="1350"/>
                  <a:pt x="15403" y="1350"/>
                </a:cubicBezTo>
                <a:cubicBezTo>
                  <a:pt x="16460" y="1350"/>
                  <a:pt x="17546" y="1840"/>
                  <a:pt x="18381" y="2696"/>
                </a:cubicBezTo>
                <a:cubicBezTo>
                  <a:pt x="19165" y="3500"/>
                  <a:pt x="19631" y="4499"/>
                  <a:pt x="19698" y="5510"/>
                </a:cubicBezTo>
                <a:cubicBezTo>
                  <a:pt x="19760" y="6453"/>
                  <a:pt x="19457" y="7317"/>
                  <a:pt x="18846" y="7946"/>
                </a:cubicBezTo>
                <a:moveTo>
                  <a:pt x="5828" y="19329"/>
                </a:moveTo>
                <a:cubicBezTo>
                  <a:pt x="5813" y="18424"/>
                  <a:pt x="5454" y="17481"/>
                  <a:pt x="4730" y="16739"/>
                </a:cubicBezTo>
                <a:cubicBezTo>
                  <a:pt x="4046" y="16034"/>
                  <a:pt x="3150" y="15628"/>
                  <a:pt x="2257" y="15592"/>
                </a:cubicBezTo>
                <a:lnTo>
                  <a:pt x="2911" y="13157"/>
                </a:lnTo>
                <a:cubicBezTo>
                  <a:pt x="2959" y="12995"/>
                  <a:pt x="3052" y="12835"/>
                  <a:pt x="3168" y="12695"/>
                </a:cubicBezTo>
                <a:cubicBezTo>
                  <a:pt x="4485" y="11726"/>
                  <a:pt x="6512" y="12012"/>
                  <a:pt x="7920" y="13460"/>
                </a:cubicBezTo>
                <a:cubicBezTo>
                  <a:pt x="9409" y="14990"/>
                  <a:pt x="9639" y="17230"/>
                  <a:pt x="8492" y="18568"/>
                </a:cubicBezTo>
                <a:cubicBezTo>
                  <a:pt x="8416" y="18609"/>
                  <a:pt x="8339" y="18648"/>
                  <a:pt x="8256" y="18675"/>
                </a:cubicBezTo>
                <a:cubicBezTo>
                  <a:pt x="8256" y="18675"/>
                  <a:pt x="5828" y="19329"/>
                  <a:pt x="5828" y="19329"/>
                </a:cubicBezTo>
                <a:close/>
                <a:moveTo>
                  <a:pt x="2737" y="20164"/>
                </a:moveTo>
                <a:cubicBezTo>
                  <a:pt x="2665" y="20181"/>
                  <a:pt x="2443" y="20239"/>
                  <a:pt x="2291" y="20249"/>
                </a:cubicBezTo>
                <a:cubicBezTo>
                  <a:pt x="1751" y="20244"/>
                  <a:pt x="1313" y="19792"/>
                  <a:pt x="1313" y="19237"/>
                </a:cubicBezTo>
                <a:cubicBezTo>
                  <a:pt x="1321" y="19124"/>
                  <a:pt x="1365" y="18929"/>
                  <a:pt x="1380" y="18857"/>
                </a:cubicBezTo>
                <a:lnTo>
                  <a:pt x="2071" y="16283"/>
                </a:lnTo>
                <a:cubicBezTo>
                  <a:pt x="2822" y="16261"/>
                  <a:pt x="3630" y="16562"/>
                  <a:pt x="4265" y="17215"/>
                </a:cubicBezTo>
                <a:cubicBezTo>
                  <a:pt x="4911" y="17878"/>
                  <a:pt x="5214" y="18725"/>
                  <a:pt x="5181" y="19504"/>
                </a:cubicBezTo>
                <a:cubicBezTo>
                  <a:pt x="5181" y="19504"/>
                  <a:pt x="2737" y="20164"/>
                  <a:pt x="2737" y="20164"/>
                </a:cubicBezTo>
                <a:close/>
                <a:moveTo>
                  <a:pt x="6888" y="11179"/>
                </a:moveTo>
                <a:cubicBezTo>
                  <a:pt x="6280" y="10927"/>
                  <a:pt x="5642" y="10783"/>
                  <a:pt x="5004" y="10774"/>
                </a:cubicBezTo>
                <a:lnTo>
                  <a:pt x="10063" y="5536"/>
                </a:lnTo>
                <a:cubicBezTo>
                  <a:pt x="10838" y="4759"/>
                  <a:pt x="11966" y="4536"/>
                  <a:pt x="13077" y="4819"/>
                </a:cubicBezTo>
                <a:cubicBezTo>
                  <a:pt x="13077" y="4819"/>
                  <a:pt x="6888" y="11179"/>
                  <a:pt x="6888" y="11179"/>
                </a:cubicBezTo>
                <a:close/>
                <a:moveTo>
                  <a:pt x="9717" y="13672"/>
                </a:moveTo>
                <a:cubicBezTo>
                  <a:pt x="9473" y="13258"/>
                  <a:pt x="9194" y="12859"/>
                  <a:pt x="8848" y="12505"/>
                </a:cubicBezTo>
                <a:cubicBezTo>
                  <a:pt x="8447" y="12093"/>
                  <a:pt x="7986" y="11770"/>
                  <a:pt x="7507" y="11498"/>
                </a:cubicBezTo>
                <a:lnTo>
                  <a:pt x="13767" y="5064"/>
                </a:lnTo>
                <a:cubicBezTo>
                  <a:pt x="14259" y="5288"/>
                  <a:pt x="14729" y="5607"/>
                  <a:pt x="15145" y="6035"/>
                </a:cubicBezTo>
                <a:cubicBezTo>
                  <a:pt x="15500" y="6398"/>
                  <a:pt x="15775" y="6806"/>
                  <a:pt x="15987" y="7229"/>
                </a:cubicBezTo>
                <a:cubicBezTo>
                  <a:pt x="15987" y="7229"/>
                  <a:pt x="9717" y="13672"/>
                  <a:pt x="9717" y="13672"/>
                </a:cubicBezTo>
                <a:close/>
                <a:moveTo>
                  <a:pt x="10519" y="16061"/>
                </a:moveTo>
                <a:cubicBezTo>
                  <a:pt x="10465" y="15452"/>
                  <a:pt x="10298" y="14854"/>
                  <a:pt x="10047" y="14288"/>
                </a:cubicBezTo>
                <a:lnTo>
                  <a:pt x="16257" y="7906"/>
                </a:lnTo>
                <a:cubicBezTo>
                  <a:pt x="16637" y="9140"/>
                  <a:pt x="16442" y="10429"/>
                  <a:pt x="15610" y="11284"/>
                </a:cubicBezTo>
                <a:cubicBezTo>
                  <a:pt x="15604" y="11290"/>
                  <a:pt x="15598" y="11293"/>
                  <a:pt x="15593" y="11298"/>
                </a:cubicBezTo>
                <a:lnTo>
                  <a:pt x="15602" y="11306"/>
                </a:lnTo>
                <a:lnTo>
                  <a:pt x="10525" y="16565"/>
                </a:lnTo>
                <a:cubicBezTo>
                  <a:pt x="10527" y="16397"/>
                  <a:pt x="10534" y="16232"/>
                  <a:pt x="10519" y="16061"/>
                </a:cubicBezTo>
                <a:moveTo>
                  <a:pt x="19308" y="1741"/>
                </a:moveTo>
                <a:cubicBezTo>
                  <a:pt x="18228" y="632"/>
                  <a:pt x="16805" y="0"/>
                  <a:pt x="15403" y="0"/>
                </a:cubicBezTo>
                <a:cubicBezTo>
                  <a:pt x="14220" y="0"/>
                  <a:pt x="13131" y="450"/>
                  <a:pt x="12335" y="1266"/>
                </a:cubicBezTo>
                <a:lnTo>
                  <a:pt x="9138" y="4577"/>
                </a:lnTo>
                <a:cubicBezTo>
                  <a:pt x="9129" y="4585"/>
                  <a:pt x="9118" y="4592"/>
                  <a:pt x="9108" y="4602"/>
                </a:cubicBezTo>
                <a:cubicBezTo>
                  <a:pt x="9103" y="4608"/>
                  <a:pt x="9100" y="4614"/>
                  <a:pt x="9095" y="4620"/>
                </a:cubicBezTo>
                <a:lnTo>
                  <a:pt x="9096" y="4621"/>
                </a:lnTo>
                <a:lnTo>
                  <a:pt x="2310" y="11647"/>
                </a:lnTo>
                <a:cubicBezTo>
                  <a:pt x="1998" y="11966"/>
                  <a:pt x="1771" y="12364"/>
                  <a:pt x="1645" y="12797"/>
                </a:cubicBezTo>
                <a:lnTo>
                  <a:pt x="102" y="18541"/>
                </a:lnTo>
                <a:cubicBezTo>
                  <a:pt x="100" y="18557"/>
                  <a:pt x="0" y="19008"/>
                  <a:pt x="0" y="19237"/>
                </a:cubicBezTo>
                <a:cubicBezTo>
                  <a:pt x="0" y="20541"/>
                  <a:pt x="1030" y="21599"/>
                  <a:pt x="2302" y="21599"/>
                </a:cubicBezTo>
                <a:cubicBezTo>
                  <a:pt x="2554" y="21599"/>
                  <a:pt x="3044" y="21475"/>
                  <a:pt x="3062" y="21473"/>
                </a:cubicBezTo>
                <a:lnTo>
                  <a:pt x="8630" y="19969"/>
                </a:lnTo>
                <a:cubicBezTo>
                  <a:pt x="9054" y="19839"/>
                  <a:pt x="9439" y="19604"/>
                  <a:pt x="9750" y="19283"/>
                </a:cubicBezTo>
                <a:lnTo>
                  <a:pt x="19776" y="8899"/>
                </a:lnTo>
                <a:cubicBezTo>
                  <a:pt x="21600" y="7023"/>
                  <a:pt x="21394" y="3881"/>
                  <a:pt x="19308" y="1741"/>
                </a:cubicBezTo>
              </a:path>
            </a:pathLst>
          </a:custGeom>
          <a:solidFill>
            <a:sysClr val="window" lastClr="FFFFFF"/>
          </a:solidFill>
          <a:ln>
            <a:noFill/>
          </a:ln>
          <a:effectLst/>
          <a:extLst/>
        </p:spPr>
        <p:txBody>
          <a:bodyPr lIns="19050" tIns="19050" rIns="19050" bIns="19050" anchor="ctr"/>
          <a:lstStyle/>
          <a:p>
            <a:pPr algn="ctr" defTabSz="22860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500" kern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ea typeface="宋体"/>
              <a:sym typeface="Gill Sans" charset="0"/>
            </a:endParaRPr>
          </a:p>
        </p:txBody>
      </p:sp>
      <p:grpSp>
        <p:nvGrpSpPr>
          <p:cNvPr id="36" name="组合 35">
            <a:extLst>
              <a:ext uri="{FF2B5EF4-FFF2-40B4-BE49-F238E27FC236}">
                <a16:creationId xmlns:a16="http://schemas.microsoft.com/office/drawing/2014/main" xmlns="" id="{7396ABCB-037B-45E6-B476-EC4AAEBA6BE9}"/>
              </a:ext>
            </a:extLst>
          </p:cNvPr>
          <p:cNvGrpSpPr/>
          <p:nvPr/>
        </p:nvGrpSpPr>
        <p:grpSpPr>
          <a:xfrm>
            <a:off x="3442161" y="1902519"/>
            <a:ext cx="577205" cy="577205"/>
            <a:chOff x="2473104" y="2145028"/>
            <a:chExt cx="359165" cy="359165"/>
          </a:xfrm>
          <a:solidFill>
            <a:sysClr val="window" lastClr="FFFFFF"/>
          </a:solidFill>
        </p:grpSpPr>
        <p:sp>
          <p:nvSpPr>
            <p:cNvPr id="37" name="AutoShape 126">
              <a:extLst>
                <a:ext uri="{FF2B5EF4-FFF2-40B4-BE49-F238E27FC236}">
                  <a16:creationId xmlns:a16="http://schemas.microsoft.com/office/drawing/2014/main" xmlns="" id="{229E0467-131D-4D7A-AC25-BE1E0DF02D3F}"/>
                </a:ext>
              </a:extLst>
            </p:cNvPr>
            <p:cNvSpPr>
              <a:spLocks/>
            </p:cNvSpPr>
            <p:nvPr/>
          </p:nvSpPr>
          <p:spPr bwMode="auto">
            <a:xfrm>
              <a:off x="2473104" y="2145028"/>
              <a:ext cx="359165" cy="35916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3499" y="14850"/>
                  </a:moveTo>
                  <a:cubicBezTo>
                    <a:pt x="9772" y="14850"/>
                    <a:pt x="6749" y="11827"/>
                    <a:pt x="6749" y="8100"/>
                  </a:cubicBezTo>
                  <a:cubicBezTo>
                    <a:pt x="6749" y="4372"/>
                    <a:pt x="9772" y="1350"/>
                    <a:pt x="13499" y="1350"/>
                  </a:cubicBezTo>
                  <a:cubicBezTo>
                    <a:pt x="17227" y="1350"/>
                    <a:pt x="20249" y="4372"/>
                    <a:pt x="20249" y="8100"/>
                  </a:cubicBezTo>
                  <a:cubicBezTo>
                    <a:pt x="20249" y="11827"/>
                    <a:pt x="17227" y="14850"/>
                    <a:pt x="13499" y="14850"/>
                  </a:cubicBezTo>
                  <a:moveTo>
                    <a:pt x="3236" y="20042"/>
                  </a:moveTo>
                  <a:cubicBezTo>
                    <a:pt x="3019" y="20266"/>
                    <a:pt x="2718" y="20408"/>
                    <a:pt x="2382" y="20408"/>
                  </a:cubicBezTo>
                  <a:cubicBezTo>
                    <a:pt x="1724" y="20408"/>
                    <a:pt x="1191" y="19875"/>
                    <a:pt x="1191" y="19218"/>
                  </a:cubicBezTo>
                  <a:cubicBezTo>
                    <a:pt x="1191" y="18881"/>
                    <a:pt x="1332" y="18580"/>
                    <a:pt x="1557" y="18363"/>
                  </a:cubicBezTo>
                  <a:lnTo>
                    <a:pt x="1551" y="18358"/>
                  </a:lnTo>
                  <a:lnTo>
                    <a:pt x="6996" y="12913"/>
                  </a:lnTo>
                  <a:cubicBezTo>
                    <a:pt x="7472" y="13555"/>
                    <a:pt x="8039" y="14122"/>
                    <a:pt x="8680" y="14599"/>
                  </a:cubicBezTo>
                  <a:cubicBezTo>
                    <a:pt x="8680" y="14599"/>
                    <a:pt x="3236" y="20042"/>
                    <a:pt x="3236" y="20042"/>
                  </a:cubicBezTo>
                  <a:close/>
                  <a:moveTo>
                    <a:pt x="13499" y="0"/>
                  </a:moveTo>
                  <a:cubicBezTo>
                    <a:pt x="9026" y="0"/>
                    <a:pt x="5399" y="3626"/>
                    <a:pt x="5399" y="8100"/>
                  </a:cubicBezTo>
                  <a:cubicBezTo>
                    <a:pt x="5399" y="9467"/>
                    <a:pt x="5742" y="10754"/>
                    <a:pt x="6341" y="11884"/>
                  </a:cubicBezTo>
                  <a:lnTo>
                    <a:pt x="709" y="17515"/>
                  </a:lnTo>
                  <a:lnTo>
                    <a:pt x="713" y="17520"/>
                  </a:lnTo>
                  <a:cubicBezTo>
                    <a:pt x="274" y="17953"/>
                    <a:pt x="0" y="18552"/>
                    <a:pt x="0" y="19218"/>
                  </a:cubicBezTo>
                  <a:cubicBezTo>
                    <a:pt x="0" y="20533"/>
                    <a:pt x="1066" y="21599"/>
                    <a:pt x="2382" y="21599"/>
                  </a:cubicBezTo>
                  <a:cubicBezTo>
                    <a:pt x="3047" y="21599"/>
                    <a:pt x="3647" y="21326"/>
                    <a:pt x="4079" y="20885"/>
                  </a:cubicBezTo>
                  <a:lnTo>
                    <a:pt x="4078" y="20884"/>
                  </a:lnTo>
                  <a:lnTo>
                    <a:pt x="9708" y="15255"/>
                  </a:lnTo>
                  <a:cubicBezTo>
                    <a:pt x="10839" y="15856"/>
                    <a:pt x="12128" y="16200"/>
                    <a:pt x="13499" y="16200"/>
                  </a:cubicBezTo>
                  <a:cubicBezTo>
                    <a:pt x="17973" y="16200"/>
                    <a:pt x="21600" y="12573"/>
                    <a:pt x="21600" y="8100"/>
                  </a:cubicBezTo>
                  <a:cubicBezTo>
                    <a:pt x="21600" y="3626"/>
                    <a:pt x="17973" y="0"/>
                    <a:pt x="13499" y="0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38" name="AutoShape 127">
              <a:extLst>
                <a:ext uri="{FF2B5EF4-FFF2-40B4-BE49-F238E27FC236}">
                  <a16:creationId xmlns:a16="http://schemas.microsoft.com/office/drawing/2014/main" xmlns="" id="{93F1E1C3-B84F-46C0-A0DC-E04C204777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18611" y="2200897"/>
              <a:ext cx="84727" cy="8411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160" y="0"/>
                  </a:moveTo>
                  <a:cubicBezTo>
                    <a:pt x="9025" y="0"/>
                    <a:pt x="0" y="9025"/>
                    <a:pt x="0" y="20160"/>
                  </a:cubicBezTo>
                  <a:cubicBezTo>
                    <a:pt x="0" y="20954"/>
                    <a:pt x="644" y="21600"/>
                    <a:pt x="1440" y="21600"/>
                  </a:cubicBezTo>
                  <a:cubicBezTo>
                    <a:pt x="2235" y="21600"/>
                    <a:pt x="2880" y="20954"/>
                    <a:pt x="2880" y="20160"/>
                  </a:cubicBezTo>
                  <a:cubicBezTo>
                    <a:pt x="2880" y="10618"/>
                    <a:pt x="10617" y="2880"/>
                    <a:pt x="20160" y="2880"/>
                  </a:cubicBezTo>
                  <a:cubicBezTo>
                    <a:pt x="20955" y="2880"/>
                    <a:pt x="21599" y="2234"/>
                    <a:pt x="21599" y="1440"/>
                  </a:cubicBezTo>
                  <a:cubicBezTo>
                    <a:pt x="21599" y="645"/>
                    <a:pt x="20955" y="0"/>
                    <a:pt x="20160" y="0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</p:grpSp>
      <p:grpSp>
        <p:nvGrpSpPr>
          <p:cNvPr id="39" name="Group 69">
            <a:extLst>
              <a:ext uri="{FF2B5EF4-FFF2-40B4-BE49-F238E27FC236}">
                <a16:creationId xmlns:a16="http://schemas.microsoft.com/office/drawing/2014/main" xmlns="" id="{232ED120-9D12-4BDD-8323-1BFD28B4CF4A}"/>
              </a:ext>
            </a:extLst>
          </p:cNvPr>
          <p:cNvGrpSpPr/>
          <p:nvPr/>
        </p:nvGrpSpPr>
        <p:grpSpPr>
          <a:xfrm>
            <a:off x="5139840" y="3329645"/>
            <a:ext cx="486074" cy="456162"/>
            <a:chOff x="10074275" y="1647825"/>
            <a:chExt cx="464344" cy="435769"/>
          </a:xfrm>
          <a:solidFill>
            <a:sysClr val="window" lastClr="FFFFFF"/>
          </a:solidFill>
        </p:grpSpPr>
        <p:sp>
          <p:nvSpPr>
            <p:cNvPr id="40" name="AutoShape 69">
              <a:extLst>
                <a:ext uri="{FF2B5EF4-FFF2-40B4-BE49-F238E27FC236}">
                  <a16:creationId xmlns:a16="http://schemas.microsoft.com/office/drawing/2014/main" xmlns="" id="{75D291D9-C0F3-4CC9-B1CE-4CD854200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74275" y="1647825"/>
              <a:ext cx="464344" cy="43576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8223" y="5760"/>
                  </a:moveTo>
                  <a:lnTo>
                    <a:pt x="17548" y="5760"/>
                  </a:lnTo>
                  <a:cubicBezTo>
                    <a:pt x="16804" y="5760"/>
                    <a:pt x="16198" y="5114"/>
                    <a:pt x="16198" y="4320"/>
                  </a:cubicBezTo>
                  <a:lnTo>
                    <a:pt x="16200" y="4320"/>
                  </a:lnTo>
                  <a:lnTo>
                    <a:pt x="16200" y="1440"/>
                  </a:lnTo>
                  <a:lnTo>
                    <a:pt x="20250" y="5760"/>
                  </a:lnTo>
                  <a:cubicBezTo>
                    <a:pt x="20250" y="5760"/>
                    <a:pt x="18223" y="5760"/>
                    <a:pt x="18223" y="5760"/>
                  </a:cubicBezTo>
                  <a:close/>
                  <a:moveTo>
                    <a:pt x="20250" y="19440"/>
                  </a:moveTo>
                  <a:cubicBezTo>
                    <a:pt x="20250" y="19837"/>
                    <a:pt x="19948" y="20160"/>
                    <a:pt x="19575" y="20160"/>
                  </a:cubicBezTo>
                  <a:lnTo>
                    <a:pt x="2024" y="20160"/>
                  </a:lnTo>
                  <a:cubicBezTo>
                    <a:pt x="1651" y="20160"/>
                    <a:pt x="1349" y="19837"/>
                    <a:pt x="1349" y="19440"/>
                  </a:cubicBezTo>
                  <a:lnTo>
                    <a:pt x="1349" y="2160"/>
                  </a:lnTo>
                  <a:cubicBezTo>
                    <a:pt x="1349" y="1762"/>
                    <a:pt x="1651" y="1440"/>
                    <a:pt x="2024" y="1440"/>
                  </a:cubicBezTo>
                  <a:lnTo>
                    <a:pt x="15525" y="1440"/>
                  </a:lnTo>
                  <a:lnTo>
                    <a:pt x="15525" y="4320"/>
                  </a:lnTo>
                  <a:lnTo>
                    <a:pt x="15523" y="4320"/>
                  </a:lnTo>
                  <a:cubicBezTo>
                    <a:pt x="15523" y="5513"/>
                    <a:pt x="16430" y="6480"/>
                    <a:pt x="17548" y="6480"/>
                  </a:cubicBezTo>
                  <a:lnTo>
                    <a:pt x="18223" y="6480"/>
                  </a:lnTo>
                  <a:lnTo>
                    <a:pt x="20250" y="6480"/>
                  </a:lnTo>
                  <a:cubicBezTo>
                    <a:pt x="20250" y="6480"/>
                    <a:pt x="20250" y="19440"/>
                    <a:pt x="20250" y="19440"/>
                  </a:cubicBezTo>
                  <a:close/>
                  <a:moveTo>
                    <a:pt x="21204" y="4741"/>
                  </a:moveTo>
                  <a:lnTo>
                    <a:pt x="17154" y="421"/>
                  </a:lnTo>
                  <a:cubicBezTo>
                    <a:pt x="16901" y="151"/>
                    <a:pt x="16557" y="0"/>
                    <a:pt x="16200" y="0"/>
                  </a:cubicBezTo>
                  <a:lnTo>
                    <a:pt x="2024" y="0"/>
                  </a:lnTo>
                  <a:cubicBezTo>
                    <a:pt x="908" y="0"/>
                    <a:pt x="0" y="968"/>
                    <a:pt x="0" y="2160"/>
                  </a:cubicBezTo>
                  <a:lnTo>
                    <a:pt x="0" y="19440"/>
                  </a:lnTo>
                  <a:cubicBezTo>
                    <a:pt x="0" y="20631"/>
                    <a:pt x="908" y="21600"/>
                    <a:pt x="2024" y="21600"/>
                  </a:cubicBezTo>
                  <a:lnTo>
                    <a:pt x="19575" y="21600"/>
                  </a:lnTo>
                  <a:cubicBezTo>
                    <a:pt x="20691" y="21600"/>
                    <a:pt x="21599" y="20631"/>
                    <a:pt x="21599" y="19440"/>
                  </a:cubicBezTo>
                  <a:lnTo>
                    <a:pt x="21599" y="5760"/>
                  </a:lnTo>
                  <a:cubicBezTo>
                    <a:pt x="21599" y="5378"/>
                    <a:pt x="21457" y="5011"/>
                    <a:pt x="21204" y="4741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41" name="AutoShape 70">
              <a:extLst>
                <a:ext uri="{FF2B5EF4-FFF2-40B4-BE49-F238E27FC236}">
                  <a16:creationId xmlns:a16="http://schemas.microsoft.com/office/drawing/2014/main" xmlns="" id="{F2DCDD8E-17FA-4A58-A06B-5FE6C22DCF0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91763" y="1734344"/>
              <a:ext cx="87313" cy="1508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800" y="21599"/>
                  </a:moveTo>
                  <a:lnTo>
                    <a:pt x="19800" y="21599"/>
                  </a:lnTo>
                  <a:cubicBezTo>
                    <a:pt x="20791" y="21599"/>
                    <a:pt x="21600" y="16769"/>
                    <a:pt x="21600" y="10800"/>
                  </a:cubicBezTo>
                  <a:cubicBezTo>
                    <a:pt x="21600" y="4830"/>
                    <a:pt x="20791" y="0"/>
                    <a:pt x="19800" y="0"/>
                  </a:cubicBezTo>
                  <a:lnTo>
                    <a:pt x="1800" y="0"/>
                  </a:lnTo>
                  <a:cubicBezTo>
                    <a:pt x="801" y="0"/>
                    <a:pt x="0" y="4830"/>
                    <a:pt x="0" y="10800"/>
                  </a:cubicBezTo>
                  <a:cubicBezTo>
                    <a:pt x="0" y="16769"/>
                    <a:pt x="801" y="21599"/>
                    <a:pt x="1800" y="21599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62" name="AutoShape 71">
              <a:extLst>
                <a:ext uri="{FF2B5EF4-FFF2-40B4-BE49-F238E27FC236}">
                  <a16:creationId xmlns:a16="http://schemas.microsoft.com/office/drawing/2014/main" xmlns="" id="{6F803A87-E556-4EBE-A896-2D3E35FE989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91763" y="1778000"/>
              <a:ext cx="87313" cy="1508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800" y="21599"/>
                  </a:moveTo>
                  <a:lnTo>
                    <a:pt x="19800" y="21599"/>
                  </a:lnTo>
                  <a:cubicBezTo>
                    <a:pt x="20791" y="21599"/>
                    <a:pt x="21600" y="16769"/>
                    <a:pt x="21600" y="10800"/>
                  </a:cubicBezTo>
                  <a:cubicBezTo>
                    <a:pt x="21600" y="4830"/>
                    <a:pt x="20791" y="0"/>
                    <a:pt x="19800" y="0"/>
                  </a:cubicBezTo>
                  <a:lnTo>
                    <a:pt x="1800" y="0"/>
                  </a:lnTo>
                  <a:cubicBezTo>
                    <a:pt x="801" y="0"/>
                    <a:pt x="0" y="4830"/>
                    <a:pt x="0" y="10800"/>
                  </a:cubicBezTo>
                  <a:cubicBezTo>
                    <a:pt x="0" y="16769"/>
                    <a:pt x="801" y="21599"/>
                    <a:pt x="1800" y="21599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63" name="AutoShape 72">
              <a:extLst>
                <a:ext uri="{FF2B5EF4-FFF2-40B4-BE49-F238E27FC236}">
                  <a16:creationId xmlns:a16="http://schemas.microsoft.com/office/drawing/2014/main" xmlns="" id="{22CB086E-2902-4900-AE74-21C49604856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91763" y="1821657"/>
              <a:ext cx="188913" cy="1508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10800"/>
                  </a:moveTo>
                  <a:cubicBezTo>
                    <a:pt x="0" y="16769"/>
                    <a:pt x="369" y="21599"/>
                    <a:pt x="830" y="21599"/>
                  </a:cubicBezTo>
                  <a:lnTo>
                    <a:pt x="20769" y="21599"/>
                  </a:lnTo>
                  <a:cubicBezTo>
                    <a:pt x="21226" y="21599"/>
                    <a:pt x="21600" y="16769"/>
                    <a:pt x="21600" y="10800"/>
                  </a:cubicBezTo>
                  <a:cubicBezTo>
                    <a:pt x="21600" y="4830"/>
                    <a:pt x="21226" y="0"/>
                    <a:pt x="20769" y="0"/>
                  </a:cubicBezTo>
                  <a:lnTo>
                    <a:pt x="830" y="0"/>
                  </a:lnTo>
                  <a:cubicBezTo>
                    <a:pt x="369" y="0"/>
                    <a:pt x="0" y="4830"/>
                    <a:pt x="0" y="10800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64" name="AutoShape 73">
              <a:extLst>
                <a:ext uri="{FF2B5EF4-FFF2-40B4-BE49-F238E27FC236}">
                  <a16:creationId xmlns:a16="http://schemas.microsoft.com/office/drawing/2014/main" xmlns="" id="{5E30E518-CE9D-40E7-A7A2-DBB6C614D5C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2219" y="1908969"/>
              <a:ext cx="348456" cy="142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150" y="0"/>
                  </a:moveTo>
                  <a:lnTo>
                    <a:pt x="449" y="0"/>
                  </a:lnTo>
                  <a:cubicBezTo>
                    <a:pt x="201" y="0"/>
                    <a:pt x="0" y="4830"/>
                    <a:pt x="0" y="10800"/>
                  </a:cubicBezTo>
                  <a:cubicBezTo>
                    <a:pt x="0" y="16748"/>
                    <a:pt x="201" y="21599"/>
                    <a:pt x="449" y="21599"/>
                  </a:cubicBezTo>
                  <a:lnTo>
                    <a:pt x="21150" y="21599"/>
                  </a:lnTo>
                  <a:cubicBezTo>
                    <a:pt x="21397" y="21599"/>
                    <a:pt x="21599" y="16748"/>
                    <a:pt x="21599" y="10800"/>
                  </a:cubicBezTo>
                  <a:cubicBezTo>
                    <a:pt x="21599" y="4830"/>
                    <a:pt x="21397" y="0"/>
                    <a:pt x="21150" y="0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65" name="AutoShape 74">
              <a:extLst>
                <a:ext uri="{FF2B5EF4-FFF2-40B4-BE49-F238E27FC236}">
                  <a16:creationId xmlns:a16="http://schemas.microsoft.com/office/drawing/2014/main" xmlns="" id="{A6D08C1E-C6EF-4C4F-8788-B0D9205C3CF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2219" y="1952625"/>
              <a:ext cx="348456" cy="142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150" y="0"/>
                  </a:moveTo>
                  <a:lnTo>
                    <a:pt x="449" y="0"/>
                  </a:lnTo>
                  <a:cubicBezTo>
                    <a:pt x="201" y="0"/>
                    <a:pt x="0" y="4830"/>
                    <a:pt x="0" y="10800"/>
                  </a:cubicBezTo>
                  <a:cubicBezTo>
                    <a:pt x="0" y="16748"/>
                    <a:pt x="201" y="21599"/>
                    <a:pt x="449" y="21599"/>
                  </a:cubicBezTo>
                  <a:lnTo>
                    <a:pt x="21150" y="21599"/>
                  </a:lnTo>
                  <a:cubicBezTo>
                    <a:pt x="21397" y="21599"/>
                    <a:pt x="21599" y="16748"/>
                    <a:pt x="21599" y="10800"/>
                  </a:cubicBezTo>
                  <a:cubicBezTo>
                    <a:pt x="21599" y="4830"/>
                    <a:pt x="21397" y="0"/>
                    <a:pt x="21150" y="0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66" name="AutoShape 75">
              <a:extLst>
                <a:ext uri="{FF2B5EF4-FFF2-40B4-BE49-F238E27FC236}">
                  <a16:creationId xmlns:a16="http://schemas.microsoft.com/office/drawing/2014/main" xmlns="" id="{63F3693E-89E1-460F-B7F7-1F085EEB44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2219" y="1996282"/>
              <a:ext cx="348456" cy="142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150" y="0"/>
                  </a:moveTo>
                  <a:lnTo>
                    <a:pt x="449" y="0"/>
                  </a:lnTo>
                  <a:cubicBezTo>
                    <a:pt x="201" y="0"/>
                    <a:pt x="0" y="4830"/>
                    <a:pt x="0" y="10800"/>
                  </a:cubicBezTo>
                  <a:cubicBezTo>
                    <a:pt x="0" y="16748"/>
                    <a:pt x="201" y="21599"/>
                    <a:pt x="449" y="21599"/>
                  </a:cubicBezTo>
                  <a:lnTo>
                    <a:pt x="21150" y="21599"/>
                  </a:lnTo>
                  <a:cubicBezTo>
                    <a:pt x="21397" y="21599"/>
                    <a:pt x="21599" y="16748"/>
                    <a:pt x="21599" y="10800"/>
                  </a:cubicBezTo>
                  <a:cubicBezTo>
                    <a:pt x="21599" y="4830"/>
                    <a:pt x="21397" y="0"/>
                    <a:pt x="21150" y="0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67" name="AutoShape 76">
              <a:extLst>
                <a:ext uri="{FF2B5EF4-FFF2-40B4-BE49-F238E27FC236}">
                  <a16:creationId xmlns:a16="http://schemas.microsoft.com/office/drawing/2014/main" xmlns="" id="{66B97C9D-865D-445D-A689-40EA1D6EF6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2219" y="1865313"/>
              <a:ext cx="348456" cy="142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150" y="0"/>
                  </a:moveTo>
                  <a:lnTo>
                    <a:pt x="449" y="0"/>
                  </a:lnTo>
                  <a:cubicBezTo>
                    <a:pt x="201" y="0"/>
                    <a:pt x="0" y="4830"/>
                    <a:pt x="0" y="10800"/>
                  </a:cubicBezTo>
                  <a:cubicBezTo>
                    <a:pt x="0" y="16769"/>
                    <a:pt x="201" y="21599"/>
                    <a:pt x="449" y="21599"/>
                  </a:cubicBezTo>
                  <a:lnTo>
                    <a:pt x="21150" y="21599"/>
                  </a:lnTo>
                  <a:cubicBezTo>
                    <a:pt x="21397" y="21599"/>
                    <a:pt x="21599" y="16769"/>
                    <a:pt x="21599" y="10800"/>
                  </a:cubicBezTo>
                  <a:cubicBezTo>
                    <a:pt x="21599" y="4830"/>
                    <a:pt x="21397" y="0"/>
                    <a:pt x="21150" y="0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68" name="AutoShape 77">
              <a:extLst>
                <a:ext uri="{FF2B5EF4-FFF2-40B4-BE49-F238E27FC236}">
                  <a16:creationId xmlns:a16="http://schemas.microsoft.com/office/drawing/2014/main" xmlns="" id="{117D4320-2CB4-477E-B4AD-93BD1ABDEF4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2219" y="1720057"/>
              <a:ext cx="130969" cy="11668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4799" y="5400"/>
                  </a:moveTo>
                  <a:lnTo>
                    <a:pt x="16800" y="5400"/>
                  </a:lnTo>
                  <a:lnTo>
                    <a:pt x="16800" y="16200"/>
                  </a:lnTo>
                  <a:lnTo>
                    <a:pt x="4799" y="16200"/>
                  </a:lnTo>
                  <a:cubicBezTo>
                    <a:pt x="4799" y="16200"/>
                    <a:pt x="4799" y="5400"/>
                    <a:pt x="4799" y="5400"/>
                  </a:cubicBezTo>
                  <a:close/>
                  <a:moveTo>
                    <a:pt x="2399" y="21599"/>
                  </a:moveTo>
                  <a:lnTo>
                    <a:pt x="19200" y="21599"/>
                  </a:lnTo>
                  <a:cubicBezTo>
                    <a:pt x="20526" y="21599"/>
                    <a:pt x="21599" y="20392"/>
                    <a:pt x="21599" y="18900"/>
                  </a:cubicBezTo>
                  <a:lnTo>
                    <a:pt x="21599" y="2700"/>
                  </a:lnTo>
                  <a:cubicBezTo>
                    <a:pt x="21599" y="1207"/>
                    <a:pt x="20526" y="0"/>
                    <a:pt x="19200" y="0"/>
                  </a:cubicBezTo>
                  <a:lnTo>
                    <a:pt x="2399" y="0"/>
                  </a:lnTo>
                  <a:cubicBezTo>
                    <a:pt x="1073" y="0"/>
                    <a:pt x="0" y="1207"/>
                    <a:pt x="0" y="2700"/>
                  </a:cubicBezTo>
                  <a:lnTo>
                    <a:pt x="0" y="18900"/>
                  </a:lnTo>
                  <a:cubicBezTo>
                    <a:pt x="0" y="20392"/>
                    <a:pt x="1073" y="21599"/>
                    <a:pt x="2399" y="21599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056126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xmlns="" id="{B1EF227F-F971-46C4-8C83-D820A502B67B}"/>
              </a:ext>
            </a:extLst>
          </p:cNvPr>
          <p:cNvSpPr/>
          <p:nvPr/>
        </p:nvSpPr>
        <p:spPr>
          <a:xfrm>
            <a:off x="388823" y="375240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2000" b="1" kern="10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研究内容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9E909954-10C8-4280-953E-B54B27A00653}"/>
              </a:ext>
            </a:extLst>
          </p:cNvPr>
          <p:cNvSpPr/>
          <p:nvPr/>
        </p:nvSpPr>
        <p:spPr>
          <a:xfrm>
            <a:off x="388823" y="742818"/>
            <a:ext cx="149752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1200" kern="10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Research Contents</a:t>
            </a:r>
          </a:p>
        </p:txBody>
      </p:sp>
      <p:sp>
        <p:nvSpPr>
          <p:cNvPr id="63" name="椭圆 62">
            <a:extLst>
              <a:ext uri="{FF2B5EF4-FFF2-40B4-BE49-F238E27FC236}">
                <a16:creationId xmlns:a16="http://schemas.microsoft.com/office/drawing/2014/main" xmlns="" id="{73084343-2799-445B-B759-EFC6EAE38533}"/>
              </a:ext>
            </a:extLst>
          </p:cNvPr>
          <p:cNvSpPr/>
          <p:nvPr/>
        </p:nvSpPr>
        <p:spPr>
          <a:xfrm>
            <a:off x="917249" y="1168071"/>
            <a:ext cx="901533" cy="901533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4" name="矩形: 圆角 63">
            <a:extLst>
              <a:ext uri="{FF2B5EF4-FFF2-40B4-BE49-F238E27FC236}">
                <a16:creationId xmlns:a16="http://schemas.microsoft.com/office/drawing/2014/main" xmlns="" id="{BCD2B3CC-3858-4463-8607-1A02323512F4}"/>
              </a:ext>
            </a:extLst>
          </p:cNvPr>
          <p:cNvSpPr/>
          <p:nvPr/>
        </p:nvSpPr>
        <p:spPr>
          <a:xfrm>
            <a:off x="781195" y="1070730"/>
            <a:ext cx="7582619" cy="1096214"/>
          </a:xfrm>
          <a:prstGeom prst="roundRect">
            <a:avLst>
              <a:gd name="adj" fmla="val 50000"/>
            </a:avLst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椭圆 66">
            <a:extLst>
              <a:ext uri="{FF2B5EF4-FFF2-40B4-BE49-F238E27FC236}">
                <a16:creationId xmlns:a16="http://schemas.microsoft.com/office/drawing/2014/main" xmlns="" id="{46AEE037-07A3-4383-9253-AE0E904AF3D5}"/>
              </a:ext>
            </a:extLst>
          </p:cNvPr>
          <p:cNvSpPr/>
          <p:nvPr/>
        </p:nvSpPr>
        <p:spPr>
          <a:xfrm>
            <a:off x="916744" y="2446227"/>
            <a:ext cx="901533" cy="901533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8" name="矩形: 圆角 67">
            <a:extLst>
              <a:ext uri="{FF2B5EF4-FFF2-40B4-BE49-F238E27FC236}">
                <a16:creationId xmlns:a16="http://schemas.microsoft.com/office/drawing/2014/main" xmlns="" id="{AB0588ED-15DA-4F08-9A76-591E697396C3}"/>
              </a:ext>
            </a:extLst>
          </p:cNvPr>
          <p:cNvSpPr/>
          <p:nvPr/>
        </p:nvSpPr>
        <p:spPr>
          <a:xfrm>
            <a:off x="780690" y="2348886"/>
            <a:ext cx="7582619" cy="1096214"/>
          </a:xfrm>
          <a:prstGeom prst="roundRect">
            <a:avLst>
              <a:gd name="adj" fmla="val 50000"/>
            </a:avLst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椭圆 69">
            <a:extLst>
              <a:ext uri="{FF2B5EF4-FFF2-40B4-BE49-F238E27FC236}">
                <a16:creationId xmlns:a16="http://schemas.microsoft.com/office/drawing/2014/main" xmlns="" id="{DF635A64-F7E9-418B-8EA0-610EA9677B25}"/>
              </a:ext>
            </a:extLst>
          </p:cNvPr>
          <p:cNvSpPr/>
          <p:nvPr/>
        </p:nvSpPr>
        <p:spPr>
          <a:xfrm>
            <a:off x="916744" y="3721513"/>
            <a:ext cx="901533" cy="901533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1" name="矩形: 圆角 70">
            <a:extLst>
              <a:ext uri="{FF2B5EF4-FFF2-40B4-BE49-F238E27FC236}">
                <a16:creationId xmlns:a16="http://schemas.microsoft.com/office/drawing/2014/main" xmlns="" id="{DD1F0660-E0E6-4D1E-A789-BD9C75548B2C}"/>
              </a:ext>
            </a:extLst>
          </p:cNvPr>
          <p:cNvSpPr/>
          <p:nvPr/>
        </p:nvSpPr>
        <p:spPr>
          <a:xfrm>
            <a:off x="780690" y="3624172"/>
            <a:ext cx="7582619" cy="1096214"/>
          </a:xfrm>
          <a:prstGeom prst="roundRect">
            <a:avLst>
              <a:gd name="adj" fmla="val 50000"/>
            </a:avLst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xmlns="" id="{17DE5808-A425-4D3A-8D7F-57C5727C7CE5}"/>
              </a:ext>
            </a:extLst>
          </p:cNvPr>
          <p:cNvSpPr/>
          <p:nvPr/>
        </p:nvSpPr>
        <p:spPr>
          <a:xfrm>
            <a:off x="1886349" y="1198889"/>
            <a:ext cx="171713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1400" kern="10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Research Contents</a:t>
            </a: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xmlns="" id="{EC89490A-C4C2-490E-B13A-DB5F6B556A95}"/>
              </a:ext>
            </a:extLst>
          </p:cNvPr>
          <p:cNvSpPr/>
          <p:nvPr/>
        </p:nvSpPr>
        <p:spPr>
          <a:xfrm>
            <a:off x="1886349" y="1443356"/>
            <a:ext cx="6325998" cy="5724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</a:rPr>
              <a:t>Lorem ipsum dolor sit amet, consectetuer adipiscing elit. Aenean commodo ligula eget dolor. Lorem ipsum dolor sit amet, consectetuer adipiscing elit. Aenean commodo ligula eget dolor. </a:t>
            </a: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xmlns="" id="{C4A89255-24BC-4C07-9332-1BE68FD832A8}"/>
              </a:ext>
            </a:extLst>
          </p:cNvPr>
          <p:cNvSpPr/>
          <p:nvPr/>
        </p:nvSpPr>
        <p:spPr>
          <a:xfrm>
            <a:off x="1954331" y="2483106"/>
            <a:ext cx="171713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1400" kern="10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Research Contents</a:t>
            </a: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xmlns="" id="{82D435E7-C670-4529-A477-208C9BA3B11C}"/>
              </a:ext>
            </a:extLst>
          </p:cNvPr>
          <p:cNvSpPr/>
          <p:nvPr/>
        </p:nvSpPr>
        <p:spPr>
          <a:xfrm>
            <a:off x="1954331" y="2727573"/>
            <a:ext cx="6325998" cy="5724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</a:rPr>
              <a:t>Lorem ipsum dolor sit amet, consectetuer adipiscing elit. Aenean commodo ligula eget dolor. Lorem ipsum dolor sit amet, consectetuer adipiscing elit. Aenean commodo ligula eget dolor. </a:t>
            </a: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xmlns="" id="{F8C1606B-8340-408E-82FE-AFC6D58E2694}"/>
              </a:ext>
            </a:extLst>
          </p:cNvPr>
          <p:cNvSpPr/>
          <p:nvPr/>
        </p:nvSpPr>
        <p:spPr>
          <a:xfrm>
            <a:off x="1954331" y="3721513"/>
            <a:ext cx="171713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1400" kern="10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Research Contents</a:t>
            </a: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xmlns="" id="{E9DAC4F0-6E8E-4F95-94DF-12FA19568EBA}"/>
              </a:ext>
            </a:extLst>
          </p:cNvPr>
          <p:cNvSpPr/>
          <p:nvPr/>
        </p:nvSpPr>
        <p:spPr>
          <a:xfrm>
            <a:off x="1954331" y="3965980"/>
            <a:ext cx="6325998" cy="5724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</a:rPr>
              <a:t>Lorem ipsum dolor sit amet, consectetuer adipiscing elit. Aenean commodo ligula eget dolor. Lorem ipsum dolor sit amet, consectetuer adipiscing elit. Aenean commodo ligula eget dolor. 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xmlns="" id="{0268C00B-C550-43A8-8221-CE3043975857}"/>
              </a:ext>
            </a:extLst>
          </p:cNvPr>
          <p:cNvGrpSpPr/>
          <p:nvPr/>
        </p:nvGrpSpPr>
        <p:grpSpPr>
          <a:xfrm>
            <a:off x="1111507" y="3915124"/>
            <a:ext cx="512006" cy="514311"/>
            <a:chOff x="1087405" y="3965980"/>
            <a:chExt cx="512006" cy="514311"/>
          </a:xfrm>
        </p:grpSpPr>
        <p:sp>
          <p:nvSpPr>
            <p:cNvPr id="20" name="AutoShape 37">
              <a:extLst>
                <a:ext uri="{FF2B5EF4-FFF2-40B4-BE49-F238E27FC236}">
                  <a16:creationId xmlns:a16="http://schemas.microsoft.com/office/drawing/2014/main" xmlns="" id="{74083B93-C861-47B2-A496-902183DA6F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7405" y="4014412"/>
              <a:ext cx="465879" cy="465879"/>
            </a:xfrm>
            <a:custGeom>
              <a:avLst/>
              <a:gdLst>
                <a:gd name="T0" fmla="+- 0 10849 98"/>
                <a:gd name="T1" fmla="*/ T0 w 21502"/>
                <a:gd name="T2" fmla="*/ 10800 h 21600"/>
                <a:gd name="T3" fmla="+- 0 10849 98"/>
                <a:gd name="T4" fmla="*/ T3 w 21502"/>
                <a:gd name="T5" fmla="*/ 10800 h 21600"/>
                <a:gd name="T6" fmla="+- 0 10849 98"/>
                <a:gd name="T7" fmla="*/ T6 w 21502"/>
                <a:gd name="T8" fmla="*/ 10800 h 21600"/>
                <a:gd name="T9" fmla="+- 0 10849 98"/>
                <a:gd name="T10" fmla="*/ T9 w 21502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502" h="21600">
                  <a:moveTo>
                    <a:pt x="19917" y="7880"/>
                  </a:moveTo>
                  <a:lnTo>
                    <a:pt x="18875" y="8932"/>
                  </a:lnTo>
                  <a:cubicBezTo>
                    <a:pt x="18730" y="9079"/>
                    <a:pt x="18497" y="9079"/>
                    <a:pt x="18353" y="8932"/>
                  </a:cubicBezTo>
                  <a:lnTo>
                    <a:pt x="17048" y="7617"/>
                  </a:lnTo>
                  <a:lnTo>
                    <a:pt x="15991" y="10290"/>
                  </a:lnTo>
                  <a:lnTo>
                    <a:pt x="16080" y="10064"/>
                  </a:lnTo>
                  <a:cubicBezTo>
                    <a:pt x="13859" y="7826"/>
                    <a:pt x="11601" y="7544"/>
                    <a:pt x="9565" y="7291"/>
                  </a:cubicBezTo>
                  <a:cubicBezTo>
                    <a:pt x="8910" y="7210"/>
                    <a:pt x="8276" y="7126"/>
                    <a:pt x="7652" y="6990"/>
                  </a:cubicBezTo>
                  <a:lnTo>
                    <a:pt x="13918" y="4456"/>
                  </a:lnTo>
                  <a:lnTo>
                    <a:pt x="12652" y="3179"/>
                  </a:lnTo>
                  <a:cubicBezTo>
                    <a:pt x="12508" y="3033"/>
                    <a:pt x="12508" y="2798"/>
                    <a:pt x="12652" y="2652"/>
                  </a:cubicBezTo>
                  <a:lnTo>
                    <a:pt x="13695" y="1598"/>
                  </a:lnTo>
                  <a:cubicBezTo>
                    <a:pt x="13840" y="1453"/>
                    <a:pt x="14073" y="1453"/>
                    <a:pt x="14217" y="1598"/>
                  </a:cubicBezTo>
                  <a:lnTo>
                    <a:pt x="19917" y="7353"/>
                  </a:lnTo>
                  <a:cubicBezTo>
                    <a:pt x="20062" y="7499"/>
                    <a:pt x="20062" y="7734"/>
                    <a:pt x="19917" y="7880"/>
                  </a:cubicBezTo>
                  <a:moveTo>
                    <a:pt x="12292" y="19639"/>
                  </a:moveTo>
                  <a:cubicBezTo>
                    <a:pt x="12200" y="19872"/>
                    <a:pt x="11999" y="20044"/>
                    <a:pt x="11756" y="20095"/>
                  </a:cubicBezTo>
                  <a:cubicBezTo>
                    <a:pt x="11700" y="20106"/>
                    <a:pt x="11643" y="20111"/>
                    <a:pt x="11587" y="20110"/>
                  </a:cubicBezTo>
                  <a:cubicBezTo>
                    <a:pt x="11400" y="20105"/>
                    <a:pt x="11219" y="20030"/>
                    <a:pt x="11084" y="19892"/>
                  </a:cubicBezTo>
                  <a:lnTo>
                    <a:pt x="1692" y="10517"/>
                  </a:lnTo>
                  <a:cubicBezTo>
                    <a:pt x="1519" y="10343"/>
                    <a:pt x="1443" y="10094"/>
                    <a:pt x="1488" y="9852"/>
                  </a:cubicBezTo>
                  <a:cubicBezTo>
                    <a:pt x="1533" y="9610"/>
                    <a:pt x="1695" y="9407"/>
                    <a:pt x="1917" y="9308"/>
                  </a:cubicBezTo>
                  <a:lnTo>
                    <a:pt x="6505" y="7453"/>
                  </a:lnTo>
                  <a:cubicBezTo>
                    <a:pt x="9597" y="8490"/>
                    <a:pt x="12689" y="7491"/>
                    <a:pt x="15781" y="10821"/>
                  </a:cubicBezTo>
                  <a:cubicBezTo>
                    <a:pt x="15781" y="10821"/>
                    <a:pt x="12292" y="19639"/>
                    <a:pt x="12292" y="19639"/>
                  </a:cubicBezTo>
                  <a:close/>
                  <a:moveTo>
                    <a:pt x="15260" y="545"/>
                  </a:moveTo>
                  <a:cubicBezTo>
                    <a:pt x="14912" y="193"/>
                    <a:pt x="14449" y="0"/>
                    <a:pt x="13956" y="0"/>
                  </a:cubicBezTo>
                  <a:cubicBezTo>
                    <a:pt x="13463" y="0"/>
                    <a:pt x="13000" y="193"/>
                    <a:pt x="12651" y="546"/>
                  </a:cubicBezTo>
                  <a:lnTo>
                    <a:pt x="11610" y="1598"/>
                  </a:lnTo>
                  <a:cubicBezTo>
                    <a:pt x="11261" y="1949"/>
                    <a:pt x="11068" y="2417"/>
                    <a:pt x="11068" y="2915"/>
                  </a:cubicBezTo>
                  <a:cubicBezTo>
                    <a:pt x="11068" y="3265"/>
                    <a:pt x="11164" y="3601"/>
                    <a:pt x="11342" y="3893"/>
                  </a:cubicBezTo>
                  <a:lnTo>
                    <a:pt x="1324" y="7944"/>
                  </a:lnTo>
                  <a:cubicBezTo>
                    <a:pt x="654" y="8241"/>
                    <a:pt x="173" y="8851"/>
                    <a:pt x="38" y="9575"/>
                  </a:cubicBezTo>
                  <a:cubicBezTo>
                    <a:pt x="-98" y="10302"/>
                    <a:pt x="130" y="11048"/>
                    <a:pt x="654" y="11576"/>
                  </a:cubicBezTo>
                  <a:lnTo>
                    <a:pt x="10041" y="20946"/>
                  </a:lnTo>
                  <a:cubicBezTo>
                    <a:pt x="10445" y="21354"/>
                    <a:pt x="10982" y="21586"/>
                    <a:pt x="11549" y="21599"/>
                  </a:cubicBezTo>
                  <a:cubicBezTo>
                    <a:pt x="11562" y="21599"/>
                    <a:pt x="11593" y="21599"/>
                    <a:pt x="11605" y="21599"/>
                  </a:cubicBezTo>
                  <a:cubicBezTo>
                    <a:pt x="11754" y="21599"/>
                    <a:pt x="11906" y="21584"/>
                    <a:pt x="12056" y="21553"/>
                  </a:cubicBezTo>
                  <a:cubicBezTo>
                    <a:pt x="12789" y="21399"/>
                    <a:pt x="13390" y="20888"/>
                    <a:pt x="13662" y="20191"/>
                  </a:cubicBezTo>
                  <a:lnTo>
                    <a:pt x="17604" y="10229"/>
                  </a:lnTo>
                  <a:cubicBezTo>
                    <a:pt x="17902" y="10426"/>
                    <a:pt x="18250" y="10532"/>
                    <a:pt x="18613" y="10532"/>
                  </a:cubicBezTo>
                  <a:cubicBezTo>
                    <a:pt x="19107" y="10532"/>
                    <a:pt x="19570" y="10338"/>
                    <a:pt x="19918" y="9986"/>
                  </a:cubicBezTo>
                  <a:lnTo>
                    <a:pt x="20957" y="8937"/>
                  </a:lnTo>
                  <a:cubicBezTo>
                    <a:pt x="21308" y="8585"/>
                    <a:pt x="21502" y="8116"/>
                    <a:pt x="21502" y="7617"/>
                  </a:cubicBezTo>
                  <a:cubicBezTo>
                    <a:pt x="21502" y="7117"/>
                    <a:pt x="21308" y="6648"/>
                    <a:pt x="20961" y="6300"/>
                  </a:cubicBezTo>
                  <a:cubicBezTo>
                    <a:pt x="20961" y="6300"/>
                    <a:pt x="15260" y="545"/>
                    <a:pt x="15260" y="545"/>
                  </a:cubicBez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1" name="AutoShape 38">
              <a:extLst>
                <a:ext uri="{FF2B5EF4-FFF2-40B4-BE49-F238E27FC236}">
                  <a16:creationId xmlns:a16="http://schemas.microsoft.com/office/drawing/2014/main" xmlns="" id="{3804F3A3-3344-4186-85CB-4B941646978A}"/>
                </a:ext>
              </a:extLst>
            </p:cNvPr>
            <p:cNvSpPr>
              <a:spLocks/>
            </p:cNvSpPr>
            <p:nvPr/>
          </p:nvSpPr>
          <p:spPr bwMode="auto">
            <a:xfrm>
              <a:off x="1311119" y="4224289"/>
              <a:ext cx="78415" cy="7841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4320"/>
                  </a:moveTo>
                  <a:cubicBezTo>
                    <a:pt x="14381" y="4320"/>
                    <a:pt x="17279" y="7222"/>
                    <a:pt x="17279" y="10800"/>
                  </a:cubicBezTo>
                  <a:cubicBezTo>
                    <a:pt x="17279" y="14377"/>
                    <a:pt x="14381" y="17279"/>
                    <a:pt x="10800" y="17279"/>
                  </a:cubicBezTo>
                  <a:cubicBezTo>
                    <a:pt x="7218" y="17279"/>
                    <a:pt x="4319" y="14377"/>
                    <a:pt x="4319" y="10800"/>
                  </a:cubicBezTo>
                  <a:cubicBezTo>
                    <a:pt x="4319" y="7222"/>
                    <a:pt x="7218" y="4320"/>
                    <a:pt x="10800" y="4320"/>
                  </a:cubicBezTo>
                  <a:moveTo>
                    <a:pt x="10800" y="21599"/>
                  </a:moveTo>
                  <a:cubicBezTo>
                    <a:pt x="16752" y="21599"/>
                    <a:pt x="21600" y="16756"/>
                    <a:pt x="21600" y="10800"/>
                  </a:cubicBezTo>
                  <a:cubicBezTo>
                    <a:pt x="21600" y="4843"/>
                    <a:pt x="16752" y="0"/>
                    <a:pt x="10800" y="0"/>
                  </a:cubicBezTo>
                  <a:cubicBezTo>
                    <a:pt x="4847" y="0"/>
                    <a:pt x="0" y="4843"/>
                    <a:pt x="0" y="10800"/>
                  </a:cubicBezTo>
                  <a:cubicBezTo>
                    <a:pt x="0" y="16756"/>
                    <a:pt x="4847" y="21599"/>
                    <a:pt x="10800" y="21599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2" name="AutoShape 39">
              <a:extLst>
                <a:ext uri="{FF2B5EF4-FFF2-40B4-BE49-F238E27FC236}">
                  <a16:creationId xmlns:a16="http://schemas.microsoft.com/office/drawing/2014/main" xmlns="" id="{3ED7E510-32D2-4877-B62F-F6E46E89DF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8689" y="3965980"/>
              <a:ext cx="80722" cy="8072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17279"/>
                  </a:moveTo>
                  <a:cubicBezTo>
                    <a:pt x="7218" y="17279"/>
                    <a:pt x="4320" y="14377"/>
                    <a:pt x="4320" y="10800"/>
                  </a:cubicBezTo>
                  <a:cubicBezTo>
                    <a:pt x="4320" y="7222"/>
                    <a:pt x="7218" y="4320"/>
                    <a:pt x="10800" y="4320"/>
                  </a:cubicBezTo>
                  <a:cubicBezTo>
                    <a:pt x="14381" y="4320"/>
                    <a:pt x="17280" y="7222"/>
                    <a:pt x="17280" y="10800"/>
                  </a:cubicBezTo>
                  <a:cubicBezTo>
                    <a:pt x="17280" y="14377"/>
                    <a:pt x="14381" y="17279"/>
                    <a:pt x="10800" y="17279"/>
                  </a:cubicBezTo>
                  <a:moveTo>
                    <a:pt x="10800" y="0"/>
                  </a:moveTo>
                  <a:cubicBezTo>
                    <a:pt x="4847" y="0"/>
                    <a:pt x="0" y="4843"/>
                    <a:pt x="0" y="10800"/>
                  </a:cubicBezTo>
                  <a:cubicBezTo>
                    <a:pt x="0" y="16756"/>
                    <a:pt x="4847" y="21599"/>
                    <a:pt x="10800" y="21599"/>
                  </a:cubicBezTo>
                  <a:cubicBezTo>
                    <a:pt x="16752" y="21599"/>
                    <a:pt x="21600" y="16756"/>
                    <a:pt x="21600" y="10800"/>
                  </a:cubicBezTo>
                  <a:cubicBezTo>
                    <a:pt x="21600" y="4843"/>
                    <a:pt x="16752" y="0"/>
                    <a:pt x="10800" y="0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3" name="AutoShape 40">
              <a:extLst>
                <a:ext uri="{FF2B5EF4-FFF2-40B4-BE49-F238E27FC236}">
                  <a16:creationId xmlns:a16="http://schemas.microsoft.com/office/drawing/2014/main" xmlns="" id="{0625BF7F-7AF3-42F2-922D-D3C280D5D251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4253" y="4208144"/>
              <a:ext cx="64577" cy="6457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5400"/>
                  </a:moveTo>
                  <a:cubicBezTo>
                    <a:pt x="13779" y="5400"/>
                    <a:pt x="16199" y="7815"/>
                    <a:pt x="16199" y="10800"/>
                  </a:cubicBezTo>
                  <a:cubicBezTo>
                    <a:pt x="16199" y="13784"/>
                    <a:pt x="13779" y="16200"/>
                    <a:pt x="10800" y="16200"/>
                  </a:cubicBezTo>
                  <a:cubicBezTo>
                    <a:pt x="7820" y="16200"/>
                    <a:pt x="5399" y="13784"/>
                    <a:pt x="5399" y="10800"/>
                  </a:cubicBezTo>
                  <a:cubicBezTo>
                    <a:pt x="5399" y="7815"/>
                    <a:pt x="7820" y="5400"/>
                    <a:pt x="10800" y="5400"/>
                  </a:cubicBezTo>
                  <a:moveTo>
                    <a:pt x="0" y="10800"/>
                  </a:moveTo>
                  <a:cubicBezTo>
                    <a:pt x="0" y="16753"/>
                    <a:pt x="4843" y="21599"/>
                    <a:pt x="10800" y="21599"/>
                  </a:cubicBezTo>
                  <a:cubicBezTo>
                    <a:pt x="16756" y="21599"/>
                    <a:pt x="21600" y="16753"/>
                    <a:pt x="21600" y="10800"/>
                  </a:cubicBezTo>
                  <a:cubicBezTo>
                    <a:pt x="21600" y="4846"/>
                    <a:pt x="16756" y="0"/>
                    <a:pt x="10800" y="0"/>
                  </a:cubicBezTo>
                  <a:cubicBezTo>
                    <a:pt x="4843" y="0"/>
                    <a:pt x="0" y="4846"/>
                    <a:pt x="0" y="10800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4" name="AutoShape 41">
              <a:extLst>
                <a:ext uri="{FF2B5EF4-FFF2-40B4-BE49-F238E27FC236}">
                  <a16:creationId xmlns:a16="http://schemas.microsoft.com/office/drawing/2014/main" xmlns="" id="{285195EF-4998-4546-BA92-667A207A75C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8830" y="4318848"/>
              <a:ext cx="32289" cy="3228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21599"/>
                  </a:moveTo>
                  <a:cubicBezTo>
                    <a:pt x="16758" y="21599"/>
                    <a:pt x="21600" y="16769"/>
                    <a:pt x="21600" y="10800"/>
                  </a:cubicBezTo>
                  <a:cubicBezTo>
                    <a:pt x="21600" y="4830"/>
                    <a:pt x="16758" y="0"/>
                    <a:pt x="10800" y="0"/>
                  </a:cubicBezTo>
                  <a:cubicBezTo>
                    <a:pt x="4841" y="0"/>
                    <a:pt x="0" y="4830"/>
                    <a:pt x="0" y="10800"/>
                  </a:cubicBezTo>
                  <a:cubicBezTo>
                    <a:pt x="0" y="16769"/>
                    <a:pt x="4841" y="21599"/>
                    <a:pt x="10800" y="21599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5" name="AutoShape 42">
              <a:extLst>
                <a:ext uri="{FF2B5EF4-FFF2-40B4-BE49-F238E27FC236}">
                  <a16:creationId xmlns:a16="http://schemas.microsoft.com/office/drawing/2014/main" xmlns="" id="{7BFA8423-2259-47E3-B8D4-CDA59CA1A1E6}"/>
                </a:ext>
              </a:extLst>
            </p:cNvPr>
            <p:cNvSpPr>
              <a:spLocks/>
            </p:cNvSpPr>
            <p:nvPr/>
          </p:nvSpPr>
          <p:spPr bwMode="auto">
            <a:xfrm>
              <a:off x="1534834" y="4078989"/>
              <a:ext cx="32289" cy="3228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4841" y="0"/>
                    <a:pt x="0" y="4830"/>
                    <a:pt x="0" y="10800"/>
                  </a:cubicBezTo>
                  <a:cubicBezTo>
                    <a:pt x="0" y="16769"/>
                    <a:pt x="4841" y="21599"/>
                    <a:pt x="10800" y="21599"/>
                  </a:cubicBezTo>
                  <a:cubicBezTo>
                    <a:pt x="16758" y="21599"/>
                    <a:pt x="21600" y="16769"/>
                    <a:pt x="21600" y="10800"/>
                  </a:cubicBezTo>
                  <a:cubicBezTo>
                    <a:pt x="21600" y="4830"/>
                    <a:pt x="16758" y="0"/>
                    <a:pt x="10800" y="0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</p:grpSp>
      <p:sp>
        <p:nvSpPr>
          <p:cNvPr id="26" name="AutoShape 112">
            <a:extLst>
              <a:ext uri="{FF2B5EF4-FFF2-40B4-BE49-F238E27FC236}">
                <a16:creationId xmlns:a16="http://schemas.microsoft.com/office/drawing/2014/main" xmlns="" id="{8B441F98-36FF-4C34-AFD5-99EDAC0C86C8}"/>
              </a:ext>
            </a:extLst>
          </p:cNvPr>
          <p:cNvSpPr>
            <a:spLocks/>
          </p:cNvSpPr>
          <p:nvPr/>
        </p:nvSpPr>
        <p:spPr bwMode="auto">
          <a:xfrm>
            <a:off x="1135013" y="2624964"/>
            <a:ext cx="514313" cy="514311"/>
          </a:xfrm>
          <a:custGeom>
            <a:avLst/>
            <a:gdLst>
              <a:gd name="T0" fmla="*/ 10510 w 21020"/>
              <a:gd name="T1" fmla="*/ 10800 h 21600"/>
              <a:gd name="T2" fmla="*/ 10510 w 21020"/>
              <a:gd name="T3" fmla="*/ 10800 h 21600"/>
              <a:gd name="T4" fmla="*/ 10510 w 21020"/>
              <a:gd name="T5" fmla="*/ 10800 h 21600"/>
              <a:gd name="T6" fmla="*/ 10510 w 2102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020" h="21600">
                <a:moveTo>
                  <a:pt x="18846" y="7946"/>
                </a:moveTo>
                <a:lnTo>
                  <a:pt x="17740" y="9091"/>
                </a:lnTo>
                <a:cubicBezTo>
                  <a:pt x="17740" y="8939"/>
                  <a:pt x="17758" y="8792"/>
                  <a:pt x="17744" y="8636"/>
                </a:cubicBezTo>
                <a:cubicBezTo>
                  <a:pt x="17629" y="7331"/>
                  <a:pt x="17036" y="6068"/>
                  <a:pt x="16074" y="5080"/>
                </a:cubicBezTo>
                <a:cubicBezTo>
                  <a:pt x="15004" y="3980"/>
                  <a:pt x="13585" y="3348"/>
                  <a:pt x="12180" y="3345"/>
                </a:cubicBezTo>
                <a:lnTo>
                  <a:pt x="13268" y="2218"/>
                </a:lnTo>
                <a:cubicBezTo>
                  <a:pt x="13812" y="1659"/>
                  <a:pt x="14572" y="1350"/>
                  <a:pt x="15403" y="1350"/>
                </a:cubicBezTo>
                <a:cubicBezTo>
                  <a:pt x="16460" y="1350"/>
                  <a:pt x="17546" y="1840"/>
                  <a:pt x="18381" y="2696"/>
                </a:cubicBezTo>
                <a:cubicBezTo>
                  <a:pt x="19165" y="3500"/>
                  <a:pt x="19631" y="4499"/>
                  <a:pt x="19698" y="5510"/>
                </a:cubicBezTo>
                <a:cubicBezTo>
                  <a:pt x="19760" y="6453"/>
                  <a:pt x="19457" y="7317"/>
                  <a:pt x="18846" y="7946"/>
                </a:cubicBezTo>
                <a:moveTo>
                  <a:pt x="5828" y="19329"/>
                </a:moveTo>
                <a:cubicBezTo>
                  <a:pt x="5813" y="18424"/>
                  <a:pt x="5454" y="17481"/>
                  <a:pt x="4730" y="16739"/>
                </a:cubicBezTo>
                <a:cubicBezTo>
                  <a:pt x="4046" y="16034"/>
                  <a:pt x="3150" y="15628"/>
                  <a:pt x="2257" y="15592"/>
                </a:cubicBezTo>
                <a:lnTo>
                  <a:pt x="2911" y="13157"/>
                </a:lnTo>
                <a:cubicBezTo>
                  <a:pt x="2959" y="12995"/>
                  <a:pt x="3052" y="12835"/>
                  <a:pt x="3168" y="12695"/>
                </a:cubicBezTo>
                <a:cubicBezTo>
                  <a:pt x="4485" y="11726"/>
                  <a:pt x="6512" y="12012"/>
                  <a:pt x="7920" y="13460"/>
                </a:cubicBezTo>
                <a:cubicBezTo>
                  <a:pt x="9409" y="14990"/>
                  <a:pt x="9639" y="17230"/>
                  <a:pt x="8492" y="18568"/>
                </a:cubicBezTo>
                <a:cubicBezTo>
                  <a:pt x="8416" y="18609"/>
                  <a:pt x="8339" y="18648"/>
                  <a:pt x="8256" y="18675"/>
                </a:cubicBezTo>
                <a:cubicBezTo>
                  <a:pt x="8256" y="18675"/>
                  <a:pt x="5828" y="19329"/>
                  <a:pt x="5828" y="19329"/>
                </a:cubicBezTo>
                <a:close/>
                <a:moveTo>
                  <a:pt x="2737" y="20164"/>
                </a:moveTo>
                <a:cubicBezTo>
                  <a:pt x="2665" y="20181"/>
                  <a:pt x="2443" y="20239"/>
                  <a:pt x="2291" y="20249"/>
                </a:cubicBezTo>
                <a:cubicBezTo>
                  <a:pt x="1751" y="20244"/>
                  <a:pt x="1313" y="19792"/>
                  <a:pt x="1313" y="19237"/>
                </a:cubicBezTo>
                <a:cubicBezTo>
                  <a:pt x="1321" y="19124"/>
                  <a:pt x="1365" y="18929"/>
                  <a:pt x="1380" y="18857"/>
                </a:cubicBezTo>
                <a:lnTo>
                  <a:pt x="2071" y="16283"/>
                </a:lnTo>
                <a:cubicBezTo>
                  <a:pt x="2822" y="16261"/>
                  <a:pt x="3630" y="16562"/>
                  <a:pt x="4265" y="17215"/>
                </a:cubicBezTo>
                <a:cubicBezTo>
                  <a:pt x="4911" y="17878"/>
                  <a:pt x="5214" y="18725"/>
                  <a:pt x="5181" y="19504"/>
                </a:cubicBezTo>
                <a:cubicBezTo>
                  <a:pt x="5181" y="19504"/>
                  <a:pt x="2737" y="20164"/>
                  <a:pt x="2737" y="20164"/>
                </a:cubicBezTo>
                <a:close/>
                <a:moveTo>
                  <a:pt x="6888" y="11179"/>
                </a:moveTo>
                <a:cubicBezTo>
                  <a:pt x="6280" y="10927"/>
                  <a:pt x="5642" y="10783"/>
                  <a:pt x="5004" y="10774"/>
                </a:cubicBezTo>
                <a:lnTo>
                  <a:pt x="10063" y="5536"/>
                </a:lnTo>
                <a:cubicBezTo>
                  <a:pt x="10838" y="4759"/>
                  <a:pt x="11966" y="4536"/>
                  <a:pt x="13077" y="4819"/>
                </a:cubicBezTo>
                <a:cubicBezTo>
                  <a:pt x="13077" y="4819"/>
                  <a:pt x="6888" y="11179"/>
                  <a:pt x="6888" y="11179"/>
                </a:cubicBezTo>
                <a:close/>
                <a:moveTo>
                  <a:pt x="9717" y="13672"/>
                </a:moveTo>
                <a:cubicBezTo>
                  <a:pt x="9473" y="13258"/>
                  <a:pt x="9194" y="12859"/>
                  <a:pt x="8848" y="12505"/>
                </a:cubicBezTo>
                <a:cubicBezTo>
                  <a:pt x="8447" y="12093"/>
                  <a:pt x="7986" y="11770"/>
                  <a:pt x="7507" y="11498"/>
                </a:cubicBezTo>
                <a:lnTo>
                  <a:pt x="13767" y="5064"/>
                </a:lnTo>
                <a:cubicBezTo>
                  <a:pt x="14259" y="5288"/>
                  <a:pt x="14729" y="5607"/>
                  <a:pt x="15145" y="6035"/>
                </a:cubicBezTo>
                <a:cubicBezTo>
                  <a:pt x="15500" y="6398"/>
                  <a:pt x="15775" y="6806"/>
                  <a:pt x="15987" y="7229"/>
                </a:cubicBezTo>
                <a:cubicBezTo>
                  <a:pt x="15987" y="7229"/>
                  <a:pt x="9717" y="13672"/>
                  <a:pt x="9717" y="13672"/>
                </a:cubicBezTo>
                <a:close/>
                <a:moveTo>
                  <a:pt x="10519" y="16061"/>
                </a:moveTo>
                <a:cubicBezTo>
                  <a:pt x="10465" y="15452"/>
                  <a:pt x="10298" y="14854"/>
                  <a:pt x="10047" y="14288"/>
                </a:cubicBezTo>
                <a:lnTo>
                  <a:pt x="16257" y="7906"/>
                </a:lnTo>
                <a:cubicBezTo>
                  <a:pt x="16637" y="9140"/>
                  <a:pt x="16442" y="10429"/>
                  <a:pt x="15610" y="11284"/>
                </a:cubicBezTo>
                <a:cubicBezTo>
                  <a:pt x="15604" y="11290"/>
                  <a:pt x="15598" y="11293"/>
                  <a:pt x="15593" y="11298"/>
                </a:cubicBezTo>
                <a:lnTo>
                  <a:pt x="15602" y="11306"/>
                </a:lnTo>
                <a:lnTo>
                  <a:pt x="10525" y="16565"/>
                </a:lnTo>
                <a:cubicBezTo>
                  <a:pt x="10527" y="16397"/>
                  <a:pt x="10534" y="16232"/>
                  <a:pt x="10519" y="16061"/>
                </a:cubicBezTo>
                <a:moveTo>
                  <a:pt x="19308" y="1741"/>
                </a:moveTo>
                <a:cubicBezTo>
                  <a:pt x="18228" y="632"/>
                  <a:pt x="16805" y="0"/>
                  <a:pt x="15403" y="0"/>
                </a:cubicBezTo>
                <a:cubicBezTo>
                  <a:pt x="14220" y="0"/>
                  <a:pt x="13131" y="450"/>
                  <a:pt x="12335" y="1266"/>
                </a:cubicBezTo>
                <a:lnTo>
                  <a:pt x="9138" y="4577"/>
                </a:lnTo>
                <a:cubicBezTo>
                  <a:pt x="9129" y="4585"/>
                  <a:pt x="9118" y="4592"/>
                  <a:pt x="9108" y="4602"/>
                </a:cubicBezTo>
                <a:cubicBezTo>
                  <a:pt x="9103" y="4608"/>
                  <a:pt x="9100" y="4614"/>
                  <a:pt x="9095" y="4620"/>
                </a:cubicBezTo>
                <a:lnTo>
                  <a:pt x="9096" y="4621"/>
                </a:lnTo>
                <a:lnTo>
                  <a:pt x="2310" y="11647"/>
                </a:lnTo>
                <a:cubicBezTo>
                  <a:pt x="1998" y="11966"/>
                  <a:pt x="1771" y="12364"/>
                  <a:pt x="1645" y="12797"/>
                </a:cubicBezTo>
                <a:lnTo>
                  <a:pt x="102" y="18541"/>
                </a:lnTo>
                <a:cubicBezTo>
                  <a:pt x="100" y="18557"/>
                  <a:pt x="0" y="19008"/>
                  <a:pt x="0" y="19237"/>
                </a:cubicBezTo>
                <a:cubicBezTo>
                  <a:pt x="0" y="20541"/>
                  <a:pt x="1030" y="21599"/>
                  <a:pt x="2302" y="21599"/>
                </a:cubicBezTo>
                <a:cubicBezTo>
                  <a:pt x="2554" y="21599"/>
                  <a:pt x="3044" y="21475"/>
                  <a:pt x="3062" y="21473"/>
                </a:cubicBezTo>
                <a:lnTo>
                  <a:pt x="8630" y="19969"/>
                </a:lnTo>
                <a:cubicBezTo>
                  <a:pt x="9054" y="19839"/>
                  <a:pt x="9439" y="19604"/>
                  <a:pt x="9750" y="19283"/>
                </a:cubicBezTo>
                <a:lnTo>
                  <a:pt x="19776" y="8899"/>
                </a:lnTo>
                <a:cubicBezTo>
                  <a:pt x="21600" y="7023"/>
                  <a:pt x="21394" y="3881"/>
                  <a:pt x="19308" y="1741"/>
                </a:cubicBezTo>
              </a:path>
            </a:pathLst>
          </a:custGeom>
          <a:solidFill>
            <a:sysClr val="window" lastClr="FFFFFF"/>
          </a:solidFill>
          <a:ln>
            <a:noFill/>
          </a:ln>
          <a:effectLst/>
          <a:extLst/>
        </p:spPr>
        <p:txBody>
          <a:bodyPr lIns="19050" tIns="19050" rIns="19050" bIns="19050" anchor="ctr"/>
          <a:lstStyle/>
          <a:p>
            <a:pPr algn="ctr" defTabSz="22860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500" kern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ea typeface="宋体"/>
              <a:sym typeface="Gill Sans" charset="0"/>
            </a:endParaRPr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xmlns="" id="{F69654B9-54B0-48E4-A873-115B1E6B084A}"/>
              </a:ext>
            </a:extLst>
          </p:cNvPr>
          <p:cNvGrpSpPr/>
          <p:nvPr/>
        </p:nvGrpSpPr>
        <p:grpSpPr>
          <a:xfrm>
            <a:off x="1171453" y="1361625"/>
            <a:ext cx="352547" cy="513912"/>
            <a:chOff x="2528974" y="2863357"/>
            <a:chExt cx="246811" cy="359779"/>
          </a:xfrm>
          <a:solidFill>
            <a:sysClr val="window" lastClr="FFFFFF"/>
          </a:solidFill>
        </p:grpSpPr>
        <p:sp>
          <p:nvSpPr>
            <p:cNvPr id="28" name="AutoShape 113">
              <a:extLst>
                <a:ext uri="{FF2B5EF4-FFF2-40B4-BE49-F238E27FC236}">
                  <a16:creationId xmlns:a16="http://schemas.microsoft.com/office/drawing/2014/main" xmlns="" id="{762A4469-ED62-403E-BACD-2BFF1C474814}"/>
                </a:ext>
              </a:extLst>
            </p:cNvPr>
            <p:cNvSpPr>
              <a:spLocks/>
            </p:cNvSpPr>
            <p:nvPr/>
          </p:nvSpPr>
          <p:spPr bwMode="auto">
            <a:xfrm>
              <a:off x="2528974" y="2863357"/>
              <a:ext cx="246811" cy="35977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9" name="AutoShape 114">
              <a:extLst>
                <a:ext uri="{FF2B5EF4-FFF2-40B4-BE49-F238E27FC236}">
                  <a16:creationId xmlns:a16="http://schemas.microsoft.com/office/drawing/2014/main" xmlns="" id="{C7427E8C-4C72-4C41-A4D8-8C831C0A6335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4843" y="2919841"/>
              <a:ext cx="73061" cy="7306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24218876"/>
      </p:ext>
    </p:extLst>
  </p:cSld>
  <p:clrMapOvr>
    <a:masterClrMapping/>
  </p:clrMapOvr>
</p:sld>
</file>

<file path=ppt/theme/theme1.xml><?xml version="1.0" encoding="utf-8"?>
<a:theme xmlns:a="http://schemas.openxmlformats.org/drawingml/2006/main" name="第一PPT，www.1ppt.com">
  <a:themeElements>
    <a:clrScheme name="沉稳简约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22B34"/>
      </a:accent1>
      <a:accent2>
        <a:srgbClr val="F6F4F7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00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Calibri Light"/>
        <a:ea typeface="微软雅黑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203</TotalTime>
  <Words>868</Words>
  <Application>Microsoft Macintosh PowerPoint</Application>
  <PresentationFormat>On-screen Show (16:9)</PresentationFormat>
  <Paragraphs>110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Calibri</vt:lpstr>
      <vt:lpstr>Calibri Light</vt:lpstr>
      <vt:lpstr>Gill Sans</vt:lpstr>
      <vt:lpstr>Times New Roman</vt:lpstr>
      <vt:lpstr>宋体</vt:lpstr>
      <vt:lpstr>微软雅黑</vt:lpstr>
      <vt:lpstr>Arial</vt:lpstr>
      <vt:lpstr>第一PPT，www.1ppt.com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第一PPT，www.1ppt.com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开题报告</dc:title>
  <dc:creator>第一PPT</dc:creator>
  <cp:keywords>www.1ppt.com</cp:keywords>
  <dc:description>www.1ppt.com</dc:description>
  <cp:lastModifiedBy>Microsoft Office User</cp:lastModifiedBy>
  <cp:revision>93</cp:revision>
  <cp:lastPrinted>2022-03-07T15:22:45Z</cp:lastPrinted>
  <dcterms:created xsi:type="dcterms:W3CDTF">2017-10-30T02:36:03Z</dcterms:created>
  <dcterms:modified xsi:type="dcterms:W3CDTF">2022-03-07T15:26:41Z</dcterms:modified>
</cp:coreProperties>
</file>