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2" r:id="rId4"/>
    <p:sldId id="261" r:id="rId5"/>
    <p:sldId id="263" r:id="rId6"/>
    <p:sldId id="259" r:id="rId7"/>
    <p:sldId id="264" r:id="rId8"/>
    <p:sldId id="267" r:id="rId9"/>
    <p:sldId id="260" r:id="rId10"/>
    <p:sldId id="269" r:id="rId11"/>
    <p:sldId id="270" r:id="rId12"/>
    <p:sldId id="265" r:id="rId13"/>
    <p:sldId id="266" r:id="rId14"/>
    <p:sldId id="268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4" y="33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874380" y="45337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2019-02-18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大气简约立体开题报告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汇报人：当易网     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XX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XX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</a:rPr>
              <a:t>信息工程学院</a:t>
            </a:r>
            <a:r>
              <a:rPr lang="en-US" altLang="zh-CN" sz="1400">
                <a:solidFill>
                  <a:schemeClr val="accent1"/>
                </a:solidFill>
              </a:rPr>
              <a:t>—</a:t>
            </a:r>
            <a:r>
              <a:rPr lang="zh-CN" altLang="en-US" sz="1400">
                <a:solidFill>
                  <a:schemeClr val="accent1"/>
                </a:solidFill>
              </a:rPr>
              <a:t>电子信息工程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1946748" y="3041891"/>
            <a:ext cx="52241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>
                <a:solidFill>
                  <a:schemeClr val="accent1"/>
                </a:solidFill>
                <a:latin typeface="+mj-lt"/>
              </a:rPr>
              <a:t>Calm And Simple Thesis Proposal</a:t>
            </a:r>
            <a:endParaRPr lang="zh-CN" altLang="en-US" sz="260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719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Analysis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研究条件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2164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03344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可能存在的问题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研究条件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529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90811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78746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7037448" y="1524812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720805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446800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33A8C9-C0DD-4291-9553-5EB1CB8494F0}"/>
              </a:ext>
            </a:extLst>
          </p:cNvPr>
          <p:cNvSpPr/>
          <p:nvPr/>
        </p:nvSpPr>
        <p:spPr>
          <a:xfrm>
            <a:off x="3693394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B02169-9F6A-4235-B0CA-9BC2363AADBA}"/>
              </a:ext>
            </a:extLst>
          </p:cNvPr>
          <p:cNvSpPr/>
          <p:nvPr/>
        </p:nvSpPr>
        <p:spPr>
          <a:xfrm>
            <a:off x="3419389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5E0D86B-CC83-4885-A6A1-FD121CE8D0D3}"/>
              </a:ext>
            </a:extLst>
          </p:cNvPr>
          <p:cNvSpPr/>
          <p:nvPr/>
        </p:nvSpPr>
        <p:spPr>
          <a:xfrm>
            <a:off x="6852097" y="3049057"/>
            <a:ext cx="1757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Condition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49B248-70BE-4D83-BE7E-1B9649610D59}"/>
              </a:ext>
            </a:extLst>
          </p:cNvPr>
          <p:cNvSpPr/>
          <p:nvPr/>
        </p:nvSpPr>
        <p:spPr>
          <a:xfrm>
            <a:off x="6578092" y="3356834"/>
            <a:ext cx="230522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14" name="Group 112">
            <a:extLst>
              <a:ext uri="{FF2B5EF4-FFF2-40B4-BE49-F238E27FC236}">
                <a16:creationId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308930" y="1971606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5" name="AutoShape 110">
              <a:extLst>
                <a:ext uri="{FF2B5EF4-FFF2-40B4-BE49-F238E27FC236}">
                  <a16:creationId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111">
              <a:extLst>
                <a:ext uri="{FF2B5EF4-FFF2-40B4-BE49-F238E27FC236}">
                  <a16:creationId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7" name="AutoShape 112">
            <a:extLst>
              <a:ext uri="{FF2B5EF4-FFF2-40B4-BE49-F238E27FC236}">
                <a16:creationId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467427" y="1954792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418943" y="1954997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9" name="AutoShape 113">
              <a:extLst>
                <a:ext uri="{FF2B5EF4-FFF2-40B4-BE49-F238E27FC236}">
                  <a16:creationId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14">
              <a:extLst>
                <a:ext uri="{FF2B5EF4-FFF2-40B4-BE49-F238E27FC236}">
                  <a16:creationId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27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可能存在的问题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54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Possible Problems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53D049B-D811-4E11-B8DF-4B291090D5B4}"/>
              </a:ext>
            </a:extLst>
          </p:cNvPr>
          <p:cNvSpPr/>
          <p:nvPr/>
        </p:nvSpPr>
        <p:spPr>
          <a:xfrm>
            <a:off x="575769" y="1633281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388823" y="1361478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56877" y="1127288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C3E59D9-4D54-4962-99AE-28713C1797AD}"/>
              </a:ext>
            </a:extLst>
          </p:cNvPr>
          <p:cNvSpPr/>
          <p:nvPr/>
        </p:nvSpPr>
        <p:spPr>
          <a:xfrm>
            <a:off x="575769" y="2945928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57A165-85FE-4CC6-B235-B9C3D2906292}"/>
              </a:ext>
            </a:extLst>
          </p:cNvPr>
          <p:cNvSpPr/>
          <p:nvPr/>
        </p:nvSpPr>
        <p:spPr>
          <a:xfrm>
            <a:off x="388823" y="2674125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CED1CF3-02E4-407A-8884-FCB793328894}"/>
              </a:ext>
            </a:extLst>
          </p:cNvPr>
          <p:cNvSpPr/>
          <p:nvPr/>
        </p:nvSpPr>
        <p:spPr>
          <a:xfrm>
            <a:off x="656877" y="2439935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29F090B-35B3-44C9-8E41-3547F49F29ED}"/>
              </a:ext>
            </a:extLst>
          </p:cNvPr>
          <p:cNvSpPr/>
          <p:nvPr/>
        </p:nvSpPr>
        <p:spPr>
          <a:xfrm>
            <a:off x="575769" y="4244622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E9D5E73-FF53-49F4-81C9-63307E8DF7C8}"/>
              </a:ext>
            </a:extLst>
          </p:cNvPr>
          <p:cNvSpPr/>
          <p:nvPr/>
        </p:nvSpPr>
        <p:spPr>
          <a:xfrm>
            <a:off x="388823" y="3972819"/>
            <a:ext cx="8220486" cy="84426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3C1B47-D9F8-463A-B46A-5CDACDCC81F4}"/>
              </a:ext>
            </a:extLst>
          </p:cNvPr>
          <p:cNvSpPr/>
          <p:nvPr/>
        </p:nvSpPr>
        <p:spPr>
          <a:xfrm>
            <a:off x="656877" y="3738629"/>
            <a:ext cx="2363003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Possible Problem</a:t>
            </a:r>
          </a:p>
        </p:txBody>
      </p:sp>
    </p:spTree>
    <p:extLst>
      <p:ext uri="{BB962C8B-B14F-4D97-AF65-F5344CB8AC3E}">
        <p14:creationId xmlns:p14="http://schemas.microsoft.com/office/powerpoint/2010/main" val="291972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8200A38-7C1C-4B49-ACC0-4CFFD273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92" y="376699"/>
            <a:ext cx="8647815" cy="2500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CF9059-DFCD-4124-B96A-B8AAC763B297}"/>
              </a:ext>
            </a:extLst>
          </p:cNvPr>
          <p:cNvSpPr/>
          <p:nvPr/>
        </p:nvSpPr>
        <p:spPr>
          <a:xfrm>
            <a:off x="819205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6688880-0542-4207-8A9B-98DDC0C850D9}"/>
              </a:ext>
            </a:extLst>
          </p:cNvPr>
          <p:cNvSpPr/>
          <p:nvPr/>
        </p:nvSpPr>
        <p:spPr>
          <a:xfrm>
            <a:off x="2923924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71F953D-40B0-4418-889E-104D28282010}"/>
              </a:ext>
            </a:extLst>
          </p:cNvPr>
          <p:cNvSpPr/>
          <p:nvPr/>
        </p:nvSpPr>
        <p:spPr>
          <a:xfrm>
            <a:off x="5028643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EB6275A-F332-4F3A-A2C1-DD2BEACC4A45}"/>
              </a:ext>
            </a:extLst>
          </p:cNvPr>
          <p:cNvSpPr/>
          <p:nvPr/>
        </p:nvSpPr>
        <p:spPr>
          <a:xfrm>
            <a:off x="7133361" y="2033368"/>
            <a:ext cx="1210235" cy="121023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8FED6F2E-B8A4-49B9-9689-D86A5F3D6816}"/>
              </a:ext>
            </a:extLst>
          </p:cNvPr>
          <p:cNvSpPr/>
          <p:nvPr/>
        </p:nvSpPr>
        <p:spPr>
          <a:xfrm>
            <a:off x="585951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6A7B0D22-026C-494E-A479-70FC6AF63BD4}"/>
              </a:ext>
            </a:extLst>
          </p:cNvPr>
          <p:cNvSpPr/>
          <p:nvPr/>
        </p:nvSpPr>
        <p:spPr>
          <a:xfrm>
            <a:off x="2624011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55148554-5F5A-4463-B305-91F966962652}"/>
              </a:ext>
            </a:extLst>
          </p:cNvPr>
          <p:cNvSpPr/>
          <p:nvPr/>
        </p:nvSpPr>
        <p:spPr>
          <a:xfrm>
            <a:off x="4795389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74945902-6D7E-44B6-9796-5A7772D5B3E0}"/>
              </a:ext>
            </a:extLst>
          </p:cNvPr>
          <p:cNvSpPr/>
          <p:nvPr/>
        </p:nvSpPr>
        <p:spPr>
          <a:xfrm>
            <a:off x="6900107" y="3330749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2D2844CE-D33D-40FA-9067-6ADCF32134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6D9A4FC-03C9-4ACB-9184-1100E1DE3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61A25A34-ECE0-4E65-9A3E-FC458F9CD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C8F4FA67-53E9-45EF-8B17-AB8C42F56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9B29321A-875E-4F5A-9FFE-826A78D26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21">
            <a:extLst>
              <a:ext uri="{FF2B5EF4-FFF2-40B4-BE49-F238E27FC236}">
                <a16:creationId xmlns:a16="http://schemas.microsoft.com/office/drawing/2014/main" id="{86FD6BE6-E832-4A70-857D-44E5A01C5DC1}"/>
              </a:ext>
            </a:extLst>
          </p:cNvPr>
          <p:cNvSpPr>
            <a:spLocks noEditPoints="1"/>
          </p:cNvSpPr>
          <p:nvPr/>
        </p:nvSpPr>
        <p:spPr bwMode="auto">
          <a:xfrm>
            <a:off x="5421831" y="2428725"/>
            <a:ext cx="423859" cy="419521"/>
          </a:xfrm>
          <a:custGeom>
            <a:avLst/>
            <a:gdLst>
              <a:gd name="T0" fmla="*/ 747 w 804"/>
              <a:gd name="T1" fmla="*/ 427 h 799"/>
              <a:gd name="T2" fmla="*/ 460 w 804"/>
              <a:gd name="T3" fmla="*/ 427 h 799"/>
              <a:gd name="T4" fmla="*/ 418 w 804"/>
              <a:gd name="T5" fmla="*/ 470 h 799"/>
              <a:gd name="T6" fmla="*/ 418 w 804"/>
              <a:gd name="T7" fmla="*/ 756 h 799"/>
              <a:gd name="T8" fmla="*/ 460 w 804"/>
              <a:gd name="T9" fmla="*/ 799 h 799"/>
              <a:gd name="T10" fmla="*/ 747 w 804"/>
              <a:gd name="T11" fmla="*/ 799 h 799"/>
              <a:gd name="T12" fmla="*/ 789 w 804"/>
              <a:gd name="T13" fmla="*/ 756 h 799"/>
              <a:gd name="T14" fmla="*/ 789 w 804"/>
              <a:gd name="T15" fmla="*/ 470 h 799"/>
              <a:gd name="T16" fmla="*/ 747 w 804"/>
              <a:gd name="T17" fmla="*/ 427 h 799"/>
              <a:gd name="T18" fmla="*/ 747 w 804"/>
              <a:gd name="T19" fmla="*/ 756 h 799"/>
              <a:gd name="T20" fmla="*/ 460 w 804"/>
              <a:gd name="T21" fmla="*/ 756 h 799"/>
              <a:gd name="T22" fmla="*/ 460 w 804"/>
              <a:gd name="T23" fmla="*/ 470 h 799"/>
              <a:gd name="T24" fmla="*/ 747 w 804"/>
              <a:gd name="T25" fmla="*/ 470 h 799"/>
              <a:gd name="T26" fmla="*/ 747 w 804"/>
              <a:gd name="T27" fmla="*/ 756 h 799"/>
              <a:gd name="T28" fmla="*/ 329 w 804"/>
              <a:gd name="T29" fmla="*/ 427 h 799"/>
              <a:gd name="T30" fmla="*/ 42 w 804"/>
              <a:gd name="T31" fmla="*/ 427 h 799"/>
              <a:gd name="T32" fmla="*/ 0 w 804"/>
              <a:gd name="T33" fmla="*/ 470 h 799"/>
              <a:gd name="T34" fmla="*/ 0 w 804"/>
              <a:gd name="T35" fmla="*/ 756 h 799"/>
              <a:gd name="T36" fmla="*/ 42 w 804"/>
              <a:gd name="T37" fmla="*/ 799 h 799"/>
              <a:gd name="T38" fmla="*/ 329 w 804"/>
              <a:gd name="T39" fmla="*/ 799 h 799"/>
              <a:gd name="T40" fmla="*/ 371 w 804"/>
              <a:gd name="T41" fmla="*/ 756 h 799"/>
              <a:gd name="T42" fmla="*/ 371 w 804"/>
              <a:gd name="T43" fmla="*/ 470 h 799"/>
              <a:gd name="T44" fmla="*/ 329 w 804"/>
              <a:gd name="T45" fmla="*/ 427 h 799"/>
              <a:gd name="T46" fmla="*/ 329 w 804"/>
              <a:gd name="T47" fmla="*/ 756 h 799"/>
              <a:gd name="T48" fmla="*/ 42 w 804"/>
              <a:gd name="T49" fmla="*/ 756 h 799"/>
              <a:gd name="T50" fmla="*/ 42 w 804"/>
              <a:gd name="T51" fmla="*/ 470 h 799"/>
              <a:gd name="T52" fmla="*/ 329 w 804"/>
              <a:gd name="T53" fmla="*/ 470 h 799"/>
              <a:gd name="T54" fmla="*/ 329 w 804"/>
              <a:gd name="T55" fmla="*/ 756 h 799"/>
              <a:gd name="T56" fmla="*/ 789 w 804"/>
              <a:gd name="T57" fmla="*/ 178 h 799"/>
              <a:gd name="T58" fmla="*/ 634 w 804"/>
              <a:gd name="T59" fmla="*/ 14 h 799"/>
              <a:gd name="T60" fmla="*/ 583 w 804"/>
              <a:gd name="T61" fmla="*/ 14 h 799"/>
              <a:gd name="T62" fmla="*/ 418 w 804"/>
              <a:gd name="T63" fmla="*/ 164 h 799"/>
              <a:gd name="T64" fmla="*/ 418 w 804"/>
              <a:gd name="T65" fmla="*/ 216 h 799"/>
              <a:gd name="T66" fmla="*/ 573 w 804"/>
              <a:gd name="T67" fmla="*/ 380 h 799"/>
              <a:gd name="T68" fmla="*/ 625 w 804"/>
              <a:gd name="T69" fmla="*/ 380 h 799"/>
              <a:gd name="T70" fmla="*/ 789 w 804"/>
              <a:gd name="T71" fmla="*/ 225 h 799"/>
              <a:gd name="T72" fmla="*/ 789 w 804"/>
              <a:gd name="T73" fmla="*/ 178 h 799"/>
              <a:gd name="T74" fmla="*/ 601 w 804"/>
              <a:gd name="T75" fmla="*/ 348 h 799"/>
              <a:gd name="T76" fmla="*/ 451 w 804"/>
              <a:gd name="T77" fmla="*/ 193 h 799"/>
              <a:gd name="T78" fmla="*/ 606 w 804"/>
              <a:gd name="T79" fmla="*/ 47 h 799"/>
              <a:gd name="T80" fmla="*/ 757 w 804"/>
              <a:gd name="T81" fmla="*/ 207 h 799"/>
              <a:gd name="T82" fmla="*/ 601 w 804"/>
              <a:gd name="T83" fmla="*/ 348 h 799"/>
              <a:gd name="T84" fmla="*/ 329 w 804"/>
              <a:gd name="T85" fmla="*/ 9 h 799"/>
              <a:gd name="T86" fmla="*/ 42 w 804"/>
              <a:gd name="T87" fmla="*/ 9 h 799"/>
              <a:gd name="T88" fmla="*/ 0 w 804"/>
              <a:gd name="T89" fmla="*/ 56 h 799"/>
              <a:gd name="T90" fmla="*/ 0 w 804"/>
              <a:gd name="T91" fmla="*/ 343 h 799"/>
              <a:gd name="T92" fmla="*/ 42 w 804"/>
              <a:gd name="T93" fmla="*/ 385 h 799"/>
              <a:gd name="T94" fmla="*/ 329 w 804"/>
              <a:gd name="T95" fmla="*/ 385 h 799"/>
              <a:gd name="T96" fmla="*/ 371 w 804"/>
              <a:gd name="T97" fmla="*/ 343 h 799"/>
              <a:gd name="T98" fmla="*/ 371 w 804"/>
              <a:gd name="T99" fmla="*/ 56 h 799"/>
              <a:gd name="T100" fmla="*/ 329 w 804"/>
              <a:gd name="T101" fmla="*/ 9 h 799"/>
              <a:gd name="T102" fmla="*/ 329 w 804"/>
              <a:gd name="T103" fmla="*/ 338 h 799"/>
              <a:gd name="T104" fmla="*/ 42 w 804"/>
              <a:gd name="T105" fmla="*/ 338 h 799"/>
              <a:gd name="T106" fmla="*/ 42 w 804"/>
              <a:gd name="T107" fmla="*/ 56 h 799"/>
              <a:gd name="T108" fmla="*/ 329 w 804"/>
              <a:gd name="T109" fmla="*/ 56 h 799"/>
              <a:gd name="T110" fmla="*/ 329 w 804"/>
              <a:gd name="T111" fmla="*/ 338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4" h="799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A53962F-3837-4E00-AD41-FB87A0EBD497}"/>
              </a:ext>
            </a:extLst>
          </p:cNvPr>
          <p:cNvSpPr>
            <a:spLocks/>
          </p:cNvSpPr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683318D5-7CEE-44D5-AE4C-A717B45683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DD9C2A9-DE1C-46A8-B62A-77F27535A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841C056-4395-43ED-AA5A-59E67BC7C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922C03-0E1C-47AC-925C-1518123F30FE}"/>
              </a:ext>
            </a:extLst>
          </p:cNvPr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30DD17F-1363-4414-AA42-72B7211CEC38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84345FC-9422-4E4C-B84D-4784040309A9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>
                <a:extLst>
                  <a:ext uri="{FF2B5EF4-FFF2-40B4-BE49-F238E27FC236}">
                    <a16:creationId xmlns:a16="http://schemas.microsoft.com/office/drawing/2014/main" id="{6BEF50D8-583A-44F7-AC5C-2B7E097C5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id="{1B5FB801-B6DE-4A2E-93D7-867691CCB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id="{9B8D4ABD-004D-4FB7-A546-915F81B1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158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73308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0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755338" y="2438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676359" y="2519826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4540208" y="2438124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6462862" y="2519826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3179180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7035252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850583" y="1336673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16104896-CC54-4287-BC6F-037ACD09CF7F}"/>
              </a:ext>
            </a:extLst>
          </p:cNvPr>
          <p:cNvSpPr/>
          <p:nvPr/>
        </p:nvSpPr>
        <p:spPr>
          <a:xfrm>
            <a:off x="2771604" y="3257622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12606651-715A-4752-AC34-42408296CB2C}"/>
              </a:ext>
            </a:extLst>
          </p:cNvPr>
          <p:cNvSpPr/>
          <p:nvPr/>
        </p:nvSpPr>
        <p:spPr>
          <a:xfrm>
            <a:off x="4642935" y="1275960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:a16="http://schemas.microsoft.com/office/drawing/2014/main" id="{ADB81C40-7FDD-427A-93E5-22D0D84A36E9}"/>
              </a:ext>
            </a:extLst>
          </p:cNvPr>
          <p:cNvSpPr/>
          <p:nvPr/>
        </p:nvSpPr>
        <p:spPr>
          <a:xfrm>
            <a:off x="6549441" y="3259365"/>
            <a:ext cx="17305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consectetur adipiscing elit. Donec luctus nibh sit amet sem.</a:t>
            </a:r>
            <a:endParaRPr lang="zh-CN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>
                <a:solidFill>
                  <a:srgbClr val="222B34"/>
                </a:solidFill>
              </a:rPr>
              <a:t>感谢各位专家批评指正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141609" y="3999047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汇报人：当易网     汇报时间：</a:t>
            </a:r>
            <a:r>
              <a:rPr lang="en-US" altLang="zh-CN" sz="1400" dirty="0">
                <a:solidFill>
                  <a:srgbClr val="222B34"/>
                </a:solidFill>
              </a:rPr>
              <a:t>XX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XX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信息工程学院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—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B34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rPr>
              <a:t>电子信息工程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32936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1600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403184" y="3069531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论文的概括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109707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研究分析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5631908" y="3069531"/>
            <a:ext cx="1210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预期的结果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20AB2B9-C84D-4831-B7F4-B6979398F0C3}"/>
              </a:ext>
            </a:extLst>
          </p:cNvPr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3BB013-6740-498D-8F30-E109BBBB1D3F}"/>
              </a:ext>
            </a:extLst>
          </p:cNvPr>
          <p:cNvSpPr/>
          <p:nvPr/>
        </p:nvSpPr>
        <p:spPr>
          <a:xfrm>
            <a:off x="7308796" y="3069531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2D664-4B09-4167-AF76-AAE290FDA9DB}"/>
              </a:ext>
            </a:extLst>
          </p:cNvPr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</a:t>
            </a:r>
            <a:r>
              <a:rPr lang="zh-CN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目的意义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661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10450C-9C9B-41A8-8B83-4C36E9532438}"/>
              </a:ext>
            </a:extLst>
          </p:cNvPr>
          <p:cNvSpPr/>
          <p:nvPr/>
        </p:nvSpPr>
        <p:spPr>
          <a:xfrm>
            <a:off x="495947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738871" y="1484053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738871" y="1728520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3BA20D-4426-4E60-A325-7F7F52FC7B9E}"/>
              </a:ext>
            </a:extLst>
          </p:cNvPr>
          <p:cNvSpPr/>
          <p:nvPr/>
        </p:nvSpPr>
        <p:spPr>
          <a:xfrm>
            <a:off x="4592101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20253E-7BF7-408D-8FF2-DEC4CF1BE876}"/>
              </a:ext>
            </a:extLst>
          </p:cNvPr>
          <p:cNvSpPr/>
          <p:nvPr/>
        </p:nvSpPr>
        <p:spPr>
          <a:xfrm>
            <a:off x="5835025" y="1484053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5835025" y="1728520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881E8-682A-44A4-AB1A-964E6ECCB854}"/>
              </a:ext>
            </a:extLst>
          </p:cNvPr>
          <p:cNvSpPr/>
          <p:nvPr/>
        </p:nvSpPr>
        <p:spPr>
          <a:xfrm>
            <a:off x="495947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1738871" y="3080166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1738871" y="3324633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89C1E5-557C-4559-8ABD-87C8571668B2}"/>
              </a:ext>
            </a:extLst>
          </p:cNvPr>
          <p:cNvSpPr/>
          <p:nvPr/>
        </p:nvSpPr>
        <p:spPr>
          <a:xfrm>
            <a:off x="4592101" y="3045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6859CB-8478-4DC1-92C5-7E7E7254BF5A}"/>
              </a:ext>
            </a:extLst>
          </p:cNvPr>
          <p:cNvSpPr/>
          <p:nvPr/>
        </p:nvSpPr>
        <p:spPr>
          <a:xfrm>
            <a:off x="5835025" y="3080166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5835025" y="3324633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22" name="AutoShape 112">
            <a:extLst>
              <a:ext uri="{FF2B5EF4-FFF2-40B4-BE49-F238E27FC236}">
                <a16:creationId xmlns:a16="http://schemas.microsoft.com/office/drawing/2014/main" id="{8EACCD8E-F7F5-438A-8A22-7CC39479F4B3}"/>
              </a:ext>
            </a:extLst>
          </p:cNvPr>
          <p:cNvSpPr>
            <a:spLocks/>
          </p:cNvSpPr>
          <p:nvPr/>
        </p:nvSpPr>
        <p:spPr bwMode="auto">
          <a:xfrm>
            <a:off x="4751508" y="3234054"/>
            <a:ext cx="628124" cy="62812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>
              <a:extLst>
                <a:ext uri="{FF2B5EF4-FFF2-40B4-BE49-F238E27FC236}">
                  <a16:creationId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>
              <a:extLst>
                <a:ext uri="{FF2B5EF4-FFF2-40B4-BE49-F238E27FC236}">
                  <a16:creationId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124">
              <a:extLst>
                <a:ext uri="{FF2B5EF4-FFF2-40B4-BE49-F238E27FC236}">
                  <a16:creationId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5">
              <a:extLst>
                <a:ext uri="{FF2B5EF4-FFF2-40B4-BE49-F238E27FC236}">
                  <a16:creationId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>
              <a:extLst>
                <a:ext uri="{FF2B5EF4-FFF2-40B4-BE49-F238E27FC236}">
                  <a16:creationId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2" name="AutoShape 127">
              <a:extLst>
                <a:ext uri="{FF2B5EF4-FFF2-40B4-BE49-F238E27FC236}">
                  <a16:creationId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3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388822" y="1294108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CC740-3811-46CA-A9AC-FB744546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879" y="1298166"/>
            <a:ext cx="2344387" cy="31177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939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Situation At Home And Abroad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3D54D65-F68A-4145-AAEA-8CD320E0F3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5224" y="897030"/>
            <a:ext cx="2789695" cy="392000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450816" y="142515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469979" y="1771559"/>
            <a:ext cx="5217899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3AB898-91D3-49AF-BFAA-50C82A809FC9}"/>
              </a:ext>
            </a:extLst>
          </p:cNvPr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122DECD-DE99-4981-844D-0E38BB114A8D}"/>
              </a:ext>
            </a:extLst>
          </p:cNvPr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E72295C-1C6B-4477-BB61-51C9EAC2B8E8}"/>
              </a:ext>
            </a:extLst>
          </p:cNvPr>
          <p:cNvSpPr/>
          <p:nvPr/>
        </p:nvSpPr>
        <p:spPr>
          <a:xfrm>
            <a:off x="1283641" y="2731049"/>
            <a:ext cx="4280252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724EFDA-2C65-40C4-A4CD-545800692528}"/>
              </a:ext>
            </a:extLst>
          </p:cNvPr>
          <p:cNvSpPr/>
          <p:nvPr/>
        </p:nvSpPr>
        <p:spPr>
          <a:xfrm>
            <a:off x="1283641" y="3862173"/>
            <a:ext cx="4280252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>
              <a:extLst>
                <a:ext uri="{FF2B5EF4-FFF2-40B4-BE49-F238E27FC236}">
                  <a16:creationId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论文的概括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Thesis Summary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85022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5376202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id="{98064903-8138-4B9B-8F69-AA5FCB9849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0619" y="306812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DAFBBBDA-03A3-4E52-A19F-DB6E55F07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35A49CD6-13AF-4131-82DB-6CFC45BBF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D88F91BD-50E5-454F-ACDA-28AE37927CF2}"/>
              </a:ext>
            </a:extLst>
          </p:cNvPr>
          <p:cNvSpPr/>
          <p:nvPr/>
        </p:nvSpPr>
        <p:spPr>
          <a:xfrm>
            <a:off x="6671799" y="30060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  <a:endParaRPr lang="en-US" altLang="zh-CN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62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theoretical basis of the paper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8E3B286-DAAA-4F07-A77A-092F9E165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824" y="1142940"/>
            <a:ext cx="8376036" cy="304804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46408" y="2410363"/>
            <a:ext cx="7924491" cy="20629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93C5D9-4D1D-43FC-8B4E-3EA5B187A304}"/>
              </a:ext>
            </a:extLst>
          </p:cNvPr>
          <p:cNvSpPr/>
          <p:nvPr/>
        </p:nvSpPr>
        <p:spPr>
          <a:xfrm>
            <a:off x="673099" y="28974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81C827-0FE4-40E1-8D00-0959CC7BC2F9}"/>
              </a:ext>
            </a:extLst>
          </p:cNvPr>
          <p:cNvSpPr/>
          <p:nvPr/>
        </p:nvSpPr>
        <p:spPr>
          <a:xfrm>
            <a:off x="692263" y="3243822"/>
            <a:ext cx="3069164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Lorem ipsum dolor sit amet, consectetuer adipiscing elit. 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5869446-5A6C-4FEF-953E-E327B000A458}"/>
              </a:ext>
            </a:extLst>
          </p:cNvPr>
          <p:cNvSpPr/>
          <p:nvPr/>
        </p:nvSpPr>
        <p:spPr>
          <a:xfrm>
            <a:off x="4330460" y="2751520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9775499-062C-4B20-A38F-156BBA604179}"/>
              </a:ext>
            </a:extLst>
          </p:cNvPr>
          <p:cNvSpPr/>
          <p:nvPr/>
        </p:nvSpPr>
        <p:spPr>
          <a:xfrm>
            <a:off x="4330460" y="3605075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79A2B3F-B989-434C-BECD-EDE83906BD60}"/>
              </a:ext>
            </a:extLst>
          </p:cNvPr>
          <p:cNvSpPr/>
          <p:nvPr/>
        </p:nvSpPr>
        <p:spPr>
          <a:xfrm>
            <a:off x="4881467" y="2771539"/>
            <a:ext cx="3069164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7E57A3C-8443-49FF-9826-9C5E2E058FD6}"/>
              </a:ext>
            </a:extLst>
          </p:cNvPr>
          <p:cNvSpPr/>
          <p:nvPr/>
        </p:nvSpPr>
        <p:spPr>
          <a:xfrm>
            <a:off x="4923204" y="3605074"/>
            <a:ext cx="3069164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bg1"/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13" name="Group 69">
            <a:extLst>
              <a:ext uri="{FF2B5EF4-FFF2-40B4-BE49-F238E27FC236}">
                <a16:creationId xmlns:a16="http://schemas.microsoft.com/office/drawing/2014/main" id="{AB4DA541-D62E-4DEA-AA34-72DECD7657D7}"/>
              </a:ext>
            </a:extLst>
          </p:cNvPr>
          <p:cNvGrpSpPr/>
          <p:nvPr/>
        </p:nvGrpSpPr>
        <p:grpSpPr>
          <a:xfrm>
            <a:off x="4413544" y="3708577"/>
            <a:ext cx="325471" cy="305442"/>
            <a:chOff x="10074275" y="1647825"/>
            <a:chExt cx="464344" cy="435769"/>
          </a:xfrm>
          <a:solidFill>
            <a:srgbClr val="222B34"/>
          </a:solidFill>
        </p:grpSpPr>
        <p:sp>
          <p:nvSpPr>
            <p:cNvPr id="14" name="AutoShape 69">
              <a:extLst>
                <a:ext uri="{FF2B5EF4-FFF2-40B4-BE49-F238E27FC236}">
                  <a16:creationId xmlns:a16="http://schemas.microsoft.com/office/drawing/2014/main" id="{E15ABEED-E4CA-4CED-9584-EA4288A74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5" name="AutoShape 70">
              <a:extLst>
                <a:ext uri="{FF2B5EF4-FFF2-40B4-BE49-F238E27FC236}">
                  <a16:creationId xmlns:a16="http://schemas.microsoft.com/office/drawing/2014/main" id="{1D907B55-E7F0-4E9F-A792-4B98F318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71">
              <a:extLst>
                <a:ext uri="{FF2B5EF4-FFF2-40B4-BE49-F238E27FC236}">
                  <a16:creationId xmlns:a16="http://schemas.microsoft.com/office/drawing/2014/main" id="{14B073FD-8752-4152-B96B-CA2AA8BD8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72">
              <a:extLst>
                <a:ext uri="{FF2B5EF4-FFF2-40B4-BE49-F238E27FC236}">
                  <a16:creationId xmlns:a16="http://schemas.microsoft.com/office/drawing/2014/main" id="{09A1A286-01FD-4F8A-AEAE-00E63A586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73">
              <a:extLst>
                <a:ext uri="{FF2B5EF4-FFF2-40B4-BE49-F238E27FC236}">
                  <a16:creationId xmlns:a16="http://schemas.microsoft.com/office/drawing/2014/main" id="{97AC18C2-BE5B-42A9-AA93-3E9879DE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74">
              <a:extLst>
                <a:ext uri="{FF2B5EF4-FFF2-40B4-BE49-F238E27FC236}">
                  <a16:creationId xmlns:a16="http://schemas.microsoft.com/office/drawing/2014/main" id="{43A4495B-4792-4837-8303-5ADDACB3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5">
              <a:extLst>
                <a:ext uri="{FF2B5EF4-FFF2-40B4-BE49-F238E27FC236}">
                  <a16:creationId xmlns:a16="http://schemas.microsoft.com/office/drawing/2014/main" id="{ACD6B7AE-6181-402C-BB49-48E26BC67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6">
              <a:extLst>
                <a:ext uri="{FF2B5EF4-FFF2-40B4-BE49-F238E27FC236}">
                  <a16:creationId xmlns:a16="http://schemas.microsoft.com/office/drawing/2014/main" id="{555AF690-63F9-4CED-A41F-BDA23C51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7">
              <a:extLst>
                <a:ext uri="{FF2B5EF4-FFF2-40B4-BE49-F238E27FC236}">
                  <a16:creationId xmlns:a16="http://schemas.microsoft.com/office/drawing/2014/main" id="{BA5691DF-DA2B-4244-A123-6AF505ACC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3" name="AutoShape 112">
            <a:extLst>
              <a:ext uri="{FF2B5EF4-FFF2-40B4-BE49-F238E27FC236}">
                <a16:creationId xmlns:a16="http://schemas.microsoft.com/office/drawing/2014/main" id="{DD39E160-5434-464B-907D-F3ADCFBAAD93}"/>
              </a:ext>
            </a:extLst>
          </p:cNvPr>
          <p:cNvSpPr>
            <a:spLocks/>
          </p:cNvSpPr>
          <p:nvPr/>
        </p:nvSpPr>
        <p:spPr bwMode="auto">
          <a:xfrm>
            <a:off x="4408859" y="2819305"/>
            <a:ext cx="326281" cy="32628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22B34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94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id="{30FDCFE4-D1B5-478F-9C8E-DFEC078CB627}"/>
              </a:ext>
            </a:extLst>
          </p:cNvPr>
          <p:cNvGrpSpPr>
            <a:grpSpLocks/>
          </p:cNvGrpSpPr>
          <p:nvPr/>
        </p:nvGrpSpPr>
        <p:grpSpPr bwMode="auto">
          <a:xfrm>
            <a:off x="3014056" y="1468668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F499029D-15B2-45BF-B68F-6D361165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A3997CB-B10A-4373-8F94-20C998446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35">
            <a:extLst>
              <a:ext uri="{FF2B5EF4-FFF2-40B4-BE49-F238E27FC236}">
                <a16:creationId xmlns:a16="http://schemas.microsoft.com/office/drawing/2014/main" id="{4C13581F-D7D9-49B8-972E-2761F606FF36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1468668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id="{1EE99D02-BAC0-4FB2-9821-BA3A85C3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D105B37C-FD1B-4E6D-8C31-ECBE3119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1BBCCD85-7885-4F4B-9662-535ABCEEE453}"/>
              </a:ext>
            </a:extLst>
          </p:cNvPr>
          <p:cNvGrpSpPr>
            <a:grpSpLocks/>
          </p:cNvGrpSpPr>
          <p:nvPr/>
        </p:nvGrpSpPr>
        <p:grpSpPr bwMode="auto">
          <a:xfrm>
            <a:off x="3010308" y="2883599"/>
            <a:ext cx="1545277" cy="1390468"/>
            <a:chOff x="1776" y="838"/>
            <a:chExt cx="1098" cy="988"/>
          </a:xfrm>
          <a:solidFill>
            <a:srgbClr val="EE4037"/>
          </a:solidFill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63E57EFB-604B-4359-8F08-9AF5C1545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E87CA9D2-BFCC-431E-9466-A41326FE2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4" y="838"/>
              <a:ext cx="110" cy="988"/>
            </a:xfrm>
            <a:custGeom>
              <a:avLst/>
              <a:gdLst>
                <a:gd name="T0" fmla="*/ 118 w 118"/>
                <a:gd name="T1" fmla="*/ 912 h 1058"/>
                <a:gd name="T2" fmla="*/ 0 w 118"/>
                <a:gd name="T3" fmla="*/ 1058 h 1058"/>
                <a:gd name="T4" fmla="*/ 0 w 118"/>
                <a:gd name="T5" fmla="*/ 0 h 1058"/>
                <a:gd name="T6" fmla="*/ 118 w 118"/>
                <a:gd name="T7" fmla="*/ 151 h 1058"/>
                <a:gd name="T8" fmla="*/ 118 w 118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58">
                  <a:moveTo>
                    <a:pt x="118" y="912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18" y="151"/>
                  </a:lnTo>
                  <a:lnTo>
                    <a:pt x="118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35">
            <a:extLst>
              <a:ext uri="{FF2B5EF4-FFF2-40B4-BE49-F238E27FC236}">
                <a16:creationId xmlns:a16="http://schemas.microsoft.com/office/drawing/2014/main" id="{FD003959-85C7-4EAF-ABDB-194B44EECA54}"/>
              </a:ext>
            </a:extLst>
          </p:cNvPr>
          <p:cNvGrpSpPr>
            <a:grpSpLocks/>
          </p:cNvGrpSpPr>
          <p:nvPr/>
        </p:nvGrpSpPr>
        <p:grpSpPr bwMode="auto">
          <a:xfrm>
            <a:off x="4573407" y="2888745"/>
            <a:ext cx="1548092" cy="1390468"/>
            <a:chOff x="2884" y="838"/>
            <a:chExt cx="1100" cy="988"/>
          </a:xfrm>
          <a:solidFill>
            <a:srgbClr val="F89520"/>
          </a:solidFill>
        </p:grpSpPr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EB8560F1-358F-4D0D-8ECF-E911B946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838"/>
              <a:ext cx="988" cy="9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6961FAAA-AEE7-4D48-9EE1-330403005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838"/>
              <a:ext cx="112" cy="988"/>
            </a:xfrm>
            <a:custGeom>
              <a:avLst/>
              <a:gdLst>
                <a:gd name="T0" fmla="*/ 0 w 120"/>
                <a:gd name="T1" fmla="*/ 912 h 1058"/>
                <a:gd name="T2" fmla="*/ 120 w 120"/>
                <a:gd name="T3" fmla="*/ 1058 h 1058"/>
                <a:gd name="T4" fmla="*/ 120 w 120"/>
                <a:gd name="T5" fmla="*/ 0 h 1058"/>
                <a:gd name="T6" fmla="*/ 0 w 120"/>
                <a:gd name="T7" fmla="*/ 151 h 1058"/>
                <a:gd name="T8" fmla="*/ 0 w 120"/>
                <a:gd name="T9" fmla="*/ 91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58">
                  <a:moveTo>
                    <a:pt x="0" y="912"/>
                  </a:moveTo>
                  <a:lnTo>
                    <a:pt x="120" y="1058"/>
                  </a:lnTo>
                  <a:lnTo>
                    <a:pt x="120" y="0"/>
                  </a:lnTo>
                  <a:lnTo>
                    <a:pt x="0" y="151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/>
              <a:endParaRPr lang="zh-CN" altLang="en-US" sz="18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C5FE752-016E-46FC-A498-3EF5413EDD87}"/>
              </a:ext>
            </a:extLst>
          </p:cNvPr>
          <p:cNvSpPr/>
          <p:nvPr/>
        </p:nvSpPr>
        <p:spPr>
          <a:xfrm>
            <a:off x="6190101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CC3500D-29BB-472C-8039-AF934D6DDC8C}"/>
              </a:ext>
            </a:extLst>
          </p:cNvPr>
          <p:cNvSpPr/>
          <p:nvPr/>
        </p:nvSpPr>
        <p:spPr>
          <a:xfrm>
            <a:off x="6190101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17C7266-0F9C-4729-A9C3-08616C2F864D}"/>
              </a:ext>
            </a:extLst>
          </p:cNvPr>
          <p:cNvSpPr/>
          <p:nvPr/>
        </p:nvSpPr>
        <p:spPr>
          <a:xfrm>
            <a:off x="6279123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9A154E0-3D28-435F-A44C-5F5A5D519612}"/>
              </a:ext>
            </a:extLst>
          </p:cNvPr>
          <p:cNvSpPr/>
          <p:nvPr/>
        </p:nvSpPr>
        <p:spPr>
          <a:xfrm>
            <a:off x="6279123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F7A9388-8A3B-4D9F-86FF-BCC42BBAEABC}"/>
              </a:ext>
            </a:extLst>
          </p:cNvPr>
          <p:cNvSpPr/>
          <p:nvPr/>
        </p:nvSpPr>
        <p:spPr>
          <a:xfrm>
            <a:off x="1334584" y="3051725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304E729-9160-42FE-AEE2-D03656DB4BEF}"/>
              </a:ext>
            </a:extLst>
          </p:cNvPr>
          <p:cNvSpPr/>
          <p:nvPr/>
        </p:nvSpPr>
        <p:spPr>
          <a:xfrm>
            <a:off x="78266" y="3296192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A34843-8553-49BB-A034-183FE338DA49}"/>
              </a:ext>
            </a:extLst>
          </p:cNvPr>
          <p:cNvSpPr/>
          <p:nvPr/>
        </p:nvSpPr>
        <p:spPr>
          <a:xfrm>
            <a:off x="1256318" y="1694710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Method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7670E7A-6ACE-4FE0-B9F9-B2D7BB1EFE48}"/>
              </a:ext>
            </a:extLst>
          </p:cNvPr>
          <p:cNvSpPr/>
          <p:nvPr/>
        </p:nvSpPr>
        <p:spPr>
          <a:xfrm>
            <a:off x="0" y="1939177"/>
            <a:ext cx="285323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BAED922-E63C-46C2-B1C7-2E52EC108F8E}"/>
              </a:ext>
            </a:extLst>
          </p:cNvPr>
          <p:cNvGrpSpPr/>
          <p:nvPr/>
        </p:nvGrpSpPr>
        <p:grpSpPr>
          <a:xfrm>
            <a:off x="6314891" y="2604384"/>
            <a:ext cx="576046" cy="578640"/>
            <a:chOff x="5478463" y="2630488"/>
            <a:chExt cx="352425" cy="354012"/>
          </a:xfrm>
        </p:grpSpPr>
        <p:sp>
          <p:nvSpPr>
            <p:cNvPr id="26" name="AutoShape 37">
              <a:extLst>
                <a:ext uri="{FF2B5EF4-FFF2-40B4-BE49-F238E27FC236}">
                  <a16:creationId xmlns:a16="http://schemas.microsoft.com/office/drawing/2014/main" id="{F8912B70-C572-4F1E-8116-6D747032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38">
              <a:extLst>
                <a:ext uri="{FF2B5EF4-FFF2-40B4-BE49-F238E27FC236}">
                  <a16:creationId xmlns:a16="http://schemas.microsoft.com/office/drawing/2014/main" id="{12213540-F2C2-4A1F-A9D8-0FCEE264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39">
              <a:extLst>
                <a:ext uri="{FF2B5EF4-FFF2-40B4-BE49-F238E27FC236}">
                  <a16:creationId xmlns:a16="http://schemas.microsoft.com/office/drawing/2014/main" id="{DD694D6A-D53F-4A81-B5DD-85325CAF9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40">
              <a:extLst>
                <a:ext uri="{FF2B5EF4-FFF2-40B4-BE49-F238E27FC236}">
                  <a16:creationId xmlns:a16="http://schemas.microsoft.com/office/drawing/2014/main" id="{E745A55B-5663-4625-8A34-BD390F3CD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0" name="AutoShape 41">
              <a:extLst>
                <a:ext uri="{FF2B5EF4-FFF2-40B4-BE49-F238E27FC236}">
                  <a16:creationId xmlns:a16="http://schemas.microsoft.com/office/drawing/2014/main" id="{CDD39492-16F5-4AA4-A6D4-2165C6A4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1" name="AutoShape 42">
              <a:extLst>
                <a:ext uri="{FF2B5EF4-FFF2-40B4-BE49-F238E27FC236}">
                  <a16:creationId xmlns:a16="http://schemas.microsoft.com/office/drawing/2014/main" id="{3EE6F70D-063E-4507-AD67-824E6486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2" name="Group 112">
            <a:extLst>
              <a:ext uri="{FF2B5EF4-FFF2-40B4-BE49-F238E27FC236}">
                <a16:creationId xmlns:a16="http://schemas.microsoft.com/office/drawing/2014/main" id="{6C6539DA-33B8-4461-B4BE-A2FF6A63FEF1}"/>
              </a:ext>
            </a:extLst>
          </p:cNvPr>
          <p:cNvGrpSpPr/>
          <p:nvPr/>
        </p:nvGrpSpPr>
        <p:grpSpPr>
          <a:xfrm>
            <a:off x="5120738" y="1939177"/>
            <a:ext cx="578191" cy="541686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33" name="AutoShape 110">
              <a:extLst>
                <a:ext uri="{FF2B5EF4-FFF2-40B4-BE49-F238E27FC236}">
                  <a16:creationId xmlns:a16="http://schemas.microsoft.com/office/drawing/2014/main" id="{21CC8C20-00DB-4966-957E-474009EF9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4" name="AutoShape 111">
              <a:extLst>
                <a:ext uri="{FF2B5EF4-FFF2-40B4-BE49-F238E27FC236}">
                  <a16:creationId xmlns:a16="http://schemas.microsoft.com/office/drawing/2014/main" id="{F2AAF580-60AB-4324-A7CF-E71970AEB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35" name="AutoShape 112">
            <a:extLst>
              <a:ext uri="{FF2B5EF4-FFF2-40B4-BE49-F238E27FC236}">
                <a16:creationId xmlns:a16="http://schemas.microsoft.com/office/drawing/2014/main" id="{11B5B3C5-DA4B-4987-943B-00AC63452F74}"/>
              </a:ext>
            </a:extLst>
          </p:cNvPr>
          <p:cNvSpPr>
            <a:spLocks/>
          </p:cNvSpPr>
          <p:nvPr/>
        </p:nvSpPr>
        <p:spPr bwMode="auto">
          <a:xfrm>
            <a:off x="3474713" y="3289513"/>
            <a:ext cx="578642" cy="57864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396ABCB-037B-45E6-B476-EC4AAEBA6BE9}"/>
              </a:ext>
            </a:extLst>
          </p:cNvPr>
          <p:cNvGrpSpPr/>
          <p:nvPr/>
        </p:nvGrpSpPr>
        <p:grpSpPr>
          <a:xfrm>
            <a:off x="3442161" y="1902519"/>
            <a:ext cx="577205" cy="577205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37" name="AutoShape 126">
              <a:extLst>
                <a:ext uri="{FF2B5EF4-FFF2-40B4-BE49-F238E27FC236}">
                  <a16:creationId xmlns:a16="http://schemas.microsoft.com/office/drawing/2014/main" id="{229E0467-131D-4D7A-AC25-BE1E0DF0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127">
              <a:extLst>
                <a:ext uri="{FF2B5EF4-FFF2-40B4-BE49-F238E27FC236}">
                  <a16:creationId xmlns:a16="http://schemas.microsoft.com/office/drawing/2014/main" id="{93F1E1C3-B84F-46C0-A0DC-E04C2047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9" name="Group 69">
            <a:extLst>
              <a:ext uri="{FF2B5EF4-FFF2-40B4-BE49-F238E27FC236}">
                <a16:creationId xmlns:a16="http://schemas.microsoft.com/office/drawing/2014/main" id="{232ED120-9D12-4BDD-8323-1BFD28B4CF4A}"/>
              </a:ext>
            </a:extLst>
          </p:cNvPr>
          <p:cNvGrpSpPr/>
          <p:nvPr/>
        </p:nvGrpSpPr>
        <p:grpSpPr>
          <a:xfrm>
            <a:off x="5139840" y="3329645"/>
            <a:ext cx="486074" cy="456162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40" name="AutoShape 69">
              <a:extLst>
                <a:ext uri="{FF2B5EF4-FFF2-40B4-BE49-F238E27FC236}">
                  <a16:creationId xmlns:a16="http://schemas.microsoft.com/office/drawing/2014/main" id="{75D291D9-C0F3-4CC9-B1CE-4CD854200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0">
              <a:extLst>
                <a:ext uri="{FF2B5EF4-FFF2-40B4-BE49-F238E27FC236}">
                  <a16:creationId xmlns:a16="http://schemas.microsoft.com/office/drawing/2014/main" id="{F2DCDD8E-17FA-4A58-A06B-5FE6C22D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2" name="AutoShape 71">
              <a:extLst>
                <a:ext uri="{FF2B5EF4-FFF2-40B4-BE49-F238E27FC236}">
                  <a16:creationId xmlns:a16="http://schemas.microsoft.com/office/drawing/2014/main" id="{6F803A87-E556-4EBE-A896-2D3E35FE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3" name="AutoShape 72">
              <a:extLst>
                <a:ext uri="{FF2B5EF4-FFF2-40B4-BE49-F238E27FC236}">
                  <a16:creationId xmlns:a16="http://schemas.microsoft.com/office/drawing/2014/main" id="{22CB086E-2902-4900-AE74-21C496048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4" name="AutoShape 73">
              <a:extLst>
                <a:ext uri="{FF2B5EF4-FFF2-40B4-BE49-F238E27FC236}">
                  <a16:creationId xmlns:a16="http://schemas.microsoft.com/office/drawing/2014/main" id="{5E30E518-CE9D-40E7-A7A2-DBB6C614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5" name="AutoShape 74">
              <a:extLst>
                <a:ext uri="{FF2B5EF4-FFF2-40B4-BE49-F238E27FC236}">
                  <a16:creationId xmlns:a16="http://schemas.microsoft.com/office/drawing/2014/main" id="{A6D08C1E-C6EF-4C4F-8788-B0D9205C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6" name="AutoShape 75">
              <a:extLst>
                <a:ext uri="{FF2B5EF4-FFF2-40B4-BE49-F238E27FC236}">
                  <a16:creationId xmlns:a16="http://schemas.microsoft.com/office/drawing/2014/main" id="{63F3693E-89E1-460F-B7F7-1F085EEB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7" name="AutoShape 76">
              <a:extLst>
                <a:ext uri="{FF2B5EF4-FFF2-40B4-BE49-F238E27FC236}">
                  <a16:creationId xmlns:a16="http://schemas.microsoft.com/office/drawing/2014/main" id="{66B97C9D-865D-445D-A689-40EA1D6EF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68" name="AutoShape 77">
              <a:extLst>
                <a:ext uri="{FF2B5EF4-FFF2-40B4-BE49-F238E27FC236}">
                  <a16:creationId xmlns:a16="http://schemas.microsoft.com/office/drawing/2014/main" id="{117D4320-2CB4-477E-B4AD-93BD1ABD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497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917249" y="1168071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781195" y="1070730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916744" y="2446227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780690" y="2348886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916744" y="3721513"/>
            <a:ext cx="901533" cy="9015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780690" y="3624172"/>
            <a:ext cx="7582619" cy="109621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1886349" y="1198889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1886349" y="1443356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4A89255-24BC-4C07-9332-1BE68FD832A8}"/>
              </a:ext>
            </a:extLst>
          </p:cNvPr>
          <p:cNvSpPr/>
          <p:nvPr/>
        </p:nvSpPr>
        <p:spPr>
          <a:xfrm>
            <a:off x="1954331" y="2483106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D435E7-C670-4529-A477-208C9BA3B11C}"/>
              </a:ext>
            </a:extLst>
          </p:cNvPr>
          <p:cNvSpPr/>
          <p:nvPr/>
        </p:nvSpPr>
        <p:spPr>
          <a:xfrm>
            <a:off x="1954331" y="2727573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8C1606B-8340-408E-82FE-AFC6D58E2694}"/>
              </a:ext>
            </a:extLst>
          </p:cNvPr>
          <p:cNvSpPr/>
          <p:nvPr/>
        </p:nvSpPr>
        <p:spPr>
          <a:xfrm>
            <a:off x="1954331" y="3721513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Research Contents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9DAC4F0-6E8E-4F95-94DF-12FA19568EBA}"/>
              </a:ext>
            </a:extLst>
          </p:cNvPr>
          <p:cNvSpPr/>
          <p:nvPr/>
        </p:nvSpPr>
        <p:spPr>
          <a:xfrm>
            <a:off x="1954331" y="3965980"/>
            <a:ext cx="632599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amet, consectetuer adipiscing elit. Aenean commodo ligula eget dolor. Lorem ipsum dolor sit amet, consectetuer adipiscing elit. Aenean commodo ligula eget dolor.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68C00B-C550-43A8-8221-CE3043975857}"/>
              </a:ext>
            </a:extLst>
          </p:cNvPr>
          <p:cNvGrpSpPr/>
          <p:nvPr/>
        </p:nvGrpSpPr>
        <p:grpSpPr>
          <a:xfrm>
            <a:off x="1111507" y="3915124"/>
            <a:ext cx="512006" cy="514311"/>
            <a:chOff x="1087405" y="3965980"/>
            <a:chExt cx="512006" cy="514311"/>
          </a:xfrm>
        </p:grpSpPr>
        <p:sp>
          <p:nvSpPr>
            <p:cNvPr id="20" name="AutoShape 37">
              <a:extLst>
                <a:ext uri="{FF2B5EF4-FFF2-40B4-BE49-F238E27FC236}">
                  <a16:creationId xmlns:a16="http://schemas.microsoft.com/office/drawing/2014/main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38">
              <a:extLst>
                <a:ext uri="{FF2B5EF4-FFF2-40B4-BE49-F238E27FC236}">
                  <a16:creationId xmlns:a16="http://schemas.microsoft.com/office/drawing/2014/main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39">
              <a:extLst>
                <a:ext uri="{FF2B5EF4-FFF2-40B4-BE49-F238E27FC236}">
                  <a16:creationId xmlns:a16="http://schemas.microsoft.com/office/drawing/2014/main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3" name="AutoShape 40">
              <a:extLst>
                <a:ext uri="{FF2B5EF4-FFF2-40B4-BE49-F238E27FC236}">
                  <a16:creationId xmlns:a16="http://schemas.microsoft.com/office/drawing/2014/main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41">
              <a:extLst>
                <a:ext uri="{FF2B5EF4-FFF2-40B4-BE49-F238E27FC236}">
                  <a16:creationId xmlns:a16="http://schemas.microsoft.com/office/drawing/2014/main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42">
              <a:extLst>
                <a:ext uri="{FF2B5EF4-FFF2-40B4-BE49-F238E27FC236}">
                  <a16:creationId xmlns:a16="http://schemas.microsoft.com/office/drawing/2014/main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AutoShape 112">
            <a:extLst>
              <a:ext uri="{FF2B5EF4-FFF2-40B4-BE49-F238E27FC236}">
                <a16:creationId xmlns:a16="http://schemas.microsoft.com/office/drawing/2014/main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135013" y="2624964"/>
            <a:ext cx="514313" cy="514311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9654B9-54B0-48E4-A873-115B1E6B084A}"/>
              </a:ext>
            </a:extLst>
          </p:cNvPr>
          <p:cNvGrpSpPr/>
          <p:nvPr/>
        </p:nvGrpSpPr>
        <p:grpSpPr>
          <a:xfrm>
            <a:off x="1171453" y="1361625"/>
            <a:ext cx="352547" cy="513912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8" name="AutoShape 113">
              <a:extLst>
                <a:ext uri="{FF2B5EF4-FFF2-40B4-BE49-F238E27FC236}">
                  <a16:creationId xmlns:a16="http://schemas.microsoft.com/office/drawing/2014/main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14">
              <a:extLst>
                <a:ext uri="{FF2B5EF4-FFF2-40B4-BE49-F238E27FC236}">
                  <a16:creationId xmlns:a16="http://schemas.microsoft.com/office/drawing/2014/main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21887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854</Words>
  <Application>Microsoft Office PowerPoint</Application>
  <PresentationFormat>全屏显示(16:9)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Gill Sans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第一PPT</dc:creator>
  <cp:keywords>www.1ppt.com</cp:keywords>
  <dc:description>www.1ppt.com</dc:description>
  <cp:lastModifiedBy>wuhan</cp:lastModifiedBy>
  <cp:revision>91</cp:revision>
  <dcterms:created xsi:type="dcterms:W3CDTF">2017-10-30T02:36:03Z</dcterms:created>
  <dcterms:modified xsi:type="dcterms:W3CDTF">2019-02-18T02:58:40Z</dcterms:modified>
</cp:coreProperties>
</file>