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4"/>
  </p:notesMasterIdLst>
  <p:sldIdLst>
    <p:sldId id="263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0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0C2036"/>
    <a:srgbClr val="EAEAEA"/>
    <a:srgbClr val="000000"/>
    <a:srgbClr val="1B51B2"/>
    <a:srgbClr val="0640A3"/>
    <a:srgbClr val="08B3FE"/>
    <a:srgbClr val="1F5FCF"/>
    <a:srgbClr val="5ABCCD"/>
    <a:srgbClr val="1C5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288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7988D-D07A-4813-AA03-E938E2B79B8E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C3366-5273-43F8-ABE3-03960A404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6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3366-5273-43F8-ABE3-03960A4044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02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3366-5273-43F8-ABE3-03960A4044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3366-5273-43F8-ABE3-03960A4044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74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3366-5273-43F8-ABE3-03960A4044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4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3366-5273-43F8-ABE3-03960A4044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95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3366-5273-43F8-ABE3-03960A4044A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52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3366-5273-43F8-ABE3-03960A4044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3366-5273-43F8-ABE3-03960A4044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8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3366-5273-43F8-ABE3-03960A4044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87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3366-5273-43F8-ABE3-03960A4044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5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beijing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B4178-C7C9-46CD-8D7F-4F3DAF3C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01B157-93B4-4724-BC9B-8F2919CF0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FD4F4-3540-40C2-9EF1-0FC66FE8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2013-D5F6-4622-9836-BFD0392E0A57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48520-8E78-48BC-8217-3303434B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F767B-D2E8-4668-A962-0F9F827C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F347-728D-488B-AE15-EC1EF558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2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5229FE-3200-4E56-A65A-9E134C4A76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3660" y="328655"/>
            <a:ext cx="3708400" cy="4826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此处输入章节小标题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495B37B8-F361-4CC3-9FDF-62B6126F42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3660" y="763630"/>
            <a:ext cx="3708400" cy="43652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434EF-7569-4287-A01E-8C23766444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8" y="44492"/>
            <a:ext cx="1348722" cy="14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5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89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8813-8921-422C-8A0F-B37592C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5E1E5-5905-4289-9D0D-48D327D4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911965-D5CA-42FF-A758-FCC81599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E5451-8F6B-47E9-A9C7-914DC078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2013-D5F6-4622-9836-BFD0392E0A57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53FD2-83B2-49D5-9BDD-1BAD9369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DB41A-93DD-4FBC-9810-D5F4923A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F347-728D-488B-AE15-EC1EF558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5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7046F-51AD-49E4-A90F-616BB3AA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8D0FB6-13A7-46D5-90CD-5E5E2A241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C0988D-964C-4A37-8EC9-B4093DD42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0368A-DD0D-4853-BDA0-746069D6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2013-D5F6-4622-9836-BFD0392E0A57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98A02-1EBB-4C8D-A206-BE885C26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E5C9F-D4D1-4084-B22B-22A5E5D6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F347-728D-488B-AE15-EC1EF558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3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AE907-1E6E-489C-9726-58AFED63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8ADE2-90CA-4D58-8167-C79373D70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00802-49E8-4543-B822-FD4E9F68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2013-D5F6-4622-9836-BFD0392E0A57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4398B-F8AB-4967-B407-986918C4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0147E-36A3-4D27-A95B-C65DAD8F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F347-728D-488B-AE15-EC1EF558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34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28DED-79F6-4C65-BB8A-162F7DE4A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801172-8859-4B2D-B4A0-9FE57149C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9DB94-DD80-4329-9CAD-EB0239FA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2013-D5F6-4622-9836-BFD0392E0A57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F210E-098C-4789-9720-8578A096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F7B8D-E3A1-4E8A-858F-EC58938E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F347-728D-488B-AE15-EC1EF558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88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9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76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9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80D07-A1BE-4F6D-9D24-73BC18FB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E18E9-BAD5-46B7-96FC-E61AFB5BF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FDFEF-3952-40E6-AEAA-5742D04E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2013-D5F6-4622-9836-BFD0392E0A57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BBCA3-09B9-496E-945C-CE51A472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D63B8-4082-418A-959B-D3A3698B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F347-728D-488B-AE15-EC1EF558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4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712B6-9C64-4653-82D4-FA03B165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DF252-941F-4FC5-B548-267661B3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AA490-D221-4E05-A4A2-E17CB3B5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2013-D5F6-4622-9836-BFD0392E0A57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41442-8427-4FEF-AFA8-7BD0FB84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B6899-2EED-4745-8975-D8B50498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F347-728D-488B-AE15-EC1EF558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80464-E9AA-4774-ADFA-2EA3F5DD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B9C4C-E3E3-4AA3-8A09-04A9BC9DF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29724-7356-405D-AE96-FA7C5CA8F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55AFFF-B2FE-4961-B2C6-333EA25B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2013-D5F6-4622-9836-BFD0392E0A57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40544-36C5-4B54-BF53-6A849178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D82D4-C517-434F-B72B-14E879CD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F347-728D-488B-AE15-EC1EF558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1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6F46A-FA82-4397-9812-AF9BAEE9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456F5-24C5-46E7-8548-F2F7E84D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345B75-F678-48F9-BC48-E1CAF372B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862796-002A-47A2-92E0-064F91D90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28F636-F947-44F9-A781-61034CE06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28B143-4A12-4E41-8988-88A72FC9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2013-D5F6-4622-9836-BFD0392E0A57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90AC96-FB6E-44CD-993A-A2E4524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3B46B9-7940-4CA3-B208-910D5C85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F347-728D-488B-AE15-EC1EF558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4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6F46A-FA82-4397-9812-AF9BAEE9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456F5-24C5-46E7-8548-F2F7E84D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345B75-F678-48F9-BC48-E1CAF372B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862796-002A-47A2-92E0-064F91D90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28F636-F947-44F9-A781-61034CE06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28B143-4A12-4E41-8988-88A72FC9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2013-D5F6-4622-9836-BFD0392E0A57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90AC96-FB6E-44CD-993A-A2E4524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3B46B9-7940-4CA3-B208-910D5C85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F347-728D-488B-AE15-EC1EF558F1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87104" y="671232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背景图片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http://www.1ppt.com/beijing/</a:t>
            </a:r>
          </a:p>
        </p:txBody>
      </p:sp>
    </p:spTree>
    <p:extLst>
      <p:ext uri="{BB962C8B-B14F-4D97-AF65-F5344CB8AC3E}">
        <p14:creationId xmlns:p14="http://schemas.microsoft.com/office/powerpoint/2010/main" val="19559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A4EF8-FDAF-4A02-9E60-57B7083F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7B0427-50AA-44AB-A8E4-8C6486F6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2013-D5F6-4622-9836-BFD0392E0A57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0E33AE-2AE1-44EE-A10F-7F731E4B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536852-DB4A-49BA-88C0-F7A53053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F347-728D-488B-AE15-EC1EF558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9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58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3800D5-C255-47D6-AB42-8CE0CB79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C0279-797E-4F65-BB72-85CD018F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92766-5B8B-40D7-8890-B89350062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C2013-D5F6-4622-9836-BFD0392E0A57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18962-0387-4721-A59B-C1D62CE8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86B4D-A9D1-4073-A0F6-A9A562BB3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F347-728D-488B-AE15-EC1EF558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3" r:id="rId6"/>
    <p:sldLayoutId id="2147483654" r:id="rId7"/>
    <p:sldLayoutId id="2147483655" r:id="rId8"/>
    <p:sldLayoutId id="2147483660" r:id="rId9"/>
    <p:sldLayoutId id="2147483662" r:id="rId10"/>
    <p:sldLayoutId id="2147483661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3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68B9C2-49E3-4384-B394-E9D72D8E1E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FFD569-5EA0-406F-91FF-6A03AC16827C}"/>
              </a:ext>
            </a:extLst>
          </p:cNvPr>
          <p:cNvSpPr txBox="1"/>
          <p:nvPr/>
        </p:nvSpPr>
        <p:spPr>
          <a:xfrm>
            <a:off x="5461543" y="2321004"/>
            <a:ext cx="14716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9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03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"/>
    </mc:Choice>
    <mc:Fallback>
      <p:transition advClick="0" advTm="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68B9C2-49E3-4384-B394-E9D72D8E1E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FFD569-5EA0-406F-91FF-6A03AC16827C}"/>
              </a:ext>
            </a:extLst>
          </p:cNvPr>
          <p:cNvSpPr txBox="1"/>
          <p:nvPr/>
        </p:nvSpPr>
        <p:spPr>
          <a:xfrm>
            <a:off x="5360154" y="2321004"/>
            <a:ext cx="14716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0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31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"/>
    </mc:Choice>
    <mc:Fallback>
      <p:transition advClick="0" advTm="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EEB210-7946-416B-9DD1-E5F151917C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5C87E4-AFE7-4EAC-A0E2-55F5DAEBE2F9}"/>
              </a:ext>
            </a:extLst>
          </p:cNvPr>
          <p:cNvSpPr txBox="1"/>
          <p:nvPr/>
        </p:nvSpPr>
        <p:spPr>
          <a:xfrm>
            <a:off x="5359080" y="2419109"/>
            <a:ext cx="1701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9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46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EEB210-7946-416B-9DD1-E5F151917C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5C87E4-AFE7-4EAC-A0E2-55F5DAEBE2F9}"/>
              </a:ext>
            </a:extLst>
          </p:cNvPr>
          <p:cNvSpPr txBox="1"/>
          <p:nvPr/>
        </p:nvSpPr>
        <p:spPr>
          <a:xfrm>
            <a:off x="5359080" y="2419109"/>
            <a:ext cx="1701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8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46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EEB210-7946-416B-9DD1-E5F151917C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5C87E4-AFE7-4EAC-A0E2-55F5DAEBE2F9}"/>
              </a:ext>
            </a:extLst>
          </p:cNvPr>
          <p:cNvSpPr txBox="1"/>
          <p:nvPr/>
        </p:nvSpPr>
        <p:spPr>
          <a:xfrm>
            <a:off x="5359080" y="2419109"/>
            <a:ext cx="1701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7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40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EEB210-7946-416B-9DD1-E5F151917C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5C87E4-AFE7-4EAC-A0E2-55F5DAEBE2F9}"/>
              </a:ext>
            </a:extLst>
          </p:cNvPr>
          <p:cNvSpPr txBox="1"/>
          <p:nvPr/>
        </p:nvSpPr>
        <p:spPr>
          <a:xfrm>
            <a:off x="5359080" y="2419109"/>
            <a:ext cx="1701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6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59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EEB210-7946-416B-9DD1-E5F151917C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5C87E4-AFE7-4EAC-A0E2-55F5DAEBE2F9}"/>
              </a:ext>
            </a:extLst>
          </p:cNvPr>
          <p:cNvSpPr txBox="1"/>
          <p:nvPr/>
        </p:nvSpPr>
        <p:spPr>
          <a:xfrm>
            <a:off x="5359080" y="2419109"/>
            <a:ext cx="1701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5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29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EEB210-7946-416B-9DD1-E5F151917C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5C87E4-AFE7-4EAC-A0E2-55F5DAEBE2F9}"/>
              </a:ext>
            </a:extLst>
          </p:cNvPr>
          <p:cNvSpPr txBox="1"/>
          <p:nvPr/>
        </p:nvSpPr>
        <p:spPr>
          <a:xfrm>
            <a:off x="5359080" y="2419109"/>
            <a:ext cx="1701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4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23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EEB210-7946-416B-9DD1-E5F151917C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5C87E4-AFE7-4EAC-A0E2-55F5DAEBE2F9}"/>
              </a:ext>
            </a:extLst>
          </p:cNvPr>
          <p:cNvSpPr txBox="1"/>
          <p:nvPr/>
        </p:nvSpPr>
        <p:spPr>
          <a:xfrm>
            <a:off x="5359080" y="2419109"/>
            <a:ext cx="1701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3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4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EEB210-7946-416B-9DD1-E5F151917C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5C87E4-AFE7-4EAC-A0E2-55F5DAEBE2F9}"/>
              </a:ext>
            </a:extLst>
          </p:cNvPr>
          <p:cNvSpPr txBox="1"/>
          <p:nvPr/>
        </p:nvSpPr>
        <p:spPr>
          <a:xfrm>
            <a:off x="5359080" y="2419109"/>
            <a:ext cx="1701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2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93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EEB210-7946-416B-9DD1-E5F151917C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5C87E4-AFE7-4EAC-A0E2-55F5DAEBE2F9}"/>
              </a:ext>
            </a:extLst>
          </p:cNvPr>
          <p:cNvSpPr txBox="1"/>
          <p:nvPr/>
        </p:nvSpPr>
        <p:spPr>
          <a:xfrm>
            <a:off x="5636872" y="2465408"/>
            <a:ext cx="1701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1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07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68B9C2-49E3-4384-B394-E9D72D8E1E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FFD569-5EA0-406F-91FF-6A03AC16827C}"/>
              </a:ext>
            </a:extLst>
          </p:cNvPr>
          <p:cNvSpPr txBox="1"/>
          <p:nvPr/>
        </p:nvSpPr>
        <p:spPr>
          <a:xfrm>
            <a:off x="5461543" y="2321004"/>
            <a:ext cx="14716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8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00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"/>
    </mc:Choice>
    <mc:Fallback>
      <p:transition advClick="0" advTm="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EEB210-7946-416B-9DD1-E5F151917C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5C87E4-AFE7-4EAC-A0E2-55F5DAEBE2F9}"/>
              </a:ext>
            </a:extLst>
          </p:cNvPr>
          <p:cNvSpPr txBox="1"/>
          <p:nvPr/>
        </p:nvSpPr>
        <p:spPr>
          <a:xfrm>
            <a:off x="5359080" y="2419109"/>
            <a:ext cx="1701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0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01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2ED627-405B-4B90-B8CA-429C8E846F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68B9C2-49E3-4384-B394-E9D72D8E1E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FFD569-5EA0-406F-91FF-6A03AC16827C}"/>
              </a:ext>
            </a:extLst>
          </p:cNvPr>
          <p:cNvSpPr txBox="1"/>
          <p:nvPr/>
        </p:nvSpPr>
        <p:spPr>
          <a:xfrm>
            <a:off x="5461543" y="2321004"/>
            <a:ext cx="14716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7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12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"/>
    </mc:Choice>
    <mc:Fallback>
      <p:transition advClick="0" advTm="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68B9C2-49E3-4384-B394-E9D72D8E1E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FFD569-5EA0-406F-91FF-6A03AC16827C}"/>
              </a:ext>
            </a:extLst>
          </p:cNvPr>
          <p:cNvSpPr txBox="1"/>
          <p:nvPr/>
        </p:nvSpPr>
        <p:spPr>
          <a:xfrm>
            <a:off x="5461543" y="2321004"/>
            <a:ext cx="14716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6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1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"/>
    </mc:Choice>
    <mc:Fallback>
      <p:transition advClick="0" advTm="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68B9C2-49E3-4384-B394-E9D72D8E1E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FFD569-5EA0-406F-91FF-6A03AC16827C}"/>
              </a:ext>
            </a:extLst>
          </p:cNvPr>
          <p:cNvSpPr txBox="1"/>
          <p:nvPr/>
        </p:nvSpPr>
        <p:spPr>
          <a:xfrm>
            <a:off x="5461543" y="2321004"/>
            <a:ext cx="14716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5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10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"/>
    </mc:Choice>
    <mc:Fallback>
      <p:transition advClick="0" advTm="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68B9C2-49E3-4384-B394-E9D72D8E1E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FFD569-5EA0-406F-91FF-6A03AC16827C}"/>
              </a:ext>
            </a:extLst>
          </p:cNvPr>
          <p:cNvSpPr txBox="1"/>
          <p:nvPr/>
        </p:nvSpPr>
        <p:spPr>
          <a:xfrm>
            <a:off x="5461543" y="2321004"/>
            <a:ext cx="14716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4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63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"/>
    </mc:Choice>
    <mc:Fallback>
      <p:transition advClick="0" advTm="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68B9C2-49E3-4384-B394-E9D72D8E1E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FFD569-5EA0-406F-91FF-6A03AC16827C}"/>
              </a:ext>
            </a:extLst>
          </p:cNvPr>
          <p:cNvSpPr txBox="1"/>
          <p:nvPr/>
        </p:nvSpPr>
        <p:spPr>
          <a:xfrm>
            <a:off x="5461543" y="2321004"/>
            <a:ext cx="14716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3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32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"/>
    </mc:Choice>
    <mc:Fallback>
      <p:transition advClick="0" advTm="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68B9C2-49E3-4384-B394-E9D72D8E1E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FFD569-5EA0-406F-91FF-6A03AC16827C}"/>
              </a:ext>
            </a:extLst>
          </p:cNvPr>
          <p:cNvSpPr txBox="1"/>
          <p:nvPr/>
        </p:nvSpPr>
        <p:spPr>
          <a:xfrm>
            <a:off x="5461543" y="2321004"/>
            <a:ext cx="14716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2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2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"/>
    </mc:Choice>
    <mc:Fallback>
      <p:transition advClick="0" advTm="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68B9C2-49E3-4384-B394-E9D72D8E1E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85" y="747368"/>
            <a:ext cx="5119738" cy="5363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FFD569-5EA0-406F-91FF-6A03AC16827C}"/>
              </a:ext>
            </a:extLst>
          </p:cNvPr>
          <p:cNvSpPr txBox="1"/>
          <p:nvPr/>
        </p:nvSpPr>
        <p:spPr>
          <a:xfrm>
            <a:off x="5627763" y="2321004"/>
            <a:ext cx="9364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.Ngaan" panose="02000500000000000000" pitchFamily="2" charset="-122"/>
                <a:ea typeface="I.Ngaan" panose="02000500000000000000" pitchFamily="2" charset="-122"/>
              </a:rPr>
              <a:t>1</a:t>
            </a:r>
            <a:endParaRPr lang="zh-CN" altLang="en-US" sz="13800" dirty="0">
              <a:solidFill>
                <a:schemeClr val="bg1"/>
              </a:solidFill>
              <a:latin typeface="I.Ngaan" panose="02000500000000000000" pitchFamily="2" charset="-122"/>
              <a:ea typeface="I.Ngaan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32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"/>
    </mc:Choice>
    <mc:Fallback>
      <p:transition advClick="0" advTm="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科技风互联网大数据PPT模板"/>
</p:tagLst>
</file>

<file path=ppt/theme/theme1.xml><?xml version="1.0" encoding="utf-8"?>
<a:theme xmlns:a="http://schemas.openxmlformats.org/drawingml/2006/main" name="第一PPT，www.1ppt.com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30</Words>
  <Application>Microsoft Office PowerPoint</Application>
  <PresentationFormat>宽屏</PresentationFormat>
  <Paragraphs>30</Paragraphs>
  <Slides>21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I.Ngaan</vt:lpstr>
      <vt:lpstr>等线</vt:lpstr>
      <vt:lpstr>微软雅黑</vt:lpstr>
      <vt:lpstr>Arial</vt:lpstr>
      <vt:lpstr>Arial Black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dc:description>www.1ppt.com</dc:description>
  <cp:lastModifiedBy>PPT 小技巧</cp:lastModifiedBy>
  <cp:revision>65</cp:revision>
  <dcterms:created xsi:type="dcterms:W3CDTF">2017-05-25T05:45:55Z</dcterms:created>
  <dcterms:modified xsi:type="dcterms:W3CDTF">2021-08-16T01:46:52Z</dcterms:modified>
</cp:coreProperties>
</file>