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5" d="100"/>
          <a:sy n="25" d="100"/>
        </p:scale>
        <p:origin x="850" y="11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B093C-32FB-4ADB-B69F-81A805B71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C263F-7C1C-4113-B0AB-CFB385DC2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62B69-DF03-4BC0-8887-EE1E7307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91903-EF77-48B3-A60A-CAA63117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89796-0D8E-451F-B0A1-2DE71497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5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032DA-E342-4206-9083-45730E1F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AE5CB7-ADB3-48A1-B6E5-D09817F0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28F71-FDD1-45ED-91F5-4ADE6275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FA544-0700-40EC-B1E8-45ACFDE0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0C291-646C-411E-BA35-1F92FC70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3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8E3697-A31E-46A9-B79E-4BC85FF40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E081F-BF64-44E6-B909-9EE92CC42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D99A2-BC3C-47B7-AA00-D1B365BE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5624E-379A-499E-9B20-D7ACD3FD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E1562-538E-47D8-941D-B1120B1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6A17-D5E1-464B-8619-1D917AF5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4BE4B-C47B-4224-9928-FBB05F40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D2D1F-D7A3-4A8C-8B1D-68A96B9F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F0DF3-1814-4125-8D40-373E7AF2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274F7-E64F-4092-80B1-3B52FF7F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E9A9-212E-4BAB-AE89-91AC5B0F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DDACD-3406-4EA9-A897-8E5DAC84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F3E4C-F90C-4840-B6C8-DB67DC45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E1638-082A-4BA0-B31F-537FEB04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5B772-21BA-4D3E-9BBB-A8FB881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3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9C95C-2124-4119-B1CA-DCC1CD3B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AE1D1-D32D-4DA6-A061-D6535EAF9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3D29E-ECD8-4EDA-BA73-DB555FC00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9FEEC-7798-4997-B990-F3E3AC07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62DEC2-780B-43DE-96D8-7ADF6D52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33158-555E-4F68-AE01-DDC14A83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8EBFF-841D-4BC4-A586-62265776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4A6D1-ECD9-4837-BE30-18A664D9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5DCD8-897C-498F-BD3A-BBA9ED66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3B867D-5267-45AE-91B3-9DBFE7D9F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701E1-1140-493E-A51D-373ACF1B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D2542D-5DCD-4D27-ACA8-06D6F90B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29C48-A45B-48E1-B832-9449C7CB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E50E4-1982-49C6-B22C-E213A651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6365E-35EE-469C-BD9E-BA9C14C3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25B62A-5A6C-4056-9E40-DCB50B57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7D28E4-F9D7-42FC-B931-B5DB4AD9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D46E5-8391-4A8E-9D08-41F508D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3A03C5-F2B7-46D1-84B3-92553B49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068F8-3B20-49B4-BF91-95C86DE9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63973-4933-42DE-A387-82B1C3E6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8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9795-8FC0-4DF9-8AE1-41D6400F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6B4B9-D80C-4B53-8B37-C590C726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65EC5-4C7A-4938-B438-E3727675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24085-CD4E-496E-8ADD-42F4FA9E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A52F9-ED80-4277-8A32-A4571564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2BB28-365E-4B3D-A32B-AAD188DF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FD786-E160-4E57-B31F-426FF64E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D045D8-92B1-4A1B-B604-0FF44EA7F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00C30-A204-418F-AB39-9AA2FF3D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D072B-66BC-4B5A-9BC2-21987FEE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39FD71-9A3F-4A68-8DE0-427DDFF4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FB5E8-6C8A-49BA-AA48-69A3FC4D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21924D-41BB-4B02-82E0-A64D8EA6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718C4-6F4D-40B8-BC2A-66294863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F975-035A-4D3F-A675-F279DDD5C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D7AF3-D133-430F-9A4E-6FC12B703B8A}" type="datetimeFigureOut">
              <a:rPr lang="zh-CN" altLang="en-US" smtClean="0"/>
              <a:t>2021/8/9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D4F43-D3B4-44AD-8054-8DAEDADA8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0FAB9-01E5-4981-9A07-4B45F9B79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1DB4-1978-40EC-AC70-9113BF2695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5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D455781-4602-45B8-ACD1-270D0CA16C54}"/>
              </a:ext>
            </a:extLst>
          </p:cNvPr>
          <p:cNvSpPr/>
          <p:nvPr/>
        </p:nvSpPr>
        <p:spPr>
          <a:xfrm>
            <a:off x="1712436" y="3429000"/>
            <a:ext cx="28278136" cy="6045977"/>
          </a:xfrm>
          <a:custGeom>
            <a:avLst/>
            <a:gdLst>
              <a:gd name="connsiteX0" fmla="*/ 2742333 w 28278136"/>
              <a:gd name="connsiteY0" fmla="*/ 1051035 h 6045977"/>
              <a:gd name="connsiteX1" fmla="*/ 3867749 w 28278136"/>
              <a:gd name="connsiteY1" fmla="*/ 347651 h 6045977"/>
              <a:gd name="connsiteX2" fmla="*/ 5532426 w 28278136"/>
              <a:gd name="connsiteY2" fmla="*/ 980697 h 6045977"/>
              <a:gd name="connsiteX3" fmla="*/ 7220549 w 28278136"/>
              <a:gd name="connsiteY3" fmla="*/ 394543 h 6045977"/>
              <a:gd name="connsiteX4" fmla="*/ 8955564 w 28278136"/>
              <a:gd name="connsiteY4" fmla="*/ 910358 h 6045977"/>
              <a:gd name="connsiteX5" fmla="*/ 10971933 w 28278136"/>
              <a:gd name="connsiteY5" fmla="*/ 253866 h 6045977"/>
              <a:gd name="connsiteX6" fmla="*/ 13035195 w 28278136"/>
              <a:gd name="connsiteY6" fmla="*/ 910358 h 6045977"/>
              <a:gd name="connsiteX7" fmla="*/ 15473595 w 28278136"/>
              <a:gd name="connsiteY7" fmla="*/ 253866 h 6045977"/>
              <a:gd name="connsiteX8" fmla="*/ 17700979 w 28278136"/>
              <a:gd name="connsiteY8" fmla="*/ 840020 h 6045977"/>
              <a:gd name="connsiteX9" fmla="*/ 20631749 w 28278136"/>
              <a:gd name="connsiteY9" fmla="*/ 42851 h 6045977"/>
              <a:gd name="connsiteX10" fmla="*/ 22718456 w 28278136"/>
              <a:gd name="connsiteY10" fmla="*/ 722789 h 6045977"/>
              <a:gd name="connsiteX11" fmla="*/ 24852056 w 28278136"/>
              <a:gd name="connsiteY11" fmla="*/ 113189 h 6045977"/>
              <a:gd name="connsiteX12" fmla="*/ 26540179 w 28278136"/>
              <a:gd name="connsiteY12" fmla="*/ 582112 h 6045977"/>
              <a:gd name="connsiteX13" fmla="*/ 26305718 w 28278136"/>
              <a:gd name="connsiteY13" fmla="*/ 5529251 h 6045977"/>
              <a:gd name="connsiteX14" fmla="*/ 1546579 w 28278136"/>
              <a:gd name="connsiteY14" fmla="*/ 5388574 h 6045977"/>
              <a:gd name="connsiteX15" fmla="*/ 2742333 w 28278136"/>
              <a:gd name="connsiteY15" fmla="*/ 1051035 h 6045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278136" h="6045977">
                <a:moveTo>
                  <a:pt x="2742333" y="1051035"/>
                </a:moveTo>
                <a:cubicBezTo>
                  <a:pt x="3129195" y="210881"/>
                  <a:pt x="3402734" y="359374"/>
                  <a:pt x="3867749" y="347651"/>
                </a:cubicBezTo>
                <a:cubicBezTo>
                  <a:pt x="4332764" y="335928"/>
                  <a:pt x="4973626" y="972882"/>
                  <a:pt x="5532426" y="980697"/>
                </a:cubicBezTo>
                <a:cubicBezTo>
                  <a:pt x="6091226" y="988512"/>
                  <a:pt x="6650026" y="406266"/>
                  <a:pt x="7220549" y="394543"/>
                </a:cubicBezTo>
                <a:cubicBezTo>
                  <a:pt x="7791072" y="382820"/>
                  <a:pt x="8330333" y="933804"/>
                  <a:pt x="8955564" y="910358"/>
                </a:cubicBezTo>
                <a:cubicBezTo>
                  <a:pt x="9580795" y="886912"/>
                  <a:pt x="10291995" y="253866"/>
                  <a:pt x="10971933" y="253866"/>
                </a:cubicBezTo>
                <a:cubicBezTo>
                  <a:pt x="11651871" y="253866"/>
                  <a:pt x="12284918" y="910358"/>
                  <a:pt x="13035195" y="910358"/>
                </a:cubicBezTo>
                <a:cubicBezTo>
                  <a:pt x="13785472" y="910358"/>
                  <a:pt x="14695964" y="265589"/>
                  <a:pt x="15473595" y="253866"/>
                </a:cubicBezTo>
                <a:cubicBezTo>
                  <a:pt x="16251226" y="242143"/>
                  <a:pt x="16841287" y="875189"/>
                  <a:pt x="17700979" y="840020"/>
                </a:cubicBezTo>
                <a:cubicBezTo>
                  <a:pt x="18560671" y="804851"/>
                  <a:pt x="19795503" y="62389"/>
                  <a:pt x="20631749" y="42851"/>
                </a:cubicBezTo>
                <a:cubicBezTo>
                  <a:pt x="21467995" y="23313"/>
                  <a:pt x="22015072" y="711066"/>
                  <a:pt x="22718456" y="722789"/>
                </a:cubicBezTo>
                <a:cubicBezTo>
                  <a:pt x="23421840" y="734512"/>
                  <a:pt x="24215102" y="136635"/>
                  <a:pt x="24852056" y="113189"/>
                </a:cubicBezTo>
                <a:cubicBezTo>
                  <a:pt x="25489010" y="89743"/>
                  <a:pt x="26297902" y="-320565"/>
                  <a:pt x="26540179" y="582112"/>
                </a:cubicBezTo>
                <a:cubicBezTo>
                  <a:pt x="26782456" y="1484789"/>
                  <a:pt x="30471318" y="4728174"/>
                  <a:pt x="26305718" y="5529251"/>
                </a:cubicBezTo>
                <a:cubicBezTo>
                  <a:pt x="22140118" y="6330328"/>
                  <a:pt x="5469902" y="6134943"/>
                  <a:pt x="1546579" y="5388574"/>
                </a:cubicBezTo>
                <a:cubicBezTo>
                  <a:pt x="-2376744" y="4642205"/>
                  <a:pt x="2355471" y="1891189"/>
                  <a:pt x="2742333" y="105103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9F9EA5A-6B90-4CF2-9668-F098EAD19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2276272 h 6858000"/>
              <a:gd name="connsiteX1" fmla="*/ 4943272 w 12192000"/>
              <a:gd name="connsiteY1" fmla="*/ 3429000 h 6858000"/>
              <a:gd name="connsiteX2" fmla="*/ 6096000 w 12192000"/>
              <a:gd name="connsiteY2" fmla="*/ 4581728 h 6858000"/>
              <a:gd name="connsiteX3" fmla="*/ 7248728 w 12192000"/>
              <a:gd name="connsiteY3" fmla="*/ 3429000 h 6858000"/>
              <a:gd name="connsiteX4" fmla="*/ 6096000 w 12192000"/>
              <a:gd name="connsiteY4" fmla="*/ 227627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276272"/>
                </a:moveTo>
                <a:cubicBezTo>
                  <a:pt x="5459367" y="2276272"/>
                  <a:pt x="4943272" y="2792366"/>
                  <a:pt x="4943272" y="3429000"/>
                </a:cubicBezTo>
                <a:cubicBezTo>
                  <a:pt x="4943272" y="4065634"/>
                  <a:pt x="5459367" y="4581728"/>
                  <a:pt x="6096000" y="4581728"/>
                </a:cubicBezTo>
                <a:cubicBezTo>
                  <a:pt x="6732634" y="4581728"/>
                  <a:pt x="7248728" y="4065634"/>
                  <a:pt x="7248728" y="3429000"/>
                </a:cubicBezTo>
                <a:cubicBezTo>
                  <a:pt x="7248728" y="2792366"/>
                  <a:pt x="6732634" y="2276272"/>
                  <a:pt x="6096000" y="227627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1.66263 -0.30741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38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B641275-26E3-470B-B627-7F293701E66A}"/>
              </a:ext>
            </a:extLst>
          </p:cNvPr>
          <p:cNvSpPr/>
          <p:nvPr/>
        </p:nvSpPr>
        <p:spPr>
          <a:xfrm>
            <a:off x="1162840" y="3642360"/>
            <a:ext cx="31510083" cy="7813058"/>
          </a:xfrm>
          <a:custGeom>
            <a:avLst/>
            <a:gdLst>
              <a:gd name="connsiteX0" fmla="*/ 2961339 w 31510083"/>
              <a:gd name="connsiteY0" fmla="*/ 848083 h 7813058"/>
              <a:gd name="connsiteX1" fmla="*/ 5352846 w 31510083"/>
              <a:gd name="connsiteY1" fmla="*/ 74360 h 7813058"/>
              <a:gd name="connsiteX2" fmla="*/ 7463000 w 31510083"/>
              <a:gd name="connsiteY2" fmla="*/ 824637 h 7813058"/>
              <a:gd name="connsiteX3" fmla="*/ 10370323 w 31510083"/>
              <a:gd name="connsiteY3" fmla="*/ 238483 h 7813058"/>
              <a:gd name="connsiteX4" fmla="*/ 13207308 w 31510083"/>
              <a:gd name="connsiteY4" fmla="*/ 894975 h 7813058"/>
              <a:gd name="connsiteX5" fmla="*/ 16419431 w 31510083"/>
              <a:gd name="connsiteY5" fmla="*/ 50914 h 7813058"/>
              <a:gd name="connsiteX6" fmla="*/ 19186077 w 31510083"/>
              <a:gd name="connsiteY6" fmla="*/ 824637 h 7813058"/>
              <a:gd name="connsiteX7" fmla="*/ 21718262 w 31510083"/>
              <a:gd name="connsiteY7" fmla="*/ 215037 h 7813058"/>
              <a:gd name="connsiteX8" fmla="*/ 23992539 w 31510083"/>
              <a:gd name="connsiteY8" fmla="*/ 801191 h 7813058"/>
              <a:gd name="connsiteX9" fmla="*/ 27017092 w 31510083"/>
              <a:gd name="connsiteY9" fmla="*/ 97806 h 7813058"/>
              <a:gd name="connsiteX10" fmla="*/ 29150692 w 31510083"/>
              <a:gd name="connsiteY10" fmla="*/ 801191 h 7813058"/>
              <a:gd name="connsiteX11" fmla="*/ 29478939 w 31510083"/>
              <a:gd name="connsiteY11" fmla="*/ 7225437 h 7813058"/>
              <a:gd name="connsiteX12" fmla="*/ 1812477 w 31510083"/>
              <a:gd name="connsiteY12" fmla="*/ 6803406 h 7813058"/>
              <a:gd name="connsiteX13" fmla="*/ 2961339 w 31510083"/>
              <a:gd name="connsiteY13" fmla="*/ 848083 h 781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510083" h="7813058">
                <a:moveTo>
                  <a:pt x="2961339" y="848083"/>
                </a:moveTo>
                <a:cubicBezTo>
                  <a:pt x="3551400" y="-273425"/>
                  <a:pt x="4602569" y="78268"/>
                  <a:pt x="5352846" y="74360"/>
                </a:cubicBezTo>
                <a:cubicBezTo>
                  <a:pt x="6103123" y="70452"/>
                  <a:pt x="6626754" y="797283"/>
                  <a:pt x="7463000" y="824637"/>
                </a:cubicBezTo>
                <a:cubicBezTo>
                  <a:pt x="8299246" y="851991"/>
                  <a:pt x="9412938" y="226760"/>
                  <a:pt x="10370323" y="238483"/>
                </a:cubicBezTo>
                <a:cubicBezTo>
                  <a:pt x="11327708" y="250206"/>
                  <a:pt x="12199123" y="926236"/>
                  <a:pt x="13207308" y="894975"/>
                </a:cubicBezTo>
                <a:cubicBezTo>
                  <a:pt x="14215493" y="863714"/>
                  <a:pt x="15422970" y="62637"/>
                  <a:pt x="16419431" y="50914"/>
                </a:cubicBezTo>
                <a:cubicBezTo>
                  <a:pt x="17415893" y="39191"/>
                  <a:pt x="18302939" y="797283"/>
                  <a:pt x="19186077" y="824637"/>
                </a:cubicBezTo>
                <a:cubicBezTo>
                  <a:pt x="20069215" y="851991"/>
                  <a:pt x="20917185" y="218945"/>
                  <a:pt x="21718262" y="215037"/>
                </a:cubicBezTo>
                <a:cubicBezTo>
                  <a:pt x="22519339" y="211129"/>
                  <a:pt x="23109401" y="820729"/>
                  <a:pt x="23992539" y="801191"/>
                </a:cubicBezTo>
                <a:cubicBezTo>
                  <a:pt x="24875677" y="781653"/>
                  <a:pt x="26157400" y="97806"/>
                  <a:pt x="27017092" y="97806"/>
                </a:cubicBezTo>
                <a:cubicBezTo>
                  <a:pt x="27876784" y="97806"/>
                  <a:pt x="28740384" y="-386748"/>
                  <a:pt x="29150692" y="801191"/>
                </a:cubicBezTo>
                <a:cubicBezTo>
                  <a:pt x="29561000" y="1989130"/>
                  <a:pt x="34035308" y="6225068"/>
                  <a:pt x="29478939" y="7225437"/>
                </a:cubicBezTo>
                <a:cubicBezTo>
                  <a:pt x="24922570" y="8225806"/>
                  <a:pt x="6232077" y="7858483"/>
                  <a:pt x="1812477" y="6803406"/>
                </a:cubicBezTo>
                <a:cubicBezTo>
                  <a:pt x="-2607123" y="5748329"/>
                  <a:pt x="2371278" y="1969591"/>
                  <a:pt x="2961339" y="84808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D3AC3E3-DB66-4F4B-9BF6-0EC573B95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2217906 h 6858000"/>
              <a:gd name="connsiteX1" fmla="*/ 4884906 w 12192000"/>
              <a:gd name="connsiteY1" fmla="*/ 3429000 h 6858000"/>
              <a:gd name="connsiteX2" fmla="*/ 6096000 w 12192000"/>
              <a:gd name="connsiteY2" fmla="*/ 4640094 h 6858000"/>
              <a:gd name="connsiteX3" fmla="*/ 7307094 w 12192000"/>
              <a:gd name="connsiteY3" fmla="*/ 3429000 h 6858000"/>
              <a:gd name="connsiteX4" fmla="*/ 6096000 w 12192000"/>
              <a:gd name="connsiteY4" fmla="*/ 2217906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217906"/>
                </a:moveTo>
                <a:cubicBezTo>
                  <a:pt x="5427131" y="2217906"/>
                  <a:pt x="4884906" y="2760131"/>
                  <a:pt x="4884906" y="3429000"/>
                </a:cubicBezTo>
                <a:cubicBezTo>
                  <a:pt x="4884906" y="4097869"/>
                  <a:pt x="5427131" y="4640094"/>
                  <a:pt x="6096000" y="4640094"/>
                </a:cubicBezTo>
                <a:cubicBezTo>
                  <a:pt x="6764869" y="4640094"/>
                  <a:pt x="7307094" y="4097869"/>
                  <a:pt x="7307094" y="3429000"/>
                </a:cubicBezTo>
                <a:cubicBezTo>
                  <a:pt x="7307094" y="2760131"/>
                  <a:pt x="6764869" y="2217906"/>
                  <a:pt x="6096000" y="221790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1.81875 -0.40069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38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 小技巧</dc:creator>
  <cp:lastModifiedBy>PPT 小技巧</cp:lastModifiedBy>
  <cp:revision>1</cp:revision>
  <dcterms:created xsi:type="dcterms:W3CDTF">2021-08-09T08:48:04Z</dcterms:created>
  <dcterms:modified xsi:type="dcterms:W3CDTF">2021-08-09T09:03:07Z</dcterms:modified>
</cp:coreProperties>
</file>