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78"/>
  </p:notesMasterIdLst>
  <p:handoutMasterIdLst>
    <p:handoutMasterId r:id="rId79"/>
  </p:handoutMasterIdLst>
  <p:sldIdLst>
    <p:sldId id="327" r:id="rId2"/>
    <p:sldId id="442" r:id="rId3"/>
    <p:sldId id="443" r:id="rId4"/>
    <p:sldId id="444" r:id="rId5"/>
    <p:sldId id="445" r:id="rId6"/>
    <p:sldId id="446" r:id="rId7"/>
    <p:sldId id="391" r:id="rId8"/>
    <p:sldId id="322" r:id="rId9"/>
    <p:sldId id="315" r:id="rId10"/>
    <p:sldId id="318" r:id="rId11"/>
    <p:sldId id="257" r:id="rId12"/>
    <p:sldId id="286" r:id="rId13"/>
    <p:sldId id="287" r:id="rId14"/>
    <p:sldId id="289" r:id="rId15"/>
    <p:sldId id="292" r:id="rId16"/>
    <p:sldId id="436" r:id="rId17"/>
    <p:sldId id="319" r:id="rId18"/>
    <p:sldId id="294" r:id="rId19"/>
    <p:sldId id="371" r:id="rId20"/>
    <p:sldId id="296" r:id="rId21"/>
    <p:sldId id="297" r:id="rId22"/>
    <p:sldId id="331" r:id="rId23"/>
    <p:sldId id="440" r:id="rId24"/>
    <p:sldId id="441" r:id="rId25"/>
    <p:sldId id="320" r:id="rId26"/>
    <p:sldId id="259" r:id="rId27"/>
    <p:sldId id="300" r:id="rId28"/>
    <p:sldId id="332" r:id="rId29"/>
    <p:sldId id="422" r:id="rId30"/>
    <p:sldId id="321" r:id="rId31"/>
    <p:sldId id="341" r:id="rId32"/>
    <p:sldId id="260" r:id="rId33"/>
    <p:sldId id="393" r:id="rId34"/>
    <p:sldId id="394" r:id="rId35"/>
    <p:sldId id="395" r:id="rId36"/>
    <p:sldId id="372" r:id="rId37"/>
    <p:sldId id="396" r:id="rId38"/>
    <p:sldId id="342" r:id="rId39"/>
    <p:sldId id="333" r:id="rId40"/>
    <p:sldId id="437" r:id="rId41"/>
    <p:sldId id="397" r:id="rId42"/>
    <p:sldId id="439" r:id="rId43"/>
    <p:sldId id="343" r:id="rId44"/>
    <p:sldId id="438" r:id="rId45"/>
    <p:sldId id="430" r:id="rId46"/>
    <p:sldId id="334" r:id="rId47"/>
    <p:sldId id="335" r:id="rId48"/>
    <p:sldId id="432" r:id="rId49"/>
    <p:sldId id="344" r:id="rId50"/>
    <p:sldId id="336" r:id="rId51"/>
    <p:sldId id="398" r:id="rId52"/>
    <p:sldId id="403" r:id="rId53"/>
    <p:sldId id="400" r:id="rId54"/>
    <p:sldId id="401" r:id="rId55"/>
    <p:sldId id="402" r:id="rId56"/>
    <p:sldId id="404" r:id="rId57"/>
    <p:sldId id="340" r:id="rId58"/>
    <p:sldId id="433" r:id="rId59"/>
    <p:sldId id="405" r:id="rId60"/>
    <p:sldId id="406" r:id="rId61"/>
    <p:sldId id="425" r:id="rId62"/>
    <p:sldId id="426" r:id="rId63"/>
    <p:sldId id="337" r:id="rId64"/>
    <p:sldId id="347" r:id="rId65"/>
    <p:sldId id="348" r:id="rId66"/>
    <p:sldId id="346" r:id="rId67"/>
    <p:sldId id="349" r:id="rId68"/>
    <p:sldId id="345" r:id="rId69"/>
    <p:sldId id="351" r:id="rId70"/>
    <p:sldId id="350" r:id="rId71"/>
    <p:sldId id="352" r:id="rId72"/>
    <p:sldId id="353" r:id="rId73"/>
    <p:sldId id="354" r:id="rId74"/>
    <p:sldId id="392" r:id="rId75"/>
    <p:sldId id="435" r:id="rId76"/>
    <p:sldId id="339" r:id="rId7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88" autoAdjust="0"/>
    <p:restoredTop sz="96534"/>
  </p:normalViewPr>
  <p:slideViewPr>
    <p:cSldViewPr>
      <p:cViewPr varScale="1">
        <p:scale>
          <a:sx n="73" d="100"/>
          <a:sy n="73" d="100"/>
        </p:scale>
        <p:origin x="200" y="1064"/>
      </p:cViewPr>
      <p:guideLst>
        <p:guide orient="horz" pos="2160"/>
        <p:guide pos="2880"/>
      </p:guideLst>
    </p:cSldViewPr>
  </p:slideViewPr>
  <p:outlineViewPr>
    <p:cViewPr>
      <p:scale>
        <a:sx n="33" d="100"/>
        <a:sy n="33" d="100"/>
      </p:scale>
      <p:origin x="0" y="-39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2575DFB-A03A-1A4E-99F7-C455DE2BE32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61795" name="Rectangle 3">
            <a:extLst>
              <a:ext uri="{FF2B5EF4-FFF2-40B4-BE49-F238E27FC236}">
                <a16:creationId xmlns:a16="http://schemas.microsoft.com/office/drawing/2014/main" id="{4037EFB8-328B-384C-A662-2E65A3C7E66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61796" name="Rectangle 4">
            <a:extLst>
              <a:ext uri="{FF2B5EF4-FFF2-40B4-BE49-F238E27FC236}">
                <a16:creationId xmlns:a16="http://schemas.microsoft.com/office/drawing/2014/main" id="{81BCB3B6-90CB-E54F-B361-D4CED6409B9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61797" name="Rectangle 5">
            <a:extLst>
              <a:ext uri="{FF2B5EF4-FFF2-40B4-BE49-F238E27FC236}">
                <a16:creationId xmlns:a16="http://schemas.microsoft.com/office/drawing/2014/main" id="{4CF7355D-E2B4-A74B-B03F-1CBEAAAF06B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4AA99EC-2849-8F40-A2D1-F56899775EB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a:extLst>
              <a:ext uri="{FF2B5EF4-FFF2-40B4-BE49-F238E27FC236}">
                <a16:creationId xmlns:a16="http://schemas.microsoft.com/office/drawing/2014/main" id="{DA0D2EFF-9419-A148-A40F-EDF1AA11167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3667" name="Rectangle 1027">
            <a:extLst>
              <a:ext uri="{FF2B5EF4-FFF2-40B4-BE49-F238E27FC236}">
                <a16:creationId xmlns:a16="http://schemas.microsoft.com/office/drawing/2014/main" id="{67686041-1320-D749-951A-0C533F402EC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1028">
            <a:extLst>
              <a:ext uri="{FF2B5EF4-FFF2-40B4-BE49-F238E27FC236}">
                <a16:creationId xmlns:a16="http://schemas.microsoft.com/office/drawing/2014/main" id="{28B56045-F366-4D42-857D-7F7619288AE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1029">
            <a:extLst>
              <a:ext uri="{FF2B5EF4-FFF2-40B4-BE49-F238E27FC236}">
                <a16:creationId xmlns:a16="http://schemas.microsoft.com/office/drawing/2014/main" id="{C10A4509-0CD0-8743-B0F6-842645DC4EC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1030">
            <a:extLst>
              <a:ext uri="{FF2B5EF4-FFF2-40B4-BE49-F238E27FC236}">
                <a16:creationId xmlns:a16="http://schemas.microsoft.com/office/drawing/2014/main" id="{89DC24A5-8353-5C46-A95E-1FEAB0FEE84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3671" name="Rectangle 1031">
            <a:extLst>
              <a:ext uri="{FF2B5EF4-FFF2-40B4-BE49-F238E27FC236}">
                <a16:creationId xmlns:a16="http://schemas.microsoft.com/office/drawing/2014/main" id="{56267242-C927-5E49-B41B-A7989B2460E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A2FBECB-A603-8F43-A1B2-D2D4BD0B1CF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D9714CE9-7C38-A444-BB59-B91696D623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841EF39-BDE8-A241-95A2-F4208CEA87C0}" type="slidenum">
              <a:rPr lang="en-US" altLang="zh-CN">
                <a:latin typeface="Verdana" panose="020B0604030504040204" pitchFamily="34" charset="0"/>
              </a:rPr>
              <a:pPr>
                <a:spcBef>
                  <a:spcPct val="0"/>
                </a:spcBef>
              </a:pPr>
              <a:t>8</a:t>
            </a:fld>
            <a:endParaRPr lang="en-US" altLang="zh-CN">
              <a:latin typeface="Verdana" panose="020B0604030504040204" pitchFamily="34" charset="0"/>
            </a:endParaRPr>
          </a:p>
        </p:txBody>
      </p:sp>
      <p:sp>
        <p:nvSpPr>
          <p:cNvPr id="8195" name="Rectangle 2">
            <a:extLst>
              <a:ext uri="{FF2B5EF4-FFF2-40B4-BE49-F238E27FC236}">
                <a16:creationId xmlns:a16="http://schemas.microsoft.com/office/drawing/2014/main" id="{54753D95-2E08-E948-9FA8-C121684E97D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BCF2B5D-CF24-724F-AA79-CF7509CF2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2FBECB-A603-8F43-A1B2-D2D4BD0B1CF6}" type="slidenum">
              <a:rPr lang="en-US" altLang="zh-CN" smtClean="0"/>
              <a:pPr/>
              <a:t>62</a:t>
            </a:fld>
            <a:endParaRPr lang="en-US" altLang="zh-CN"/>
          </a:p>
        </p:txBody>
      </p:sp>
    </p:spTree>
    <p:extLst>
      <p:ext uri="{BB962C8B-B14F-4D97-AF65-F5344CB8AC3E}">
        <p14:creationId xmlns:p14="http://schemas.microsoft.com/office/powerpoint/2010/main" val="25258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2FBECB-A603-8F43-A1B2-D2D4BD0B1CF6}" type="slidenum">
              <a:rPr lang="en-US" altLang="zh-CN" smtClean="0"/>
              <a:pPr/>
              <a:t>63</a:t>
            </a:fld>
            <a:endParaRPr lang="en-US" altLang="zh-CN"/>
          </a:p>
        </p:txBody>
      </p:sp>
    </p:spTree>
    <p:extLst>
      <p:ext uri="{BB962C8B-B14F-4D97-AF65-F5344CB8AC3E}">
        <p14:creationId xmlns:p14="http://schemas.microsoft.com/office/powerpoint/2010/main" val="3497350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a:extLst>
              <a:ext uri="{FF2B5EF4-FFF2-40B4-BE49-F238E27FC236}">
                <a16:creationId xmlns:a16="http://schemas.microsoft.com/office/drawing/2014/main" id="{02392F36-165B-6440-BF42-76F689985331}"/>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a:extLst>
              <a:ext uri="{FF2B5EF4-FFF2-40B4-BE49-F238E27FC236}">
                <a16:creationId xmlns:a16="http://schemas.microsoft.com/office/drawing/2014/main" id="{69C655C0-A193-5448-8943-380D84910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a:extLst>
              <a:ext uri="{FF2B5EF4-FFF2-40B4-BE49-F238E27FC236}">
                <a16:creationId xmlns:a16="http://schemas.microsoft.com/office/drawing/2014/main" id="{82D12332-3CBC-BE40-963B-95CE05F540C1}"/>
              </a:ext>
            </a:extLst>
          </p:cNvPr>
          <p:cNvSpPr>
            <a:spLocks noChangeArrowheads="1"/>
          </p:cNvSpPr>
          <p:nvPr/>
        </p:nvSpPr>
        <p:spPr bwMode="auto">
          <a:xfrm>
            <a:off x="685800" y="3395663"/>
            <a:ext cx="7772400" cy="109537"/>
          </a:xfrm>
          <a:custGeom>
            <a:avLst/>
            <a:gdLst>
              <a:gd name="T0" fmla="*/ 0 w 1000"/>
              <a:gd name="T1" fmla="*/ 0 h 1000"/>
              <a:gd name="T2" fmla="*/ 4803343 w 1000"/>
              <a:gd name="T3" fmla="*/ 0 h 1000"/>
              <a:gd name="T4" fmla="*/ 4803343 w 1000"/>
              <a:gd name="T5" fmla="*/ 109537 h 1000"/>
              <a:gd name="T6" fmla="*/ 0 w 1000"/>
              <a:gd name="T7" fmla="*/ 109537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Text Box 1034">
            <a:extLst>
              <a:ext uri="{FF2B5EF4-FFF2-40B4-BE49-F238E27FC236}">
                <a16:creationId xmlns:a16="http://schemas.microsoft.com/office/drawing/2014/main" id="{B79CD3DD-758E-EB43-A029-6A2957C6D16D}"/>
              </a:ext>
            </a:extLst>
          </p:cNvPr>
          <p:cNvSpPr txBox="1">
            <a:spLocks noChangeArrowheads="1"/>
          </p:cNvSpPr>
          <p:nvPr userDrawn="1"/>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defRPr/>
            </a:pPr>
            <a:r>
              <a:rPr lang="en-US" altLang="zh-CN" sz="2000">
                <a:solidFill>
                  <a:schemeClr val="accent2"/>
                </a:solidFill>
                <a:latin typeface="Arial" panose="020B0604020202020204" pitchFamily="34" charset="0"/>
              </a:rPr>
              <a:t>Introduction of Artificial Intelligence</a:t>
            </a:r>
          </a:p>
        </p:txBody>
      </p:sp>
      <p:sp>
        <p:nvSpPr>
          <p:cNvPr id="8" name="Line 1035">
            <a:extLst>
              <a:ext uri="{FF2B5EF4-FFF2-40B4-BE49-F238E27FC236}">
                <a16:creationId xmlns:a16="http://schemas.microsoft.com/office/drawing/2014/main" id="{AF3788D1-4076-0B45-A0DF-D7806B44D166}"/>
              </a:ext>
            </a:extLst>
          </p:cNvPr>
          <p:cNvSpPr>
            <a:spLocks noChangeShapeType="1"/>
          </p:cNvSpPr>
          <p:nvPr userDrawn="1"/>
        </p:nvSpPr>
        <p:spPr bwMode="auto">
          <a:xfrm>
            <a:off x="0" y="457200"/>
            <a:ext cx="91440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Tree>
    <p:extLst>
      <p:ext uri="{BB962C8B-B14F-4D97-AF65-F5344CB8AC3E}">
        <p14:creationId xmlns:p14="http://schemas.microsoft.com/office/powerpoint/2010/main" val="368345442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E5992B9-1635-F94C-87A7-5295D9BF52C3}"/>
              </a:ext>
            </a:extLst>
          </p:cNvPr>
          <p:cNvSpPr>
            <a:spLocks noGrp="1" noChangeArrowheads="1"/>
          </p:cNvSpPr>
          <p:nvPr>
            <p:ph type="sldNum" sz="quarter" idx="10"/>
          </p:nvPr>
        </p:nvSpPr>
        <p:spPr>
          <a:ln/>
        </p:spPr>
        <p:txBody>
          <a:bodyPr/>
          <a:lstStyle>
            <a:lvl1pPr>
              <a:defRPr/>
            </a:lvl1pPr>
          </a:lstStyle>
          <a:p>
            <a:fld id="{40BA5EE2-9132-B048-9FE6-835EB61482A9}" type="slidenum">
              <a:rPr lang="ja-JP" altLang="en-US"/>
              <a:pPr/>
              <a:t>‹#›</a:t>
            </a:fld>
            <a:endParaRPr lang="en-US" altLang="ja-JP"/>
          </a:p>
        </p:txBody>
      </p:sp>
    </p:spTree>
    <p:extLst>
      <p:ext uri="{BB962C8B-B14F-4D97-AF65-F5344CB8AC3E}">
        <p14:creationId xmlns:p14="http://schemas.microsoft.com/office/powerpoint/2010/main" val="2088466470"/>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24781B5B-9543-9F45-ADB9-B378FDF6D175}"/>
              </a:ext>
            </a:extLst>
          </p:cNvPr>
          <p:cNvSpPr>
            <a:spLocks noGrp="1" noChangeArrowheads="1"/>
          </p:cNvSpPr>
          <p:nvPr>
            <p:ph type="sldNum" sz="quarter" idx="10"/>
          </p:nvPr>
        </p:nvSpPr>
        <p:spPr>
          <a:ln/>
        </p:spPr>
        <p:txBody>
          <a:bodyPr/>
          <a:lstStyle>
            <a:lvl1pPr>
              <a:defRPr/>
            </a:lvl1pPr>
          </a:lstStyle>
          <a:p>
            <a:fld id="{3E722CF0-9FE3-0648-B13D-60010204D5A8}" type="slidenum">
              <a:rPr lang="ja-JP" altLang="en-US"/>
              <a:pPr/>
              <a:t>‹#›</a:t>
            </a:fld>
            <a:endParaRPr lang="en-US" altLang="ja-JP"/>
          </a:p>
        </p:txBody>
      </p:sp>
    </p:spTree>
    <p:extLst>
      <p:ext uri="{BB962C8B-B14F-4D97-AF65-F5344CB8AC3E}">
        <p14:creationId xmlns:p14="http://schemas.microsoft.com/office/powerpoint/2010/main" val="237627103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B689A5E-1EE6-B844-88FC-E0E40BE787B3}"/>
              </a:ext>
            </a:extLst>
          </p:cNvPr>
          <p:cNvSpPr>
            <a:spLocks noGrp="1" noChangeArrowheads="1"/>
          </p:cNvSpPr>
          <p:nvPr>
            <p:ph type="sldNum" sz="quarter" idx="10"/>
          </p:nvPr>
        </p:nvSpPr>
        <p:spPr>
          <a:ln/>
        </p:spPr>
        <p:txBody>
          <a:bodyPr/>
          <a:lstStyle>
            <a:lvl1pPr>
              <a:defRPr/>
            </a:lvl1pPr>
          </a:lstStyle>
          <a:p>
            <a:fld id="{9AA0012F-7F74-7C48-96E9-7BAB90C5AFFB}" type="slidenum">
              <a:rPr lang="ja-JP" altLang="en-US"/>
              <a:pPr/>
              <a:t>‹#›</a:t>
            </a:fld>
            <a:endParaRPr lang="en-US" altLang="ja-JP"/>
          </a:p>
        </p:txBody>
      </p:sp>
    </p:spTree>
    <p:extLst>
      <p:ext uri="{BB962C8B-B14F-4D97-AF65-F5344CB8AC3E}">
        <p14:creationId xmlns:p14="http://schemas.microsoft.com/office/powerpoint/2010/main" val="228184691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8B9549B1-E74F-4E43-92C4-CE54427C4AA0}"/>
              </a:ext>
            </a:extLst>
          </p:cNvPr>
          <p:cNvSpPr>
            <a:spLocks noGrp="1" noChangeArrowheads="1"/>
          </p:cNvSpPr>
          <p:nvPr>
            <p:ph type="sldNum" sz="quarter" idx="10"/>
          </p:nvPr>
        </p:nvSpPr>
        <p:spPr>
          <a:ln/>
        </p:spPr>
        <p:txBody>
          <a:bodyPr/>
          <a:lstStyle>
            <a:lvl1pPr>
              <a:defRPr/>
            </a:lvl1pPr>
          </a:lstStyle>
          <a:p>
            <a:fld id="{123BA9A1-88E4-4F43-A864-5C91AD06FFE5}" type="slidenum">
              <a:rPr lang="ja-JP" altLang="en-US"/>
              <a:pPr/>
              <a:t>‹#›</a:t>
            </a:fld>
            <a:endParaRPr lang="en-US" altLang="ja-JP"/>
          </a:p>
        </p:txBody>
      </p:sp>
    </p:spTree>
    <p:extLst>
      <p:ext uri="{BB962C8B-B14F-4D97-AF65-F5344CB8AC3E}">
        <p14:creationId xmlns:p14="http://schemas.microsoft.com/office/powerpoint/2010/main" val="268339785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6DC2124-7627-1446-AC11-DADFA08BF962}"/>
              </a:ext>
            </a:extLst>
          </p:cNvPr>
          <p:cNvSpPr>
            <a:spLocks noGrp="1" noChangeArrowheads="1"/>
          </p:cNvSpPr>
          <p:nvPr>
            <p:ph type="sldNum" sz="quarter" idx="10"/>
          </p:nvPr>
        </p:nvSpPr>
        <p:spPr>
          <a:ln/>
        </p:spPr>
        <p:txBody>
          <a:bodyPr/>
          <a:lstStyle>
            <a:lvl1pPr>
              <a:defRPr/>
            </a:lvl1pPr>
          </a:lstStyle>
          <a:p>
            <a:fld id="{3430D157-029A-0F4E-B0D2-B85997875B1C}" type="slidenum">
              <a:rPr lang="ja-JP" altLang="en-US"/>
              <a:pPr/>
              <a:t>‹#›</a:t>
            </a:fld>
            <a:endParaRPr lang="en-US" altLang="ja-JP"/>
          </a:p>
        </p:txBody>
      </p:sp>
    </p:spTree>
    <p:extLst>
      <p:ext uri="{BB962C8B-B14F-4D97-AF65-F5344CB8AC3E}">
        <p14:creationId xmlns:p14="http://schemas.microsoft.com/office/powerpoint/2010/main" val="424771633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CA714807-1638-4247-9E30-6FA55576A8F4}"/>
              </a:ext>
            </a:extLst>
          </p:cNvPr>
          <p:cNvSpPr>
            <a:spLocks noGrp="1" noChangeArrowheads="1"/>
          </p:cNvSpPr>
          <p:nvPr>
            <p:ph type="sldNum" sz="quarter" idx="10"/>
          </p:nvPr>
        </p:nvSpPr>
        <p:spPr>
          <a:ln/>
        </p:spPr>
        <p:txBody>
          <a:bodyPr/>
          <a:lstStyle>
            <a:lvl1pPr>
              <a:defRPr/>
            </a:lvl1pPr>
          </a:lstStyle>
          <a:p>
            <a:fld id="{9380F3CE-CBA8-5C4E-91DD-C6C0CC932DCD}" type="slidenum">
              <a:rPr lang="ja-JP" altLang="en-US"/>
              <a:pPr/>
              <a:t>‹#›</a:t>
            </a:fld>
            <a:endParaRPr lang="en-US" altLang="ja-JP"/>
          </a:p>
        </p:txBody>
      </p:sp>
    </p:spTree>
    <p:extLst>
      <p:ext uri="{BB962C8B-B14F-4D97-AF65-F5344CB8AC3E}">
        <p14:creationId xmlns:p14="http://schemas.microsoft.com/office/powerpoint/2010/main" val="243436513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CCBAA2B2-DFF0-3640-AA2F-F2C0587F74FA}"/>
              </a:ext>
            </a:extLst>
          </p:cNvPr>
          <p:cNvSpPr>
            <a:spLocks noGrp="1" noChangeArrowheads="1"/>
          </p:cNvSpPr>
          <p:nvPr>
            <p:ph type="sldNum" sz="quarter" idx="10"/>
          </p:nvPr>
        </p:nvSpPr>
        <p:spPr>
          <a:ln/>
        </p:spPr>
        <p:txBody>
          <a:bodyPr/>
          <a:lstStyle>
            <a:lvl1pPr>
              <a:defRPr/>
            </a:lvl1pPr>
          </a:lstStyle>
          <a:p>
            <a:fld id="{1D6ECB01-B2E7-4549-9DD3-84C6741ED1D0}" type="slidenum">
              <a:rPr lang="ja-JP" altLang="en-US"/>
              <a:pPr/>
              <a:t>‹#›</a:t>
            </a:fld>
            <a:endParaRPr lang="en-US" altLang="ja-JP"/>
          </a:p>
        </p:txBody>
      </p:sp>
    </p:spTree>
    <p:extLst>
      <p:ext uri="{BB962C8B-B14F-4D97-AF65-F5344CB8AC3E}">
        <p14:creationId xmlns:p14="http://schemas.microsoft.com/office/powerpoint/2010/main" val="9590132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3F54558-56C5-1043-9815-02D7AF8E0973}"/>
              </a:ext>
            </a:extLst>
          </p:cNvPr>
          <p:cNvSpPr>
            <a:spLocks noGrp="1" noChangeArrowheads="1"/>
          </p:cNvSpPr>
          <p:nvPr>
            <p:ph type="sldNum" sz="quarter" idx="10"/>
          </p:nvPr>
        </p:nvSpPr>
        <p:spPr>
          <a:ln/>
        </p:spPr>
        <p:txBody>
          <a:bodyPr/>
          <a:lstStyle>
            <a:lvl1pPr>
              <a:defRPr/>
            </a:lvl1pPr>
          </a:lstStyle>
          <a:p>
            <a:fld id="{17AA3A6D-4BDD-454D-9348-7DA0B16BB12D}" type="slidenum">
              <a:rPr lang="ja-JP" altLang="en-US"/>
              <a:pPr/>
              <a:t>‹#›</a:t>
            </a:fld>
            <a:endParaRPr lang="en-US" altLang="ja-JP"/>
          </a:p>
        </p:txBody>
      </p:sp>
    </p:spTree>
    <p:extLst>
      <p:ext uri="{BB962C8B-B14F-4D97-AF65-F5344CB8AC3E}">
        <p14:creationId xmlns:p14="http://schemas.microsoft.com/office/powerpoint/2010/main" val="150962686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8641EF9-676A-B143-B07B-E1CA2616BED9}"/>
              </a:ext>
            </a:extLst>
          </p:cNvPr>
          <p:cNvSpPr>
            <a:spLocks noGrp="1" noChangeArrowheads="1"/>
          </p:cNvSpPr>
          <p:nvPr>
            <p:ph type="sldNum" sz="quarter" idx="10"/>
          </p:nvPr>
        </p:nvSpPr>
        <p:spPr>
          <a:ln/>
        </p:spPr>
        <p:txBody>
          <a:bodyPr/>
          <a:lstStyle>
            <a:lvl1pPr>
              <a:defRPr/>
            </a:lvl1pPr>
          </a:lstStyle>
          <a:p>
            <a:fld id="{AEFFB20D-C32E-D340-A207-8302B2ED78D1}" type="slidenum">
              <a:rPr lang="ja-JP" altLang="en-US"/>
              <a:pPr/>
              <a:t>‹#›</a:t>
            </a:fld>
            <a:endParaRPr lang="en-US" altLang="ja-JP"/>
          </a:p>
        </p:txBody>
      </p:sp>
    </p:spTree>
    <p:extLst>
      <p:ext uri="{BB962C8B-B14F-4D97-AF65-F5344CB8AC3E}">
        <p14:creationId xmlns:p14="http://schemas.microsoft.com/office/powerpoint/2010/main" val="315493954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8893E0F1-85E8-AE46-8B96-BA14D2EBAE65}"/>
              </a:ext>
            </a:extLst>
          </p:cNvPr>
          <p:cNvSpPr>
            <a:spLocks noGrp="1" noChangeArrowheads="1"/>
          </p:cNvSpPr>
          <p:nvPr>
            <p:ph type="sldNum" sz="quarter" idx="10"/>
          </p:nvPr>
        </p:nvSpPr>
        <p:spPr>
          <a:ln/>
        </p:spPr>
        <p:txBody>
          <a:bodyPr/>
          <a:lstStyle>
            <a:lvl1pPr>
              <a:defRPr/>
            </a:lvl1pPr>
          </a:lstStyle>
          <a:p>
            <a:fld id="{9CD07C0F-127B-224D-8983-2613F0075ADB}" type="slidenum">
              <a:rPr lang="ja-JP" altLang="en-US"/>
              <a:pPr/>
              <a:t>‹#›</a:t>
            </a:fld>
            <a:endParaRPr lang="en-US" altLang="ja-JP"/>
          </a:p>
        </p:txBody>
      </p:sp>
    </p:spTree>
    <p:extLst>
      <p:ext uri="{BB962C8B-B14F-4D97-AF65-F5344CB8AC3E}">
        <p14:creationId xmlns:p14="http://schemas.microsoft.com/office/powerpoint/2010/main" val="245966793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861D694-CB21-C448-B822-30CFD14D8C84}"/>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E7BEBB22-9BAB-BC4E-A7ED-CD6507F5A499}"/>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r>
              <a:rPr lang="ja-JP" altLang="zh-CN"/>
              <a:t>：</a:t>
            </a:r>
            <a:endParaRPr lang="ja-JP" altLang="en-US"/>
          </a:p>
        </p:txBody>
      </p:sp>
      <p:sp>
        <p:nvSpPr>
          <p:cNvPr id="110598" name="Rectangle 6">
            <a:extLst>
              <a:ext uri="{FF2B5EF4-FFF2-40B4-BE49-F238E27FC236}">
                <a16:creationId xmlns:a16="http://schemas.microsoft.com/office/drawing/2014/main" id="{EBCD547B-8C25-AA44-B7DE-CF32763FB2CA}"/>
              </a:ext>
            </a:extLst>
          </p:cNvPr>
          <p:cNvSpPr>
            <a:spLocks noGrp="1" noChangeArrowheads="1"/>
          </p:cNvSpPr>
          <p:nvPr>
            <p:ph type="sldNum" sz="quarter" idx="4"/>
          </p:nvPr>
        </p:nvSpPr>
        <p:spPr bwMode="auto">
          <a:xfrm>
            <a:off x="6934200" y="6477000"/>
            <a:ext cx="19812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A50021"/>
                </a:solidFill>
                <a:latin typeface="Arial" panose="020B0604020202020204" pitchFamily="34" charset="0"/>
                <a:ea typeface="MS PGothic" panose="020B0600070205080204" pitchFamily="34" charset="-128"/>
              </a:defRPr>
            </a:lvl1pPr>
          </a:lstStyle>
          <a:p>
            <a:fld id="{4F0E4793-6C09-AE4A-9E05-26F6A3F18942}"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804"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random/>
  </p:transition>
  <p:hf hdr="0" ftr="0" dt="0"/>
  <p:txStyles>
    <p:title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charset="0"/>
          <a:ea typeface="宋体" pitchFamily="2" charset="-122"/>
        </a:defRPr>
      </a:lvl2pPr>
      <a:lvl3pPr indent="176213" algn="l" rtl="0" eaLnBrk="0" fontAlgn="base" hangingPunct="0">
        <a:spcBef>
          <a:spcPct val="0"/>
        </a:spcBef>
        <a:spcAft>
          <a:spcPct val="0"/>
        </a:spcAft>
        <a:defRPr sz="3800" b="1">
          <a:solidFill>
            <a:schemeClr val="bg1"/>
          </a:solidFill>
          <a:latin typeface="Arial" charset="0"/>
          <a:ea typeface="宋体" pitchFamily="2" charset="-122"/>
        </a:defRPr>
      </a:lvl3pPr>
      <a:lvl4pPr indent="176213" algn="l" rtl="0" eaLnBrk="0" fontAlgn="base" hangingPunct="0">
        <a:spcBef>
          <a:spcPct val="0"/>
        </a:spcBef>
        <a:spcAft>
          <a:spcPct val="0"/>
        </a:spcAft>
        <a:defRPr sz="3800" b="1">
          <a:solidFill>
            <a:schemeClr val="bg1"/>
          </a:solidFill>
          <a:latin typeface="Arial" charset="0"/>
          <a:ea typeface="宋体" pitchFamily="2" charset="-122"/>
        </a:defRPr>
      </a:lvl4pPr>
      <a:lvl5pPr indent="176213" algn="l" rtl="0" eaLnBrk="0" fontAlgn="base" hangingPunct="0">
        <a:spcBef>
          <a:spcPct val="0"/>
        </a:spcBef>
        <a:spcAft>
          <a:spcPct val="0"/>
        </a:spcAft>
        <a:defRPr sz="3800" b="1">
          <a:solidFill>
            <a:schemeClr val="bg1"/>
          </a:solidFill>
          <a:latin typeface="Arial" charset="0"/>
          <a:ea typeface="宋体" pitchFamily="2" charset="-122"/>
        </a:defRPr>
      </a:lvl5pPr>
      <a:lvl6pPr marL="457200" indent="176213" algn="l" rtl="0" fontAlgn="base">
        <a:spcBef>
          <a:spcPct val="0"/>
        </a:spcBef>
        <a:spcAft>
          <a:spcPct val="0"/>
        </a:spcAft>
        <a:defRPr sz="3800" b="1">
          <a:solidFill>
            <a:schemeClr val="bg1"/>
          </a:solidFill>
          <a:latin typeface="Arial" charset="0"/>
          <a:ea typeface="宋体" pitchFamily="2" charset="-122"/>
        </a:defRPr>
      </a:lvl6pPr>
      <a:lvl7pPr marL="914400" indent="176213" algn="l" rtl="0" fontAlgn="base">
        <a:spcBef>
          <a:spcPct val="0"/>
        </a:spcBef>
        <a:spcAft>
          <a:spcPct val="0"/>
        </a:spcAft>
        <a:defRPr sz="3800" b="1">
          <a:solidFill>
            <a:schemeClr val="bg1"/>
          </a:solidFill>
          <a:latin typeface="Arial" charset="0"/>
          <a:ea typeface="宋体" pitchFamily="2" charset="-122"/>
        </a:defRPr>
      </a:lvl7pPr>
      <a:lvl8pPr marL="1371600" indent="176213" algn="l" rtl="0" fontAlgn="base">
        <a:spcBef>
          <a:spcPct val="0"/>
        </a:spcBef>
        <a:spcAft>
          <a:spcPct val="0"/>
        </a:spcAft>
        <a:defRPr sz="3800" b="1">
          <a:solidFill>
            <a:schemeClr val="bg1"/>
          </a:solidFill>
          <a:latin typeface="Arial" charset="0"/>
          <a:ea typeface="宋体" pitchFamily="2" charset="-122"/>
        </a:defRPr>
      </a:lvl8pPr>
      <a:lvl9pPr marL="1828800" indent="176213" algn="l" rtl="0" fontAlgn="base">
        <a:spcBef>
          <a:spcPct val="0"/>
        </a:spcBef>
        <a:spcAft>
          <a:spcPct val="0"/>
        </a:spcAft>
        <a:defRPr sz="3800" b="1">
          <a:solidFill>
            <a:schemeClr val="bg1"/>
          </a:solidFill>
          <a:latin typeface="Arial" charset="0"/>
          <a:ea typeface="宋体"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itchFamily="2" charset="2"/>
        <a:buChar char="o"/>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image" Target="../media/image9.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78CB75C-4AFF-7D46-899F-56991BDDBE04}"/>
              </a:ext>
            </a:extLst>
          </p:cNvPr>
          <p:cNvSpPr>
            <a:spLocks noGrp="1" noChangeArrowheads="1"/>
          </p:cNvSpPr>
          <p:nvPr>
            <p:ph type="ctrTitle"/>
          </p:nvPr>
        </p:nvSpPr>
        <p:spPr>
          <a:xfrm>
            <a:off x="381000" y="1600200"/>
            <a:ext cx="7772400" cy="952500"/>
          </a:xfrm>
          <a:noFill/>
          <a:extLst>
            <a:ext uri="{909E8E84-426E-40DD-AFC4-6F175D3DCCD1}">
              <a14:hiddenFill xmlns:a14="http://schemas.microsoft.com/office/drawing/2010/main">
                <a:solidFill>
                  <a:srgbClr val="A50021"/>
                </a:solidFill>
              </a14:hiddenFill>
            </a:ext>
          </a:extLst>
        </p:spPr>
        <p:txBody>
          <a:bodyPr/>
          <a:lstStyle/>
          <a:p>
            <a:pPr algn="ctr" eaLnBrk="1" hangingPunct="1"/>
            <a:r>
              <a:rPr lang="zh-CN" altLang="en-US" sz="4600" dirty="0">
                <a:solidFill>
                  <a:schemeClr val="tx1"/>
                </a:solidFill>
                <a:latin typeface="Times New Roman" panose="02020603050405020304" pitchFamily="18" charset="0"/>
                <a:ea typeface="黑体" panose="02010609060101010101" pitchFamily="49" charset="-122"/>
              </a:rPr>
              <a:t>人工智能导论</a:t>
            </a:r>
          </a:p>
        </p:txBody>
      </p:sp>
      <p:sp>
        <p:nvSpPr>
          <p:cNvPr id="5123" name="Rectangle 4">
            <a:extLst>
              <a:ext uri="{FF2B5EF4-FFF2-40B4-BE49-F238E27FC236}">
                <a16:creationId xmlns:a16="http://schemas.microsoft.com/office/drawing/2014/main" id="{ECD77605-6BD7-C549-A275-F4BB671EC3D1}"/>
              </a:ext>
            </a:extLst>
          </p:cNvPr>
          <p:cNvSpPr>
            <a:spLocks noGrp="1" noChangeArrowheads="1"/>
          </p:cNvSpPr>
          <p:nvPr>
            <p:ph type="subTitle" idx="1"/>
          </p:nvPr>
        </p:nvSpPr>
        <p:spPr>
          <a:xfrm>
            <a:off x="609600" y="3505200"/>
            <a:ext cx="8382000" cy="2743200"/>
          </a:xfrm>
          <a:noFill/>
        </p:spPr>
        <p:txBody>
          <a:bodyPr/>
          <a:lstStyle/>
          <a:p>
            <a:pPr algn="l" eaLnBrk="1" hangingPunct="1"/>
            <a:r>
              <a:rPr lang="zh-CN" altLang="en-US" sz="3400" b="1">
                <a:solidFill>
                  <a:schemeClr val="accent2"/>
                </a:solidFill>
                <a:latin typeface="华文琥珀" panose="02010800040101010101" pitchFamily="2" charset="-122"/>
                <a:ea typeface="华文琥珀" panose="02010800040101010101" pitchFamily="2" charset="-122"/>
              </a:rPr>
              <a:t>教材：</a:t>
            </a:r>
          </a:p>
          <a:p>
            <a:pPr algn="l" eaLnBrk="1" hangingPunct="1">
              <a:lnSpc>
                <a:spcPct val="140000"/>
              </a:lnSpc>
              <a:spcBef>
                <a:spcPct val="0"/>
              </a:spcBef>
            </a:pPr>
            <a:r>
              <a:rPr lang="zh-CN" altLang="en-US" sz="3400" b="1">
                <a:solidFill>
                  <a:srgbClr val="0000FF"/>
                </a:solidFill>
                <a:latin typeface="楷体_GB2312" pitchFamily="49" charset="-122"/>
                <a:ea typeface="楷体_GB2312" pitchFamily="49" charset="-122"/>
              </a:rPr>
              <a:t>    </a:t>
            </a:r>
            <a:r>
              <a:rPr lang="zh-CN" altLang="en-US" sz="3200" b="1">
                <a:solidFill>
                  <a:srgbClr val="0000FF"/>
                </a:solidFill>
                <a:latin typeface="Times New Roman" panose="02020603050405020304" pitchFamily="18" charset="0"/>
                <a:ea typeface="楷体_GB2312" pitchFamily="49" charset="-122"/>
              </a:rPr>
              <a:t>王万良</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人工智能导论</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（第</a:t>
            </a:r>
            <a:r>
              <a:rPr lang="en-US" altLang="zh-CN" sz="3200" b="1">
                <a:solidFill>
                  <a:srgbClr val="0000FF"/>
                </a:solidFill>
                <a:latin typeface="Times New Roman" panose="02020603050405020304" pitchFamily="18" charset="0"/>
                <a:ea typeface="楷体_GB2312" pitchFamily="49" charset="-122"/>
              </a:rPr>
              <a:t>5</a:t>
            </a:r>
            <a:r>
              <a:rPr lang="zh-CN" altLang="en-US" sz="3200" b="1">
                <a:solidFill>
                  <a:srgbClr val="0000FF"/>
                </a:solidFill>
                <a:latin typeface="Times New Roman" panose="02020603050405020304" pitchFamily="18" charset="0"/>
                <a:ea typeface="楷体_GB2312" pitchFamily="49" charset="-122"/>
              </a:rPr>
              <a:t>版）</a:t>
            </a:r>
          </a:p>
          <a:p>
            <a:pPr algn="l" eaLnBrk="1" hangingPunct="1">
              <a:lnSpc>
                <a:spcPct val="150000"/>
              </a:lnSpc>
              <a:spcBef>
                <a:spcPct val="0"/>
              </a:spcBef>
            </a:pPr>
            <a:r>
              <a:rPr lang="zh-CN" altLang="en-US" sz="3200" b="1">
                <a:solidFill>
                  <a:srgbClr val="0000FF"/>
                </a:solidFill>
                <a:latin typeface="Times New Roman" panose="02020603050405020304" pitchFamily="18" charset="0"/>
                <a:ea typeface="楷体_GB2312" pitchFamily="49" charset="-122"/>
              </a:rPr>
              <a:t>         高等教育出版社，</a:t>
            </a:r>
            <a:r>
              <a:rPr lang="en-US" altLang="zh-CN" sz="3200" b="1">
                <a:solidFill>
                  <a:srgbClr val="0000FF"/>
                </a:solidFill>
                <a:latin typeface="Times New Roman" panose="02020603050405020304" pitchFamily="18" charset="0"/>
                <a:ea typeface="楷体_GB2312" pitchFamily="49" charset="-122"/>
              </a:rPr>
              <a:t>2020</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DEBE8E8A-94B6-0348-BABD-9F362A3827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CA25CB7-C1B6-884C-8184-8D96B40D34D7}" type="slidenum">
              <a:rPr lang="ja-JP" altLang="en-US" sz="1800">
                <a:solidFill>
                  <a:srgbClr val="A50021"/>
                </a:solidFill>
                <a:ea typeface="MS PGothic" panose="020B0600070205080204" pitchFamily="34" charset="-128"/>
              </a:rPr>
              <a:pPr>
                <a:lnSpc>
                  <a:spcPct val="100000"/>
                </a:lnSpc>
                <a:spcBef>
                  <a:spcPct val="0"/>
                </a:spcBef>
                <a:buClrTx/>
                <a:buFontTx/>
                <a:buNone/>
              </a:pPr>
              <a:t>10</a:t>
            </a:fld>
            <a:endParaRPr lang="en-US" altLang="ja-JP" sz="1800">
              <a:solidFill>
                <a:srgbClr val="A50021"/>
              </a:solidFill>
              <a:ea typeface="MS PGothic" panose="020B0600070205080204" pitchFamily="34" charset="-128"/>
            </a:endParaRPr>
          </a:p>
        </p:txBody>
      </p:sp>
      <p:sp>
        <p:nvSpPr>
          <p:cNvPr id="10243" name="Rectangle 1026">
            <a:extLst>
              <a:ext uri="{FF2B5EF4-FFF2-40B4-BE49-F238E27FC236}">
                <a16:creationId xmlns:a16="http://schemas.microsoft.com/office/drawing/2014/main" id="{727B22F6-32A1-D844-BE93-7CBABE6F7E37}"/>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1</a:t>
            </a:r>
            <a:r>
              <a:rPr lang="zh-CN" altLang="en-US" sz="3600" b="0">
                <a:latin typeface="Times New Roman" panose="02020603050405020304" pitchFamily="18" charset="0"/>
                <a:ea typeface="黑体" panose="02010609060101010101" pitchFamily="49" charset="-122"/>
              </a:rPr>
              <a:t>章  绪论</a:t>
            </a:r>
          </a:p>
        </p:txBody>
      </p:sp>
      <p:sp>
        <p:nvSpPr>
          <p:cNvPr id="10244" name="Rectangle 1027">
            <a:extLst>
              <a:ext uri="{FF2B5EF4-FFF2-40B4-BE49-F238E27FC236}">
                <a16:creationId xmlns:a16="http://schemas.microsoft.com/office/drawing/2014/main" id="{3E92C37B-88E8-D247-83B0-21EB3AE3965D}"/>
              </a:ext>
            </a:extLst>
          </p:cNvPr>
          <p:cNvSpPr>
            <a:spLocks noGrp="1" noChangeArrowheads="1"/>
          </p:cNvSpPr>
          <p:nvPr>
            <p:ph type="body" idx="1"/>
          </p:nvPr>
        </p:nvSpPr>
        <p:spPr>
          <a:xfrm>
            <a:off x="685800" y="1219200"/>
            <a:ext cx="7521575" cy="4273550"/>
          </a:xfrm>
        </p:spPr>
        <p:txBody>
          <a:bodyPr/>
          <a:lstStyle/>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1.1  </a:t>
            </a:r>
            <a:r>
              <a:rPr lang="zh-CN" altLang="en-US" b="1">
                <a:solidFill>
                  <a:srgbClr val="0000FF"/>
                </a:solidFill>
                <a:latin typeface="Times New Roman" panose="02020603050405020304" pitchFamily="18" charset="0"/>
              </a:rPr>
              <a:t>人工智能的基本概念</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1.2  </a:t>
            </a:r>
            <a:r>
              <a:rPr lang="zh-CN" altLang="en-US" b="1">
                <a:latin typeface="Times New Roman" panose="02020603050405020304" pitchFamily="18" charset="0"/>
              </a:rPr>
              <a:t>人工智能的发展简史 </a:t>
            </a:r>
          </a:p>
          <a:p>
            <a:pPr eaLnBrk="1" hangingPunct="1">
              <a:lnSpc>
                <a:spcPct val="160000"/>
              </a:lnSpc>
            </a:pPr>
            <a:r>
              <a:rPr lang="en-US" altLang="zh-CN" b="1">
                <a:latin typeface="Times New Roman" panose="02020603050405020304" pitchFamily="18" charset="0"/>
              </a:rPr>
              <a:t>1.3  </a:t>
            </a:r>
            <a:r>
              <a:rPr lang="zh-CN" altLang="en-US" b="1">
                <a:latin typeface="Times New Roman" panose="02020603050405020304" pitchFamily="18" charset="0"/>
              </a:rPr>
              <a:t>人工智能研究的基本内容</a:t>
            </a:r>
          </a:p>
          <a:p>
            <a:pPr eaLnBrk="1" hangingPunct="1">
              <a:lnSpc>
                <a:spcPct val="160000"/>
              </a:lnSpc>
            </a:pPr>
            <a:r>
              <a:rPr lang="en-US" altLang="zh-CN" b="1">
                <a:latin typeface="Times New Roman" panose="02020603050405020304" pitchFamily="18" charset="0"/>
              </a:rPr>
              <a:t>1.4  </a:t>
            </a:r>
            <a:r>
              <a:rPr lang="zh-CN" altLang="en-US" b="1">
                <a:latin typeface="Times New Roman" panose="02020603050405020304" pitchFamily="18" charset="0"/>
              </a:rPr>
              <a:t>人工智能的主要研究领域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1C37CECD-CA51-3E4B-AC98-416E749DC7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6F6B7CD-4362-BF4E-B72C-93672D9657DE}" type="slidenum">
              <a:rPr lang="ja-JP" altLang="en-US" sz="1800">
                <a:solidFill>
                  <a:srgbClr val="A50021"/>
                </a:solidFill>
                <a:ea typeface="MS PGothic" panose="020B0600070205080204" pitchFamily="34" charset="-128"/>
              </a:rPr>
              <a:pPr>
                <a:lnSpc>
                  <a:spcPct val="100000"/>
                </a:lnSpc>
                <a:spcBef>
                  <a:spcPct val="0"/>
                </a:spcBef>
                <a:buClrTx/>
                <a:buFontTx/>
                <a:buNone/>
              </a:pPr>
              <a:t>11</a:t>
            </a:fld>
            <a:endParaRPr lang="en-US" altLang="ja-JP" sz="1800">
              <a:solidFill>
                <a:srgbClr val="A50021"/>
              </a:solidFill>
              <a:ea typeface="MS PGothic" panose="020B0600070205080204" pitchFamily="34" charset="-128"/>
            </a:endParaRPr>
          </a:p>
        </p:txBody>
      </p:sp>
      <p:sp>
        <p:nvSpPr>
          <p:cNvPr id="11267" name="Rectangle 2">
            <a:extLst>
              <a:ext uri="{FF2B5EF4-FFF2-40B4-BE49-F238E27FC236}">
                <a16:creationId xmlns:a16="http://schemas.microsoft.com/office/drawing/2014/main" id="{81865FC6-2EFF-ED43-BAD2-82A5B312896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1.1.1  </a:t>
            </a:r>
            <a:r>
              <a:rPr lang="zh-CN" altLang="en-US" sz="3600" b="0">
                <a:latin typeface="Times New Roman" panose="02020603050405020304" pitchFamily="18" charset="0"/>
                <a:ea typeface="黑体" panose="02010609060101010101" pitchFamily="49" charset="-122"/>
              </a:rPr>
              <a:t>智能的概念</a:t>
            </a:r>
          </a:p>
        </p:txBody>
      </p:sp>
      <p:sp>
        <p:nvSpPr>
          <p:cNvPr id="11268" name="Rectangle 3">
            <a:extLst>
              <a:ext uri="{FF2B5EF4-FFF2-40B4-BE49-F238E27FC236}">
                <a16:creationId xmlns:a16="http://schemas.microsoft.com/office/drawing/2014/main" id="{3AFBE868-4FA6-274C-8A3A-3D3B98BD88F0}"/>
              </a:ext>
            </a:extLst>
          </p:cNvPr>
          <p:cNvSpPr>
            <a:spLocks noGrp="1" noChangeArrowheads="1"/>
          </p:cNvSpPr>
          <p:nvPr>
            <p:ph type="body" idx="1"/>
          </p:nvPr>
        </p:nvSpPr>
        <p:spPr>
          <a:xfrm>
            <a:off x="152400" y="847725"/>
            <a:ext cx="8893175" cy="5400675"/>
          </a:xfrm>
        </p:spPr>
        <p:txBody>
          <a:bodyPr/>
          <a:lstStyle/>
          <a:p>
            <a:pPr marL="190500" indent="-190500" algn="just" eaLnBrk="1" hangingPunct="1">
              <a:buFont typeface="Wingdings" pitchFamily="2" charset="2"/>
              <a:buChar char="§"/>
            </a:pPr>
            <a:r>
              <a:rPr lang="en-US" altLang="zh-CN" sz="2600" b="1">
                <a:latin typeface="宋体" panose="02010600030101010101" pitchFamily="2" charset="-122"/>
              </a:rPr>
              <a:t> </a:t>
            </a:r>
            <a:r>
              <a:rPr lang="zh-CN" altLang="en-US" sz="2600" b="1">
                <a:latin typeface="宋体" panose="02010600030101010101" pitchFamily="2" charset="-122"/>
              </a:rPr>
              <a:t>自然界四大奥秘：物质的本质、宇宙的起源、生命的本 </a:t>
            </a:r>
          </a:p>
          <a:p>
            <a:pPr marL="190500" indent="-190500" algn="just" eaLnBrk="1" hangingPunct="1">
              <a:lnSpc>
                <a:spcPct val="100000"/>
              </a:lnSpc>
              <a:buFont typeface="Wingdings" pitchFamily="2" charset="2"/>
              <a:buNone/>
            </a:pPr>
            <a:r>
              <a:rPr lang="zh-CN" altLang="en-US" sz="2600" b="1">
                <a:latin typeface="宋体" panose="02010600030101010101" pitchFamily="2" charset="-122"/>
              </a:rPr>
              <a:t>  质、智能的发生。</a:t>
            </a:r>
          </a:p>
          <a:p>
            <a:pPr marL="190500" indent="-190500" algn="just" eaLnBrk="1" hangingPunct="1">
              <a:lnSpc>
                <a:spcPct val="130000"/>
              </a:lnSpc>
              <a:spcBef>
                <a:spcPct val="20000"/>
              </a:spcBef>
              <a:buFont typeface="Wingdings" pitchFamily="2" charset="2"/>
              <a:buChar char="§"/>
            </a:pPr>
            <a:r>
              <a:rPr lang="zh-CN" altLang="en-US" sz="2600" b="1">
                <a:latin typeface="宋体" panose="02010600030101010101" pitchFamily="2" charset="-122"/>
              </a:rPr>
              <a:t> 对智能还没有确切的定义，主要流派有：</a:t>
            </a:r>
          </a:p>
          <a:p>
            <a:pPr marL="190500" indent="-190500" algn="just" eaLnBrk="1" hangingPunct="1">
              <a:lnSpc>
                <a:spcPct val="130000"/>
              </a:lnSpc>
              <a:spcBef>
                <a:spcPct val="0"/>
              </a:spcBef>
              <a:buFont typeface="Wingdings" pitchFamily="2" charset="2"/>
              <a:buNone/>
            </a:pPr>
            <a:r>
              <a:rPr lang="zh-CN" altLang="en-US" sz="2600" b="1">
                <a:latin typeface="Times New Roman" panose="02020603050405020304" pitchFamily="18" charset="0"/>
              </a:rPr>
              <a:t>  （</a:t>
            </a:r>
            <a:r>
              <a:rPr lang="en-US" altLang="zh-CN" sz="2600" b="1">
                <a:latin typeface="Times New Roman" panose="02020603050405020304" pitchFamily="18" charset="0"/>
              </a:rPr>
              <a:t>1</a:t>
            </a:r>
            <a:r>
              <a:rPr lang="zh-CN" altLang="en-US" sz="2600" b="1">
                <a:latin typeface="Times New Roman" panose="02020603050405020304" pitchFamily="18" charset="0"/>
              </a:rPr>
              <a:t>）思维理论：智能的核心是思维</a:t>
            </a:r>
          </a:p>
          <a:p>
            <a:pPr marL="190500" indent="-190500" algn="just" eaLnBrk="1" hangingPunct="1">
              <a:lnSpc>
                <a:spcPct val="130000"/>
              </a:lnSpc>
              <a:spcBef>
                <a:spcPct val="0"/>
              </a:spcBef>
              <a:buFont typeface="Wingdings" pitchFamily="2" charset="2"/>
              <a:buNone/>
            </a:pPr>
            <a:r>
              <a:rPr lang="zh-CN" altLang="en-US" sz="2600" b="1">
                <a:latin typeface="Times New Roman" panose="02020603050405020304" pitchFamily="18" charset="0"/>
              </a:rPr>
              <a:t>  （</a:t>
            </a:r>
            <a:r>
              <a:rPr lang="en-US" altLang="zh-CN" sz="2600" b="1">
                <a:latin typeface="Times New Roman" panose="02020603050405020304" pitchFamily="18" charset="0"/>
              </a:rPr>
              <a:t>2</a:t>
            </a:r>
            <a:r>
              <a:rPr lang="zh-CN" altLang="en-US" sz="2600" b="1">
                <a:latin typeface="Times New Roman" panose="02020603050405020304" pitchFamily="18" charset="0"/>
              </a:rPr>
              <a:t>）知识阈值理论：智能取决于知识的数量及一般化程度</a:t>
            </a:r>
          </a:p>
          <a:p>
            <a:pPr marL="190500" indent="-190500" algn="just" eaLnBrk="1" hangingPunct="1">
              <a:lnSpc>
                <a:spcPct val="130000"/>
              </a:lnSpc>
              <a:spcBef>
                <a:spcPct val="0"/>
              </a:spcBef>
              <a:buFont typeface="Wingdings" pitchFamily="2" charset="2"/>
              <a:buNone/>
            </a:pPr>
            <a:r>
              <a:rPr lang="zh-CN" altLang="en-US" sz="2600" b="1">
                <a:latin typeface="Times New Roman" panose="02020603050405020304" pitchFamily="18" charset="0"/>
              </a:rPr>
              <a:t>  （</a:t>
            </a:r>
            <a:r>
              <a:rPr lang="en-US" altLang="zh-CN" sz="2600" b="1">
                <a:latin typeface="Times New Roman" panose="02020603050405020304" pitchFamily="18" charset="0"/>
              </a:rPr>
              <a:t>3</a:t>
            </a:r>
            <a:r>
              <a:rPr lang="zh-CN" altLang="en-US" sz="2600" b="1">
                <a:latin typeface="Times New Roman" panose="02020603050405020304" pitchFamily="18" charset="0"/>
              </a:rPr>
              <a:t>）进化理论：用</a:t>
            </a:r>
            <a:r>
              <a:rPr lang="zh-CN" altLang="en-US" sz="2600" b="1">
                <a:latin typeface="宋体" panose="02010600030101010101" pitchFamily="2" charset="-122"/>
              </a:rPr>
              <a:t>控制取代知识的表示  </a:t>
            </a:r>
            <a:endParaRPr lang="zh-CN" altLang="en-US" sz="2600" b="1">
              <a:latin typeface="Times New Roman" panose="02020603050405020304" pitchFamily="18" charset="0"/>
            </a:endParaRPr>
          </a:p>
          <a:p>
            <a:pPr marL="190500" indent="-190500" algn="just" eaLnBrk="1" hangingPunct="1">
              <a:spcBef>
                <a:spcPct val="0"/>
              </a:spcBef>
              <a:buFont typeface="Wingdings" pitchFamily="2" charset="2"/>
              <a:buChar char="§"/>
            </a:pPr>
            <a:r>
              <a:rPr lang="zh-CN" altLang="en-US" sz="2600" b="1">
                <a:latin typeface="Times New Roman" panose="02020603050405020304" pitchFamily="18" charset="0"/>
              </a:rPr>
              <a:t>  智能是</a:t>
            </a:r>
            <a:r>
              <a:rPr lang="zh-CN" altLang="en-US" sz="2600" b="1">
                <a:solidFill>
                  <a:schemeClr val="accent2"/>
                </a:solidFill>
                <a:latin typeface="Times New Roman" panose="02020603050405020304" pitchFamily="18" charset="0"/>
              </a:rPr>
              <a:t>知识</a:t>
            </a:r>
            <a:r>
              <a:rPr lang="zh-CN" altLang="en-US" sz="2600" b="1">
                <a:latin typeface="Times New Roman" panose="02020603050405020304" pitchFamily="18" charset="0"/>
              </a:rPr>
              <a:t>与</a:t>
            </a:r>
            <a:r>
              <a:rPr lang="zh-CN" altLang="en-US" sz="2600" b="1">
                <a:solidFill>
                  <a:schemeClr val="accent2"/>
                </a:solidFill>
                <a:latin typeface="Times New Roman" panose="02020603050405020304" pitchFamily="18" charset="0"/>
              </a:rPr>
              <a:t>智力</a:t>
            </a:r>
            <a:r>
              <a:rPr lang="zh-CN" altLang="en-US" sz="2600" b="1">
                <a:latin typeface="Times New Roman" panose="02020603050405020304" pitchFamily="18" charset="0"/>
              </a:rPr>
              <a:t>的总和</a:t>
            </a:r>
          </a:p>
        </p:txBody>
      </p:sp>
      <p:sp>
        <p:nvSpPr>
          <p:cNvPr id="24580" name="AutoShape 4">
            <a:extLst>
              <a:ext uri="{FF2B5EF4-FFF2-40B4-BE49-F238E27FC236}">
                <a16:creationId xmlns:a16="http://schemas.microsoft.com/office/drawing/2014/main" id="{89171E6B-FDCC-2A4B-93FB-5224E529FF2D}"/>
              </a:ext>
            </a:extLst>
          </p:cNvPr>
          <p:cNvSpPr>
            <a:spLocks/>
          </p:cNvSpPr>
          <p:nvPr/>
        </p:nvSpPr>
        <p:spPr bwMode="auto">
          <a:xfrm>
            <a:off x="2209800" y="4724400"/>
            <a:ext cx="4406900" cy="457200"/>
          </a:xfrm>
          <a:prstGeom prst="accentCallout2">
            <a:avLst>
              <a:gd name="adj1" fmla="val 25000"/>
              <a:gd name="adj2" fmla="val -1727"/>
              <a:gd name="adj3" fmla="val 25000"/>
              <a:gd name="adj4" fmla="val -3278"/>
              <a:gd name="adj5" fmla="val -50000"/>
              <a:gd name="adj6" fmla="val -4898"/>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600" b="1">
                <a:latin typeface="Times New Roman" panose="02020603050405020304" pitchFamily="18" charset="0"/>
              </a:rPr>
              <a:t>知识是一切智能行为的基础</a:t>
            </a:r>
          </a:p>
        </p:txBody>
      </p:sp>
      <p:sp>
        <p:nvSpPr>
          <p:cNvPr id="24581" name="AutoShape 5">
            <a:extLst>
              <a:ext uri="{FF2B5EF4-FFF2-40B4-BE49-F238E27FC236}">
                <a16:creationId xmlns:a16="http://schemas.microsoft.com/office/drawing/2014/main" id="{E9B7EFF0-961E-6C40-8845-3D361949927F}"/>
              </a:ext>
            </a:extLst>
          </p:cNvPr>
          <p:cNvSpPr>
            <a:spLocks/>
          </p:cNvSpPr>
          <p:nvPr/>
        </p:nvSpPr>
        <p:spPr bwMode="auto">
          <a:xfrm>
            <a:off x="3657600" y="5334000"/>
            <a:ext cx="4787900" cy="838200"/>
          </a:xfrm>
          <a:prstGeom prst="accentCallout2">
            <a:avLst>
              <a:gd name="adj1" fmla="val 13634"/>
              <a:gd name="adj2" fmla="val -1593"/>
              <a:gd name="adj3" fmla="val 13634"/>
              <a:gd name="adj4" fmla="val -6667"/>
              <a:gd name="adj5" fmla="val -100000"/>
              <a:gd name="adj6" fmla="val -11935"/>
            </a:avLst>
          </a:prstGeom>
          <a:gradFill rotWithShape="0">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600" b="1">
                <a:latin typeface="宋体" panose="02010600030101010101" pitchFamily="2" charset="-122"/>
              </a:rPr>
              <a:t>获取知识并应用知识求解问题的能力</a:t>
            </a:r>
            <a:r>
              <a:rPr lang="zh-CN" altLang="en-US" sz="2600"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autoUpdateAnimBg="0"/>
      <p:bldP spid="2458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E3AA585A-9E5F-C04A-9864-B6AB61BC18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942932C-97B7-654B-8F15-B68230035211}" type="slidenum">
              <a:rPr lang="ja-JP" altLang="en-US" sz="1800">
                <a:solidFill>
                  <a:srgbClr val="A50021"/>
                </a:solidFill>
                <a:ea typeface="MS PGothic" panose="020B0600070205080204" pitchFamily="34" charset="-128"/>
              </a:rPr>
              <a:pPr>
                <a:lnSpc>
                  <a:spcPct val="100000"/>
                </a:lnSpc>
                <a:spcBef>
                  <a:spcPct val="0"/>
                </a:spcBef>
                <a:buClrTx/>
                <a:buFontTx/>
                <a:buNone/>
              </a:pPr>
              <a:t>12</a:t>
            </a:fld>
            <a:endParaRPr lang="en-US" altLang="ja-JP" sz="1800">
              <a:solidFill>
                <a:srgbClr val="A50021"/>
              </a:solidFill>
              <a:ea typeface="MS PGothic" panose="020B0600070205080204" pitchFamily="34" charset="-128"/>
            </a:endParaRPr>
          </a:p>
        </p:txBody>
      </p:sp>
      <p:sp>
        <p:nvSpPr>
          <p:cNvPr id="12291" name="Rectangle 3">
            <a:extLst>
              <a:ext uri="{FF2B5EF4-FFF2-40B4-BE49-F238E27FC236}">
                <a16:creationId xmlns:a16="http://schemas.microsoft.com/office/drawing/2014/main" id="{EC3FD7D3-F8CD-0044-9887-7298BCBEE751}"/>
              </a:ext>
            </a:extLst>
          </p:cNvPr>
          <p:cNvSpPr>
            <a:spLocks noGrp="1" noChangeArrowheads="1"/>
          </p:cNvSpPr>
          <p:nvPr>
            <p:ph type="body" idx="1"/>
          </p:nvPr>
        </p:nvSpPr>
        <p:spPr>
          <a:xfrm>
            <a:off x="304800" y="1108075"/>
            <a:ext cx="8534400" cy="1939925"/>
          </a:xfrm>
        </p:spPr>
        <p:txBody>
          <a:bodyPr/>
          <a:lstStyle/>
          <a:p>
            <a:pPr marL="533400" indent="-533400" eaLnBrk="1" hangingPunct="1">
              <a:lnSpc>
                <a:spcPct val="110000"/>
              </a:lnSpc>
              <a:buFont typeface="Wingdings" pitchFamily="2" charset="2"/>
              <a:buAutoNum type="arabicPeriod"/>
            </a:pPr>
            <a:r>
              <a:rPr lang="zh-CN" altLang="en-US" sz="2600" b="1">
                <a:latin typeface="Times New Roman" panose="02020603050405020304" pitchFamily="18" charset="0"/>
              </a:rPr>
              <a:t>感知能力：</a:t>
            </a:r>
            <a:r>
              <a:rPr lang="zh-CN" altLang="en-US" sz="2600">
                <a:latin typeface="Times New Roman" panose="02020603050405020304" pitchFamily="18" charset="0"/>
              </a:rPr>
              <a:t>通过视觉、听觉、触觉、嗅觉等感觉器官感知外部世界的能力。</a:t>
            </a:r>
          </a:p>
          <a:p>
            <a:pPr marL="533400" indent="-533400" eaLnBrk="1" hangingPunct="1">
              <a:lnSpc>
                <a:spcPct val="110000"/>
              </a:lnSpc>
              <a:buFont typeface="Wingdings" pitchFamily="2" charset="2"/>
              <a:buNone/>
            </a:pPr>
            <a:r>
              <a:rPr lang="zh-CN" altLang="en-US" sz="2600">
                <a:latin typeface="Times New Roman" panose="02020603050405020304" pitchFamily="18" charset="0"/>
              </a:rPr>
              <a:t>      </a:t>
            </a:r>
            <a:r>
              <a:rPr lang="en-US" altLang="zh-CN" sz="2600">
                <a:latin typeface="Times New Roman" panose="02020603050405020304" pitchFamily="18" charset="0"/>
              </a:rPr>
              <a:t>80%</a:t>
            </a:r>
            <a:r>
              <a:rPr lang="zh-CN" altLang="en-US" sz="2600">
                <a:latin typeface="Times New Roman" panose="02020603050405020304" pitchFamily="18" charset="0"/>
              </a:rPr>
              <a:t>以上信息通过视觉得到，</a:t>
            </a:r>
            <a:r>
              <a:rPr lang="en-US" altLang="zh-CN" sz="2600">
                <a:latin typeface="Times New Roman" panose="02020603050405020304" pitchFamily="18" charset="0"/>
              </a:rPr>
              <a:t>10%</a:t>
            </a:r>
            <a:r>
              <a:rPr lang="zh-CN" altLang="en-US" sz="2600">
                <a:latin typeface="Times New Roman" panose="02020603050405020304" pitchFamily="18" charset="0"/>
              </a:rPr>
              <a:t>信息通过听觉得到。</a:t>
            </a:r>
            <a:endParaRPr lang="zh-CN" altLang="en-US">
              <a:latin typeface="Times New Roman" panose="02020603050405020304" pitchFamily="18" charset="0"/>
            </a:endParaRPr>
          </a:p>
        </p:txBody>
      </p:sp>
      <p:sp>
        <p:nvSpPr>
          <p:cNvPr id="12292" name="Rectangle 4">
            <a:extLst>
              <a:ext uri="{FF2B5EF4-FFF2-40B4-BE49-F238E27FC236}">
                <a16:creationId xmlns:a16="http://schemas.microsoft.com/office/drawing/2014/main" id="{38101ABC-33F7-744E-968B-3035ED090D8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1.1.2  </a:t>
            </a:r>
            <a:r>
              <a:rPr lang="zh-CN" altLang="en-US" sz="3600" b="0">
                <a:latin typeface="Times New Roman" panose="02020603050405020304" pitchFamily="18" charset="0"/>
                <a:ea typeface="黑体" panose="02010609060101010101" pitchFamily="49" charset="-122"/>
              </a:rPr>
              <a:t>智能的特征</a:t>
            </a:r>
          </a:p>
        </p:txBody>
      </p:sp>
      <p:sp>
        <p:nvSpPr>
          <p:cNvPr id="57349" name="AutoShape 5">
            <a:extLst>
              <a:ext uri="{FF2B5EF4-FFF2-40B4-BE49-F238E27FC236}">
                <a16:creationId xmlns:a16="http://schemas.microsoft.com/office/drawing/2014/main" id="{91CFB7BB-508D-D849-95D1-EB161ED620F3}"/>
              </a:ext>
            </a:extLst>
          </p:cNvPr>
          <p:cNvSpPr>
            <a:spLocks/>
          </p:cNvSpPr>
          <p:nvPr/>
        </p:nvSpPr>
        <p:spPr bwMode="auto">
          <a:xfrm>
            <a:off x="1752600" y="4076700"/>
            <a:ext cx="6934200" cy="876300"/>
          </a:xfrm>
          <a:prstGeom prst="accentCallout2">
            <a:avLst>
              <a:gd name="adj1" fmla="val 13042"/>
              <a:gd name="adj2" fmla="val -1097"/>
              <a:gd name="adj3" fmla="val 13042"/>
              <a:gd name="adj4" fmla="val -4028"/>
              <a:gd name="adj5" fmla="val -49273"/>
              <a:gd name="adj6" fmla="val -6958"/>
            </a:avLst>
          </a:prstGeom>
          <a:gradFill rotWithShape="0">
            <a:gsLst>
              <a:gs pos="0">
                <a:schemeClr val="accent1"/>
              </a:gs>
              <a:gs pos="50000">
                <a:schemeClr val="bg1"/>
              </a:gs>
              <a:gs pos="100000">
                <a:schemeClr val="accent1"/>
              </a:gs>
            </a:gsLst>
            <a:lin ang="2700000" scaled="1"/>
          </a:gradFill>
          <a:ln w="9525">
            <a:solidFill>
              <a:schemeClr val="tx1"/>
            </a:solidFill>
            <a:miter lim="800000"/>
            <a:headEnd/>
            <a:tailEnd/>
          </a:ln>
          <a:effec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600" b="1">
                <a:latin typeface="Times New Roman" panose="02020603050405020304" pitchFamily="18" charset="0"/>
              </a:rPr>
              <a:t>存储由感知器官感知到的外部信息以及由思维所产生的知识</a:t>
            </a:r>
          </a:p>
        </p:txBody>
      </p:sp>
      <p:sp>
        <p:nvSpPr>
          <p:cNvPr id="57350" name="AutoShape 6">
            <a:extLst>
              <a:ext uri="{FF2B5EF4-FFF2-40B4-BE49-F238E27FC236}">
                <a16:creationId xmlns:a16="http://schemas.microsoft.com/office/drawing/2014/main" id="{F06414DC-EC2D-EF4F-8C50-936649E98FC5}"/>
              </a:ext>
            </a:extLst>
          </p:cNvPr>
          <p:cNvSpPr>
            <a:spLocks/>
          </p:cNvSpPr>
          <p:nvPr/>
        </p:nvSpPr>
        <p:spPr bwMode="auto">
          <a:xfrm>
            <a:off x="3276600" y="5486400"/>
            <a:ext cx="3581400" cy="457200"/>
          </a:xfrm>
          <a:prstGeom prst="accentCallout2">
            <a:avLst>
              <a:gd name="adj1" fmla="val 25000"/>
              <a:gd name="adj2" fmla="val -2130"/>
              <a:gd name="adj3" fmla="val 25000"/>
              <a:gd name="adj4" fmla="val -10991"/>
              <a:gd name="adj5" fmla="val -402778"/>
              <a:gd name="adj6" fmla="val -19856"/>
            </a:avLst>
          </a:prstGeom>
          <a:gradFill rotWithShape="0">
            <a:gsLst>
              <a:gs pos="0">
                <a:schemeClr val="accent1"/>
              </a:gs>
              <a:gs pos="50000">
                <a:schemeClr val="bg1"/>
              </a:gs>
              <a:gs pos="100000">
                <a:schemeClr val="accent1"/>
              </a:gs>
            </a:gsLst>
            <a:lin ang="18900000" scaled="1"/>
          </a:gradFill>
          <a:ln w="9525">
            <a:solidFill>
              <a:schemeClr val="tx1"/>
            </a:solidFill>
            <a:miter lim="800000"/>
            <a:headEnd/>
            <a:tailEnd/>
          </a:ln>
          <a:effec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600" b="1">
                <a:latin typeface="Times New Roman" panose="02020603050405020304" pitchFamily="18" charset="0"/>
              </a:rPr>
              <a:t>对记忆的信息进行处理</a:t>
            </a:r>
          </a:p>
        </p:txBody>
      </p:sp>
      <p:sp>
        <p:nvSpPr>
          <p:cNvPr id="57351" name="Rectangle 7">
            <a:extLst>
              <a:ext uri="{FF2B5EF4-FFF2-40B4-BE49-F238E27FC236}">
                <a16:creationId xmlns:a16="http://schemas.microsoft.com/office/drawing/2014/main" id="{9FA1F955-D2E0-2A43-9CDF-B91686D4CE87}"/>
              </a:ext>
            </a:extLst>
          </p:cNvPr>
          <p:cNvSpPr>
            <a:spLocks noChangeArrowheads="1"/>
          </p:cNvSpPr>
          <p:nvPr/>
        </p:nvSpPr>
        <p:spPr bwMode="auto">
          <a:xfrm>
            <a:off x="304800" y="3165475"/>
            <a:ext cx="8458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buFont typeface="Wingdings" pitchFamily="2" charset="2"/>
              <a:buNone/>
            </a:pPr>
            <a:r>
              <a:rPr lang="en-US" altLang="zh-CN" sz="2600" b="1">
                <a:solidFill>
                  <a:schemeClr val="accent2"/>
                </a:solidFill>
                <a:latin typeface="Times New Roman" panose="02020603050405020304" pitchFamily="18" charset="0"/>
              </a:rPr>
              <a:t>2.</a:t>
            </a:r>
            <a:r>
              <a:rPr lang="en-US" altLang="zh-CN" sz="2600" b="1">
                <a:latin typeface="Times New Roman" panose="02020603050405020304" pitchFamily="18" charset="0"/>
              </a:rPr>
              <a:t>   </a:t>
            </a:r>
            <a:r>
              <a:rPr lang="zh-CN" altLang="en-US" sz="2600" b="1">
                <a:latin typeface="Times New Roman" panose="02020603050405020304" pitchFamily="18" charset="0"/>
              </a:rPr>
              <a:t>记忆与思维能力</a:t>
            </a:r>
            <a:endParaRPr lang="zh-CN" altLang="en-US" sz="26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 calcmode="lin" valueType="num">
                                      <p:cBhvr additive="base">
                                        <p:cTn id="7" dur="500" fill="hold"/>
                                        <p:tgtEl>
                                          <p:spTgt spid="57351"/>
                                        </p:tgtEl>
                                        <p:attrNameLst>
                                          <p:attrName>ppt_x</p:attrName>
                                        </p:attrNameLst>
                                      </p:cBhvr>
                                      <p:tavLst>
                                        <p:tav tm="0">
                                          <p:val>
                                            <p:strVal val="0-#ppt_w/2"/>
                                          </p:val>
                                        </p:tav>
                                        <p:tav tm="100000">
                                          <p:val>
                                            <p:strVal val="#ppt_x"/>
                                          </p:val>
                                        </p:tav>
                                      </p:tavLst>
                                    </p:anim>
                                    <p:anim calcmode="lin" valueType="num">
                                      <p:cBhvr additive="base">
                                        <p:cTn id="8"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autoUpdateAnimBg="0"/>
      <p:bldP spid="57350" grpId="0" animBg="1" autoUpdateAnimBg="0"/>
      <p:bldP spid="5735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84FF1975-D104-A44F-8D1D-A89A833E64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B946CD4-4590-2447-87CE-9B3C15626291}" type="slidenum">
              <a:rPr lang="ja-JP" altLang="en-US" sz="1800">
                <a:solidFill>
                  <a:srgbClr val="A50021"/>
                </a:solidFill>
                <a:ea typeface="MS PGothic" panose="020B0600070205080204" pitchFamily="34" charset="-128"/>
              </a:rPr>
              <a:pPr>
                <a:lnSpc>
                  <a:spcPct val="100000"/>
                </a:lnSpc>
                <a:spcBef>
                  <a:spcPct val="0"/>
                </a:spcBef>
                <a:buClrTx/>
                <a:buFontTx/>
                <a:buNone/>
              </a:pPr>
              <a:t>13</a:t>
            </a:fld>
            <a:endParaRPr lang="en-US" altLang="ja-JP" sz="1800">
              <a:solidFill>
                <a:srgbClr val="A50021"/>
              </a:solidFill>
              <a:ea typeface="MS PGothic" panose="020B0600070205080204" pitchFamily="34" charset="-128"/>
            </a:endParaRPr>
          </a:p>
        </p:txBody>
      </p:sp>
      <p:sp>
        <p:nvSpPr>
          <p:cNvPr id="13315" name="Rectangle 3">
            <a:extLst>
              <a:ext uri="{FF2B5EF4-FFF2-40B4-BE49-F238E27FC236}">
                <a16:creationId xmlns:a16="http://schemas.microsoft.com/office/drawing/2014/main" id="{B288692F-E635-964E-83BF-66C0CC2CC16E}"/>
              </a:ext>
            </a:extLst>
          </p:cNvPr>
          <p:cNvSpPr>
            <a:spLocks noGrp="1" noChangeArrowheads="1"/>
          </p:cNvSpPr>
          <p:nvPr>
            <p:ph type="body" idx="1"/>
          </p:nvPr>
        </p:nvSpPr>
        <p:spPr>
          <a:xfrm>
            <a:off x="457200" y="990600"/>
            <a:ext cx="8305800" cy="2590800"/>
          </a:xfrm>
          <a:gradFill rotWithShape="0">
            <a:gsLst>
              <a:gs pos="0">
                <a:srgbClr val="FFFF99"/>
              </a:gs>
              <a:gs pos="100000">
                <a:schemeClr val="bg1"/>
              </a:gs>
            </a:gsLst>
            <a:path path="rect">
              <a:fillToRect l="100000" b="100000"/>
            </a:path>
          </a:gradFill>
          <a:ln>
            <a:solidFill>
              <a:srgbClr val="808080"/>
            </a:solidFill>
            <a:miter lim="800000"/>
            <a:headEnd/>
            <a:tailEnd/>
          </a:ln>
        </p:spPr>
        <p:txBody>
          <a:bodyPr/>
          <a:lstStyle/>
          <a:p>
            <a:pPr marL="381000" indent="-381000" algn="just" eaLnBrk="1" hangingPunct="1">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）逻辑思维（抽象思维）</a:t>
            </a:r>
          </a:p>
          <a:p>
            <a:pPr marL="381000" indent="-381000" algn="just"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依靠逻辑进行思维。</a:t>
            </a:r>
          </a:p>
          <a:p>
            <a:pPr marL="381000" indent="-381000" algn="just"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思维过程是串行的。</a:t>
            </a:r>
          </a:p>
          <a:p>
            <a:pPr marL="381000" indent="-381000" algn="just"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容易形式化。</a:t>
            </a:r>
          </a:p>
          <a:p>
            <a:pPr marL="381000" indent="-381000" eaLnBrk="1" hangingPunct="1">
              <a:spcBef>
                <a:spcPct val="0"/>
              </a:spcBef>
              <a:buSzPct val="60000"/>
              <a:buFont typeface="Wingdings" pitchFamily="2" charset="2"/>
              <a:buBlip>
                <a:blip r:embed="rId2"/>
              </a:buBlip>
            </a:pPr>
            <a:r>
              <a:rPr lang="zh-CN" altLang="en-US" sz="2400">
                <a:latin typeface="Times New Roman" panose="02020603050405020304" pitchFamily="18" charset="0"/>
              </a:rPr>
              <a:t>思维过程具有严密性、可靠性</a:t>
            </a:r>
            <a:r>
              <a:rPr lang="zh-CN" altLang="en-US" sz="2600">
                <a:latin typeface="Times New Roman" panose="02020603050405020304" pitchFamily="18" charset="0"/>
              </a:rPr>
              <a:t>。</a:t>
            </a:r>
            <a:endParaRPr lang="zh-CN" altLang="en-US" sz="2600"/>
          </a:p>
        </p:txBody>
      </p:sp>
      <p:sp>
        <p:nvSpPr>
          <p:cNvPr id="13316" name="Rectangle 4">
            <a:extLst>
              <a:ext uri="{FF2B5EF4-FFF2-40B4-BE49-F238E27FC236}">
                <a16:creationId xmlns:a16="http://schemas.microsoft.com/office/drawing/2014/main" id="{159CFBCE-AA4F-AE47-A508-F550AECB0CF0}"/>
              </a:ext>
            </a:extLst>
          </p:cNvPr>
          <p:cNvSpPr>
            <a:spLocks noGrp="1" noChangeArrowheads="1"/>
          </p:cNvSpPr>
          <p:nvPr>
            <p:ph type="title"/>
          </p:nvPr>
        </p:nvSpPr>
        <p:spPr/>
        <p:txBody>
          <a:bodyPr/>
          <a:lstStyle/>
          <a:p>
            <a:pPr eaLnBrk="1" hangingPunct="1"/>
            <a:endParaRPr lang="zh-CN" altLang="zh-CN" b="0">
              <a:latin typeface="Times New Roman" panose="02020603050405020304" pitchFamily="18" charset="0"/>
            </a:endParaRPr>
          </a:p>
        </p:txBody>
      </p:sp>
      <p:sp>
        <p:nvSpPr>
          <p:cNvPr id="13317" name="Rectangle 5">
            <a:extLst>
              <a:ext uri="{FF2B5EF4-FFF2-40B4-BE49-F238E27FC236}">
                <a16:creationId xmlns:a16="http://schemas.microsoft.com/office/drawing/2014/main" id="{DA3B1F0E-2734-4D40-A753-547D16AF0D4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1.1.2  </a:t>
            </a:r>
            <a:r>
              <a:rPr lang="zh-CN" altLang="en-US" sz="3600">
                <a:solidFill>
                  <a:schemeClr val="bg1"/>
                </a:solidFill>
                <a:latin typeface="Times New Roman" panose="02020603050405020304" pitchFamily="18" charset="0"/>
                <a:ea typeface="黑体" panose="02010609060101010101" pitchFamily="49" charset="-122"/>
              </a:rPr>
              <a:t>智能的特征</a:t>
            </a:r>
          </a:p>
        </p:txBody>
      </p:sp>
      <p:sp>
        <p:nvSpPr>
          <p:cNvPr id="58374" name="Rectangle 6">
            <a:extLst>
              <a:ext uri="{FF2B5EF4-FFF2-40B4-BE49-F238E27FC236}">
                <a16:creationId xmlns:a16="http://schemas.microsoft.com/office/drawing/2014/main" id="{07571AC8-ED96-3F4E-8A55-5BEAB61B6309}"/>
              </a:ext>
            </a:extLst>
          </p:cNvPr>
          <p:cNvSpPr>
            <a:spLocks noChangeArrowheads="1"/>
          </p:cNvSpPr>
          <p:nvPr/>
        </p:nvSpPr>
        <p:spPr bwMode="auto">
          <a:xfrm>
            <a:off x="419100" y="3886200"/>
            <a:ext cx="8496300" cy="2436813"/>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10000"/>
              </a:lnSpc>
              <a:spcBef>
                <a:spcPct val="50000"/>
              </a:spcBef>
              <a:buSzPct val="60000"/>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）形象思维（直感思维）</a:t>
            </a:r>
          </a:p>
          <a:p>
            <a:pPr eaLnBrk="1" hangingPunct="1">
              <a:lnSpc>
                <a:spcPct val="110000"/>
              </a:lnSpc>
              <a:spcBef>
                <a:spcPct val="20000"/>
              </a:spcBef>
              <a:buSzPct val="60000"/>
              <a:buFontTx/>
              <a:buChar char="o"/>
            </a:pPr>
            <a:r>
              <a:rPr lang="zh-CN" altLang="en-US" sz="2400">
                <a:latin typeface="Times New Roman" panose="02020603050405020304" pitchFamily="18" charset="0"/>
              </a:rPr>
              <a:t>   依据直觉。</a:t>
            </a:r>
          </a:p>
          <a:p>
            <a:pPr eaLnBrk="1" hangingPunct="1">
              <a:lnSpc>
                <a:spcPct val="110000"/>
              </a:lnSpc>
              <a:spcBef>
                <a:spcPct val="20000"/>
              </a:spcBef>
              <a:buSzPct val="60000"/>
              <a:buFontTx/>
              <a:buChar char="o"/>
            </a:pPr>
            <a:r>
              <a:rPr lang="zh-CN" altLang="en-US" sz="2400">
                <a:latin typeface="Times New Roman" panose="02020603050405020304" pitchFamily="18" charset="0"/>
              </a:rPr>
              <a:t>   思维过程是并行协同式的。</a:t>
            </a:r>
          </a:p>
          <a:p>
            <a:pPr eaLnBrk="1" hangingPunct="1">
              <a:lnSpc>
                <a:spcPct val="110000"/>
              </a:lnSpc>
              <a:spcBef>
                <a:spcPct val="20000"/>
              </a:spcBef>
              <a:buSzPct val="60000"/>
              <a:buFontTx/>
              <a:buChar char="o"/>
            </a:pPr>
            <a:r>
              <a:rPr lang="zh-CN" altLang="en-US" sz="2400">
                <a:latin typeface="Times New Roman" panose="02020603050405020304" pitchFamily="18" charset="0"/>
              </a:rPr>
              <a:t>   形式化困难。</a:t>
            </a:r>
          </a:p>
          <a:p>
            <a:pPr eaLnBrk="1" hangingPunct="1">
              <a:lnSpc>
                <a:spcPct val="110000"/>
              </a:lnSpc>
              <a:spcBef>
                <a:spcPct val="20000"/>
              </a:spcBef>
              <a:buSzPct val="60000"/>
              <a:buFontTx/>
              <a:buChar char="o"/>
            </a:pPr>
            <a:r>
              <a:rPr lang="zh-CN" altLang="en-US" sz="2400">
                <a:latin typeface="Times New Roman" panose="02020603050405020304" pitchFamily="18" charset="0"/>
              </a:rPr>
              <a:t>   在信息变形或缺少的情况下仍有可能得到比较满意的结果。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slide(fromBottom)">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B58AC285-4A20-0440-95B3-71CA5FCBDC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2B2E0F9-327B-8643-82E7-1377B80DC55B}" type="slidenum">
              <a:rPr lang="ja-JP" altLang="en-US" sz="1800">
                <a:solidFill>
                  <a:srgbClr val="A50021"/>
                </a:solidFill>
                <a:ea typeface="MS PGothic" panose="020B0600070205080204" pitchFamily="34" charset="-128"/>
              </a:rPr>
              <a:pPr>
                <a:lnSpc>
                  <a:spcPct val="100000"/>
                </a:lnSpc>
                <a:spcBef>
                  <a:spcPct val="0"/>
                </a:spcBef>
                <a:buClrTx/>
                <a:buFontTx/>
                <a:buNone/>
              </a:pPr>
              <a:t>14</a:t>
            </a:fld>
            <a:endParaRPr lang="en-US" altLang="ja-JP" sz="1800">
              <a:solidFill>
                <a:srgbClr val="A50021"/>
              </a:solidFill>
              <a:ea typeface="MS PGothic" panose="020B0600070205080204" pitchFamily="34" charset="-128"/>
            </a:endParaRPr>
          </a:p>
        </p:txBody>
      </p:sp>
      <p:sp>
        <p:nvSpPr>
          <p:cNvPr id="60419" name="Rectangle 3">
            <a:extLst>
              <a:ext uri="{FF2B5EF4-FFF2-40B4-BE49-F238E27FC236}">
                <a16:creationId xmlns:a16="http://schemas.microsoft.com/office/drawing/2014/main" id="{1AA10555-F5E9-BF4F-83D0-769956570DFC}"/>
              </a:ext>
            </a:extLst>
          </p:cNvPr>
          <p:cNvSpPr>
            <a:spLocks noGrp="1" noChangeArrowheads="1"/>
          </p:cNvSpPr>
          <p:nvPr>
            <p:ph type="body" idx="1"/>
          </p:nvPr>
        </p:nvSpPr>
        <p:spPr>
          <a:xfrm>
            <a:off x="304800" y="4648200"/>
            <a:ext cx="8229600" cy="609600"/>
          </a:xfrm>
        </p:spPr>
        <p:txBody>
          <a:bodyPr/>
          <a:lstStyle/>
          <a:p>
            <a:pPr marL="190500" indent="0" eaLnBrk="1" hangingPunct="1">
              <a:buSzPct val="60000"/>
              <a:buFont typeface="Wingdings" pitchFamily="2" charset="2"/>
              <a:buNone/>
            </a:pPr>
            <a:r>
              <a:rPr lang="en-US" altLang="zh-CN" sz="2600" b="1">
                <a:latin typeface="Times New Roman" panose="02020603050405020304" pitchFamily="18" charset="0"/>
              </a:rPr>
              <a:t>4. </a:t>
            </a:r>
            <a:r>
              <a:rPr lang="zh-CN" altLang="en-US" sz="2600" b="1">
                <a:latin typeface="Times New Roman" panose="02020603050405020304" pitchFamily="18" charset="0"/>
              </a:rPr>
              <a:t>行为能力（表达能力）</a:t>
            </a:r>
            <a:r>
              <a:rPr lang="zh-CN" altLang="en-US" sz="2600">
                <a:latin typeface="Times New Roman" panose="02020603050405020304" pitchFamily="18" charset="0"/>
              </a:rPr>
              <a:t>       </a:t>
            </a:r>
            <a:endParaRPr lang="zh-CN" altLang="en-US" sz="2600"/>
          </a:p>
        </p:txBody>
      </p:sp>
      <p:sp>
        <p:nvSpPr>
          <p:cNvPr id="14340" name="Rectangle 7">
            <a:extLst>
              <a:ext uri="{FF2B5EF4-FFF2-40B4-BE49-F238E27FC236}">
                <a16:creationId xmlns:a16="http://schemas.microsoft.com/office/drawing/2014/main" id="{0D916D23-5EDD-7C48-9002-829BABE3490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1.1.2  </a:t>
            </a:r>
            <a:r>
              <a:rPr lang="zh-CN" altLang="en-US" sz="3600" b="0">
                <a:latin typeface="Times New Roman" panose="02020603050405020304" pitchFamily="18" charset="0"/>
                <a:ea typeface="黑体" panose="02010609060101010101" pitchFamily="49" charset="-122"/>
              </a:rPr>
              <a:t>智能的特征</a:t>
            </a:r>
          </a:p>
        </p:txBody>
      </p:sp>
      <p:sp>
        <p:nvSpPr>
          <p:cNvPr id="14341" name="Rectangle 8">
            <a:extLst>
              <a:ext uri="{FF2B5EF4-FFF2-40B4-BE49-F238E27FC236}">
                <a16:creationId xmlns:a16="http://schemas.microsoft.com/office/drawing/2014/main" id="{F4E93A86-D049-D543-9F3B-C3F514925B62}"/>
              </a:ext>
            </a:extLst>
          </p:cNvPr>
          <p:cNvSpPr>
            <a:spLocks noChangeArrowheads="1"/>
          </p:cNvSpPr>
          <p:nvPr/>
        </p:nvSpPr>
        <p:spPr bwMode="auto">
          <a:xfrm>
            <a:off x="381000" y="838200"/>
            <a:ext cx="8458200" cy="2111375"/>
          </a:xfrm>
          <a:prstGeom prst="rect">
            <a:avLst/>
          </a:prstGeom>
          <a:gradFill rotWithShape="0">
            <a:gsLst>
              <a:gs pos="0">
                <a:srgbClr val="CCFFFF"/>
              </a:gs>
              <a:gs pos="100000">
                <a:schemeClr val="bg1"/>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）顿悟思维（灵感思维）</a:t>
            </a:r>
            <a:endParaRPr lang="zh-CN" altLang="en-US" sz="2600"/>
          </a:p>
          <a:p>
            <a:pPr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  不定期的突发性。</a:t>
            </a:r>
          </a:p>
          <a:p>
            <a:pPr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  非线性的独创性及模糊性。</a:t>
            </a:r>
          </a:p>
          <a:p>
            <a:pPr eaLnBrk="1" hangingPunct="1">
              <a:spcBef>
                <a:spcPct val="20000"/>
              </a:spcBef>
              <a:buSzPct val="60000"/>
              <a:buFont typeface="Wingdings" pitchFamily="2" charset="2"/>
              <a:buBlip>
                <a:blip r:embed="rId2"/>
              </a:buBlip>
            </a:pPr>
            <a:r>
              <a:rPr lang="zh-CN" altLang="en-US" sz="2400">
                <a:latin typeface="Times New Roman" panose="02020603050405020304" pitchFamily="18" charset="0"/>
              </a:rPr>
              <a:t>  穿插于形象思维与逻辑思维之中。</a:t>
            </a:r>
            <a:r>
              <a:rPr lang="zh-CN" altLang="en-US" sz="2200"/>
              <a:t> </a:t>
            </a:r>
          </a:p>
        </p:txBody>
      </p:sp>
      <p:grpSp>
        <p:nvGrpSpPr>
          <p:cNvPr id="2" name="Group 12">
            <a:extLst>
              <a:ext uri="{FF2B5EF4-FFF2-40B4-BE49-F238E27FC236}">
                <a16:creationId xmlns:a16="http://schemas.microsoft.com/office/drawing/2014/main" id="{BEDC9DD7-8626-364A-95A2-A4F5B56FF216}"/>
              </a:ext>
            </a:extLst>
          </p:cNvPr>
          <p:cNvGrpSpPr>
            <a:grpSpLocks/>
          </p:cNvGrpSpPr>
          <p:nvPr/>
        </p:nvGrpSpPr>
        <p:grpSpPr bwMode="auto">
          <a:xfrm>
            <a:off x="381000" y="2971800"/>
            <a:ext cx="8458200" cy="1600200"/>
            <a:chOff x="240" y="1872"/>
            <a:chExt cx="5328" cy="1008"/>
          </a:xfrm>
        </p:grpSpPr>
        <p:sp>
          <p:nvSpPr>
            <p:cNvPr id="14344" name="Rectangle 9">
              <a:extLst>
                <a:ext uri="{FF2B5EF4-FFF2-40B4-BE49-F238E27FC236}">
                  <a16:creationId xmlns:a16="http://schemas.microsoft.com/office/drawing/2014/main" id="{E0714E6D-0794-4840-B939-35AE54C3BFAB}"/>
                </a:ext>
              </a:extLst>
            </p:cNvPr>
            <p:cNvSpPr>
              <a:spLocks noChangeArrowheads="1"/>
            </p:cNvSpPr>
            <p:nvPr/>
          </p:nvSpPr>
          <p:spPr bwMode="auto">
            <a:xfrm>
              <a:off x="288" y="1872"/>
              <a:ext cx="484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SzPct val="60000"/>
                <a:buFont typeface="Wingdings" pitchFamily="2" charset="2"/>
                <a:buNone/>
              </a:pPr>
              <a:r>
                <a:rPr lang="en-US" altLang="zh-CN" sz="2600" b="1">
                  <a:latin typeface="Times New Roman" panose="02020603050405020304" pitchFamily="18" charset="0"/>
                </a:rPr>
                <a:t>3. </a:t>
              </a:r>
              <a:r>
                <a:rPr lang="zh-CN" altLang="en-US" sz="2600" b="1">
                  <a:latin typeface="Times New Roman" panose="02020603050405020304" pitchFamily="18" charset="0"/>
                </a:rPr>
                <a:t>学习能力</a:t>
              </a:r>
              <a:r>
                <a:rPr lang="zh-CN" altLang="en-US">
                  <a:latin typeface="Times New Roman" panose="02020603050405020304" pitchFamily="18" charset="0"/>
                </a:rPr>
                <a:t>       </a:t>
              </a:r>
              <a:endParaRPr lang="zh-CN" altLang="en-US" sz="2600">
                <a:latin typeface="Times New Roman" panose="02020603050405020304" pitchFamily="18" charset="0"/>
              </a:endParaRPr>
            </a:p>
          </p:txBody>
        </p:sp>
        <p:sp>
          <p:nvSpPr>
            <p:cNvPr id="14345" name="Rectangle 10">
              <a:extLst>
                <a:ext uri="{FF2B5EF4-FFF2-40B4-BE49-F238E27FC236}">
                  <a16:creationId xmlns:a16="http://schemas.microsoft.com/office/drawing/2014/main" id="{BBF0D35A-4727-8449-805D-21056DB0CE50}"/>
                </a:ext>
              </a:extLst>
            </p:cNvPr>
            <p:cNvSpPr>
              <a:spLocks noChangeArrowheads="1"/>
            </p:cNvSpPr>
            <p:nvPr/>
          </p:nvSpPr>
          <p:spPr bwMode="auto">
            <a:xfrm>
              <a:off x="240" y="2264"/>
              <a:ext cx="5328" cy="616"/>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SzPct val="60000"/>
                <a:buFont typeface="Wingdings" pitchFamily="2" charset="2"/>
                <a:buNone/>
              </a:pPr>
              <a:r>
                <a:rPr lang="zh-CN" altLang="en-US" sz="2400">
                  <a:latin typeface="Times New Roman" panose="02020603050405020304" pitchFamily="18" charset="0"/>
                </a:rPr>
                <a:t>学习既可能是自觉的、有意识的，也可能是不自觉的、无意识的；既可以是有教师指导的，也可以是通过自己实践的。</a:t>
              </a:r>
            </a:p>
          </p:txBody>
        </p:sp>
      </p:grpSp>
      <p:sp>
        <p:nvSpPr>
          <p:cNvPr id="60427" name="Rectangle 11">
            <a:extLst>
              <a:ext uri="{FF2B5EF4-FFF2-40B4-BE49-F238E27FC236}">
                <a16:creationId xmlns:a16="http://schemas.microsoft.com/office/drawing/2014/main" id="{37FC9EBF-B80A-AA4B-A58B-E9D6EA092698}"/>
              </a:ext>
            </a:extLst>
          </p:cNvPr>
          <p:cNvSpPr>
            <a:spLocks noChangeArrowheads="1"/>
          </p:cNvSpPr>
          <p:nvPr/>
        </p:nvSpPr>
        <p:spPr bwMode="auto">
          <a:xfrm>
            <a:off x="381000" y="5257800"/>
            <a:ext cx="8458200" cy="1055688"/>
          </a:xfrm>
          <a:prstGeom prst="rect">
            <a:avLst/>
          </a:prstGeom>
          <a:solidFill>
            <a:srgbClr val="FFFFFF"/>
          </a:soli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10000"/>
              </a:spcBef>
              <a:buFont typeface="Wingdings" pitchFamily="2" charset="2"/>
              <a:buNone/>
            </a:pPr>
            <a:r>
              <a:rPr lang="zh-CN" altLang="en-US" sz="2400">
                <a:latin typeface="Times New Roman" panose="02020603050405020304" pitchFamily="18" charset="0"/>
              </a:rPr>
              <a:t>人们的感知能力：用于信息的输入。</a:t>
            </a:r>
          </a:p>
          <a:p>
            <a:pPr eaLnBrk="1" hangingPunct="1">
              <a:spcBef>
                <a:spcPct val="10000"/>
              </a:spcBef>
              <a:buFont typeface="Wingdings" pitchFamily="2" charset="2"/>
              <a:buNone/>
            </a:pPr>
            <a:r>
              <a:rPr lang="zh-CN" altLang="en-US" sz="2400">
                <a:latin typeface="Times New Roman" panose="02020603050405020304" pitchFamily="18" charset="0"/>
              </a:rPr>
              <a:t>行为能力：信息的输出</a:t>
            </a:r>
            <a:r>
              <a:rPr lang="zh-CN" altLang="en-US" sz="260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 calcmode="lin" valueType="num">
                                      <p:cBhvr additive="base">
                                        <p:cTn id="13"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60427"/>
                                        </p:tgtEl>
                                        <p:attrNameLst>
                                          <p:attrName>style.visibility</p:attrName>
                                        </p:attrNameLst>
                                      </p:cBhvr>
                                      <p:to>
                                        <p:strVal val="visible"/>
                                      </p:to>
                                    </p:set>
                                    <p:animEffect transition="in" filter="dissolve">
                                      <p:cBhvr>
                                        <p:cTn id="18"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6042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37051137-69D6-1342-A043-CDE1608462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D6EE953-98A7-2E4A-8293-80EA1A8DD74C}" type="slidenum">
              <a:rPr lang="ja-JP" altLang="en-US" sz="1800">
                <a:solidFill>
                  <a:srgbClr val="A50021"/>
                </a:solidFill>
                <a:ea typeface="MS PGothic" panose="020B0600070205080204" pitchFamily="34" charset="-128"/>
              </a:rPr>
              <a:pPr>
                <a:lnSpc>
                  <a:spcPct val="100000"/>
                </a:lnSpc>
                <a:spcBef>
                  <a:spcPct val="0"/>
                </a:spcBef>
                <a:buClrTx/>
                <a:buFontTx/>
                <a:buNone/>
              </a:pPr>
              <a:t>15</a:t>
            </a:fld>
            <a:endParaRPr lang="en-US" altLang="ja-JP" sz="1800">
              <a:solidFill>
                <a:srgbClr val="A50021"/>
              </a:solidFill>
              <a:ea typeface="MS PGothic" panose="020B0600070205080204" pitchFamily="34" charset="-128"/>
            </a:endParaRPr>
          </a:p>
        </p:txBody>
      </p:sp>
      <p:sp>
        <p:nvSpPr>
          <p:cNvPr id="15363" name="Rectangle 3">
            <a:extLst>
              <a:ext uri="{FF2B5EF4-FFF2-40B4-BE49-F238E27FC236}">
                <a16:creationId xmlns:a16="http://schemas.microsoft.com/office/drawing/2014/main" id="{F8025B51-1BB4-C741-B6A3-B4581D4B8924}"/>
              </a:ext>
            </a:extLst>
          </p:cNvPr>
          <p:cNvSpPr>
            <a:spLocks noGrp="1" noChangeArrowheads="1"/>
          </p:cNvSpPr>
          <p:nvPr>
            <p:ph type="body" idx="1"/>
          </p:nvPr>
        </p:nvSpPr>
        <p:spPr>
          <a:xfrm>
            <a:off x="304800" y="914400"/>
            <a:ext cx="8610600" cy="990600"/>
          </a:xfrm>
        </p:spPr>
        <p:txBody>
          <a:bodyPr/>
          <a:lstStyle/>
          <a:p>
            <a:pPr marL="0" indent="0" eaLnBrk="1" hangingPunct="1">
              <a:buFont typeface="Wingdings" pitchFamily="2" charset="2"/>
              <a:buBlip>
                <a:blip r:embed="rId3"/>
              </a:buBlip>
            </a:pPr>
            <a:r>
              <a:rPr lang="en-US" altLang="zh-CN" sz="2400">
                <a:latin typeface="Times New Roman" panose="02020603050405020304" pitchFamily="18" charset="0"/>
              </a:rPr>
              <a:t> </a:t>
            </a:r>
            <a:r>
              <a:rPr lang="zh-CN" altLang="en-US" sz="2400" b="1">
                <a:latin typeface="Times New Roman" panose="02020603050405020304" pitchFamily="18" charset="0"/>
              </a:rPr>
              <a:t>人工智能</a:t>
            </a:r>
            <a:r>
              <a:rPr lang="zh-CN" altLang="en-US" sz="2400">
                <a:latin typeface="Times New Roman" panose="02020603050405020304" pitchFamily="18" charset="0"/>
              </a:rPr>
              <a:t>：用人工的方法在机器（计算机）上实现的智能；或者说是人们使机器具有类似于人的智能。</a:t>
            </a:r>
            <a:endParaRPr lang="zh-CN" altLang="en-US" sz="2400"/>
          </a:p>
        </p:txBody>
      </p:sp>
      <p:sp>
        <p:nvSpPr>
          <p:cNvPr id="15364" name="Rectangle 4">
            <a:extLst>
              <a:ext uri="{FF2B5EF4-FFF2-40B4-BE49-F238E27FC236}">
                <a16:creationId xmlns:a16="http://schemas.microsoft.com/office/drawing/2014/main" id="{DCD96883-B9AB-5644-B178-05C0916E1001}"/>
              </a:ext>
            </a:extLst>
          </p:cNvPr>
          <p:cNvSpPr>
            <a:spLocks noGrp="1" noChangeArrowheads="1"/>
          </p:cNvSpPr>
          <p:nvPr>
            <p:ph type="title"/>
          </p:nvPr>
        </p:nvSpPr>
        <p:spPr>
          <a:xfrm>
            <a:off x="0" y="0"/>
            <a:ext cx="9144000" cy="838200"/>
          </a:xfrm>
        </p:spPr>
        <p:txBody>
          <a:bodyPr/>
          <a:lstStyle/>
          <a:p>
            <a:pPr eaLnBrk="1" hangingPunct="1"/>
            <a:r>
              <a:rPr lang="en-US" altLang="zh-CN" sz="3600" b="0">
                <a:latin typeface="Times New Roman" panose="02020603050405020304" pitchFamily="18" charset="0"/>
                <a:ea typeface="黑体" panose="02010609060101010101" pitchFamily="49" charset="-122"/>
              </a:rPr>
              <a:t>1.1.3 </a:t>
            </a:r>
            <a:r>
              <a:rPr lang="zh-CN" altLang="en-US" sz="3600" b="0">
                <a:latin typeface="Times New Roman" panose="02020603050405020304" pitchFamily="18" charset="0"/>
                <a:ea typeface="黑体" panose="02010609060101010101" pitchFamily="49" charset="-122"/>
              </a:rPr>
              <a:t>人工智能</a:t>
            </a:r>
            <a:endParaRPr lang="en-US" altLang="ja-JP" sz="3600" b="0">
              <a:latin typeface="Times New Roman" panose="02020603050405020304" pitchFamily="18" charset="0"/>
              <a:ea typeface="黑体" panose="02010609060101010101" pitchFamily="49" charset="-122"/>
            </a:endParaRPr>
          </a:p>
        </p:txBody>
      </p:sp>
      <p:sp>
        <p:nvSpPr>
          <p:cNvPr id="63493" name="Rectangle 5">
            <a:extLst>
              <a:ext uri="{FF2B5EF4-FFF2-40B4-BE49-F238E27FC236}">
                <a16:creationId xmlns:a16="http://schemas.microsoft.com/office/drawing/2014/main" id="{B25222B7-66E1-2042-8989-316DE3685135}"/>
              </a:ext>
            </a:extLst>
          </p:cNvPr>
          <p:cNvSpPr>
            <a:spLocks noChangeArrowheads="1"/>
          </p:cNvSpPr>
          <p:nvPr/>
        </p:nvSpPr>
        <p:spPr bwMode="auto">
          <a:xfrm>
            <a:off x="304800" y="1905000"/>
            <a:ext cx="8458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buFont typeface="Wingdings" pitchFamily="2" charset="2"/>
              <a:buBlip>
                <a:blip r:embed="rId3"/>
              </a:buBlip>
            </a:pPr>
            <a:r>
              <a:rPr lang="en-US" altLang="zh-CN" sz="2400">
                <a:latin typeface="Times New Roman" panose="02020603050405020304" pitchFamily="18" charset="0"/>
              </a:rPr>
              <a:t> </a:t>
            </a:r>
            <a:r>
              <a:rPr lang="zh-CN" altLang="en-US" sz="2400" b="1">
                <a:latin typeface="Times New Roman" panose="02020603050405020304" pitchFamily="18" charset="0"/>
              </a:rPr>
              <a:t>人工智能学科</a:t>
            </a:r>
            <a:r>
              <a:rPr lang="zh-CN" altLang="en-US" sz="2400">
                <a:latin typeface="Times New Roman" panose="02020603050405020304" pitchFamily="18" charset="0"/>
              </a:rPr>
              <a:t>：一门研究如何构造智能机器（智能计算机）或智能系统，使它能模拟、延伸、扩展人类智能的学科。</a:t>
            </a:r>
          </a:p>
          <a:p>
            <a:pPr algn="just" eaLnBrk="1" hangingPunct="1">
              <a:spcBef>
                <a:spcPct val="20000"/>
              </a:spcBef>
              <a:buFont typeface="Wingdings" pitchFamily="2" charset="2"/>
              <a:buBlip>
                <a:blip r:embed="rId3"/>
              </a:buBlip>
            </a:pPr>
            <a:r>
              <a:rPr lang="zh-CN" altLang="en-US" sz="2400" b="1">
                <a:latin typeface="Times New Roman" panose="02020603050405020304" pitchFamily="18" charset="0"/>
              </a:rPr>
              <a:t> 图灵测试</a:t>
            </a:r>
            <a:r>
              <a:rPr lang="zh-CN" altLang="en-US" sz="2400">
                <a:latin typeface="Times New Roman" panose="02020603050405020304" pitchFamily="18" charset="0"/>
              </a:rPr>
              <a:t>：</a:t>
            </a:r>
            <a:r>
              <a:rPr lang="en-US" altLang="zh-CN" sz="2400">
                <a:latin typeface="Times New Roman" panose="02020603050405020304" pitchFamily="18" charset="0"/>
              </a:rPr>
              <a:t>1950</a:t>
            </a:r>
            <a:r>
              <a:rPr lang="zh-CN" altLang="en-US" sz="2400">
                <a:latin typeface="Times New Roman" panose="02020603050405020304" pitchFamily="18" charset="0"/>
              </a:rPr>
              <a:t>年图灵发表的</a:t>
            </a:r>
            <a:r>
              <a:rPr lang="en-US" altLang="zh-CN" sz="2400">
                <a:latin typeface="Times New Roman" panose="02020603050405020304" pitchFamily="18" charset="0"/>
              </a:rPr>
              <a:t>《</a:t>
            </a:r>
            <a:r>
              <a:rPr lang="zh-CN" altLang="en-US" sz="2400">
                <a:latin typeface="Times New Roman" panose="02020603050405020304" pitchFamily="18" charset="0"/>
              </a:rPr>
              <a:t>计算机与智能</a:t>
            </a:r>
            <a:r>
              <a:rPr lang="en-US" altLang="zh-CN" sz="2400">
                <a:latin typeface="Times New Roman" panose="02020603050405020304" pitchFamily="18" charset="0"/>
              </a:rPr>
              <a:t>》</a:t>
            </a:r>
            <a:r>
              <a:rPr lang="zh-CN" altLang="en-US" sz="2400">
                <a:latin typeface="Times New Roman" panose="02020603050405020304" pitchFamily="18" charset="0"/>
              </a:rPr>
              <a:t>中设计了一个测试，用以说明人工智能的概念。</a:t>
            </a:r>
          </a:p>
        </p:txBody>
      </p:sp>
      <p:grpSp>
        <p:nvGrpSpPr>
          <p:cNvPr id="2" name="Group 6">
            <a:extLst>
              <a:ext uri="{FF2B5EF4-FFF2-40B4-BE49-F238E27FC236}">
                <a16:creationId xmlns:a16="http://schemas.microsoft.com/office/drawing/2014/main" id="{5CDB7605-770F-EA4F-94B6-771B9B64F7A9}"/>
              </a:ext>
            </a:extLst>
          </p:cNvPr>
          <p:cNvGrpSpPr>
            <a:grpSpLocks/>
          </p:cNvGrpSpPr>
          <p:nvPr/>
        </p:nvGrpSpPr>
        <p:grpSpPr bwMode="auto">
          <a:xfrm>
            <a:off x="228600" y="3886200"/>
            <a:ext cx="5791200" cy="2833688"/>
            <a:chOff x="672" y="2112"/>
            <a:chExt cx="3696" cy="1969"/>
          </a:xfrm>
        </p:grpSpPr>
        <p:sp>
          <p:nvSpPr>
            <p:cNvPr id="15368" name="Rectangle 7">
              <a:extLst>
                <a:ext uri="{FF2B5EF4-FFF2-40B4-BE49-F238E27FC236}">
                  <a16:creationId xmlns:a16="http://schemas.microsoft.com/office/drawing/2014/main" id="{8E7FAED0-D26E-CE4D-9CDB-FBA8BB25FBA0}"/>
                </a:ext>
              </a:extLst>
            </p:cNvPr>
            <p:cNvSpPr>
              <a:spLocks noChangeArrowheads="1"/>
            </p:cNvSpPr>
            <p:nvPr/>
          </p:nvSpPr>
          <p:spPr bwMode="auto">
            <a:xfrm>
              <a:off x="672" y="2160"/>
              <a:ext cx="1488" cy="1344"/>
            </a:xfrm>
            <a:prstGeom prst="rect">
              <a:avLst/>
            </a:prstGeom>
            <a:solidFill>
              <a:srgbClr val="FFFFFF"/>
            </a:solidFill>
            <a:ln w="9525">
              <a:solidFill>
                <a:schemeClr val="tx1"/>
              </a:solidFill>
              <a:miter lim="800000"/>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aphicFrame>
          <p:nvGraphicFramePr>
            <p:cNvPr id="15369" name="Object 2">
              <a:extLst>
                <a:ext uri="{FF2B5EF4-FFF2-40B4-BE49-F238E27FC236}">
                  <a16:creationId xmlns:a16="http://schemas.microsoft.com/office/drawing/2014/main" id="{1BFB3F44-AA4F-ED46-A95A-92E8338D2CB8}"/>
                </a:ext>
              </a:extLst>
            </p:cNvPr>
            <p:cNvGraphicFramePr>
              <a:graphicFrameLocks noChangeAspect="1"/>
            </p:cNvGraphicFramePr>
            <p:nvPr/>
          </p:nvGraphicFramePr>
          <p:xfrm>
            <a:off x="864" y="2352"/>
            <a:ext cx="1056" cy="815"/>
          </p:xfrm>
          <a:graphic>
            <a:graphicData uri="http://schemas.openxmlformats.org/presentationml/2006/ole">
              <mc:AlternateContent xmlns:mc="http://schemas.openxmlformats.org/markup-compatibility/2006">
                <mc:Choice xmlns:v="urn:schemas-microsoft-com:vml" Requires="v">
                  <p:oleObj spid="_x0000_s15378" name="SmartDraw" r:id="rId4" imgW="25742900" imgH="19862800" progId="SmartDraw.2">
                    <p:embed/>
                  </p:oleObj>
                </mc:Choice>
                <mc:Fallback>
                  <p:oleObj name="SmartDraw" r:id="rId4" imgW="25742900" imgH="19862800" progId="SmartDraw.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2352"/>
                          <a:ext cx="1056"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0" name="Rectangle 9">
              <a:extLst>
                <a:ext uri="{FF2B5EF4-FFF2-40B4-BE49-F238E27FC236}">
                  <a16:creationId xmlns:a16="http://schemas.microsoft.com/office/drawing/2014/main" id="{159F02BD-5AA7-4C44-BC0B-8134CB8467E6}"/>
                </a:ext>
              </a:extLst>
            </p:cNvPr>
            <p:cNvSpPr>
              <a:spLocks noChangeArrowheads="1"/>
            </p:cNvSpPr>
            <p:nvPr/>
          </p:nvSpPr>
          <p:spPr bwMode="auto">
            <a:xfrm>
              <a:off x="2880" y="2112"/>
              <a:ext cx="1488" cy="1344"/>
            </a:xfrm>
            <a:prstGeom prst="rect">
              <a:avLst/>
            </a:prstGeom>
            <a:solidFill>
              <a:srgbClr val="FFFFFF"/>
            </a:solidFill>
            <a:ln w="9525">
              <a:solidFill>
                <a:schemeClr val="tx1"/>
              </a:solidFill>
              <a:miter lim="800000"/>
              <a:headEnd/>
              <a:tailEnd/>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pic>
          <p:nvPicPr>
            <p:cNvPr id="15371" name="Picture 10">
              <a:extLst>
                <a:ext uri="{FF2B5EF4-FFF2-40B4-BE49-F238E27FC236}">
                  <a16:creationId xmlns:a16="http://schemas.microsoft.com/office/drawing/2014/main" id="{1D389901-E854-F548-B95E-8ABC01341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2256"/>
              <a:ext cx="1037"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72" name="AutoShape 11">
              <a:extLst>
                <a:ext uri="{FF2B5EF4-FFF2-40B4-BE49-F238E27FC236}">
                  <a16:creationId xmlns:a16="http://schemas.microsoft.com/office/drawing/2014/main" id="{8F54B642-0613-3F4A-BC68-6007BC100EE8}"/>
                </a:ext>
              </a:extLst>
            </p:cNvPr>
            <p:cNvCxnSpPr>
              <a:cxnSpLocks noChangeShapeType="1"/>
              <a:stCxn id="15368" idx="2"/>
              <a:endCxn id="15370" idx="2"/>
            </p:cNvCxnSpPr>
            <p:nvPr/>
          </p:nvCxnSpPr>
          <p:spPr bwMode="auto">
            <a:xfrm rot="5400000" flipH="1" flipV="1">
              <a:off x="2496" y="2376"/>
              <a:ext cx="48" cy="2208"/>
            </a:xfrm>
            <a:prstGeom prst="bentConnector3">
              <a:avLst>
                <a:gd name="adj1" fmla="val -30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5373" name="Text Box 12">
              <a:extLst>
                <a:ext uri="{FF2B5EF4-FFF2-40B4-BE49-F238E27FC236}">
                  <a16:creationId xmlns:a16="http://schemas.microsoft.com/office/drawing/2014/main" id="{99A1773D-E4CC-E046-BBF2-1ECA405F8516}"/>
                </a:ext>
              </a:extLst>
            </p:cNvPr>
            <p:cNvSpPr txBox="1">
              <a:spLocks noChangeArrowheads="1"/>
            </p:cNvSpPr>
            <p:nvPr/>
          </p:nvSpPr>
          <p:spPr bwMode="auto">
            <a:xfrm>
              <a:off x="912" y="3696"/>
              <a:ext cx="81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600">
                  <a:latin typeface="Verdana" panose="020B0604030504040204" pitchFamily="34" charset="0"/>
                </a:rPr>
                <a:t>智者</a:t>
              </a:r>
            </a:p>
          </p:txBody>
        </p:sp>
        <p:sp>
          <p:nvSpPr>
            <p:cNvPr id="15374" name="Text Box 13">
              <a:extLst>
                <a:ext uri="{FF2B5EF4-FFF2-40B4-BE49-F238E27FC236}">
                  <a16:creationId xmlns:a16="http://schemas.microsoft.com/office/drawing/2014/main" id="{5CD0284B-A38C-3B44-9C24-7E9EB9354173}"/>
                </a:ext>
              </a:extLst>
            </p:cNvPr>
            <p:cNvSpPr txBox="1">
              <a:spLocks noChangeArrowheads="1"/>
            </p:cNvSpPr>
            <p:nvPr/>
          </p:nvSpPr>
          <p:spPr bwMode="auto">
            <a:xfrm>
              <a:off x="3216" y="3741"/>
              <a:ext cx="81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600">
                  <a:latin typeface="Verdana" panose="020B0604030504040204" pitchFamily="34" charset="0"/>
                </a:rPr>
                <a:t>询问者</a:t>
              </a:r>
            </a:p>
          </p:txBody>
        </p:sp>
      </p:grpSp>
      <p:pic>
        <p:nvPicPr>
          <p:cNvPr id="15367" name="Picture 18" descr="图灵，逻辑学家，人工智能之父">
            <a:extLst>
              <a:ext uri="{FF2B5EF4-FFF2-40B4-BE49-F238E27FC236}">
                <a16:creationId xmlns:a16="http://schemas.microsoft.com/office/drawing/2014/main" id="{36BDD4CE-D994-E04C-A3D3-226A859F24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3776663"/>
            <a:ext cx="2466975"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2133F045-2ED4-B44A-BE79-E153BF2FFEA6}"/>
              </a:ext>
            </a:extLst>
          </p:cNvPr>
          <p:cNvSpPr>
            <a:spLocks noGrp="1" noChangeArrowheads="1"/>
          </p:cNvSpPr>
          <p:nvPr>
            <p:ph type="title"/>
          </p:nvPr>
        </p:nvSpPr>
        <p:spPr>
          <a:xfrm>
            <a:off x="0" y="0"/>
            <a:ext cx="9144000" cy="838200"/>
          </a:xfrm>
        </p:spPr>
        <p:txBody>
          <a:bodyPr/>
          <a:lstStyle/>
          <a:p>
            <a:pPr eaLnBrk="1" hangingPunct="1"/>
            <a:r>
              <a:rPr lang="en-US" altLang="zh-CN" sz="3600" b="0">
                <a:latin typeface="Times New Roman" panose="02020603050405020304" pitchFamily="18" charset="0"/>
                <a:ea typeface="黑体" panose="02010609060101010101" pitchFamily="49" charset="-122"/>
              </a:rPr>
              <a:t>1.1.3 </a:t>
            </a:r>
            <a:r>
              <a:rPr lang="zh-CN" altLang="en-US" sz="3600" b="0">
                <a:latin typeface="Times New Roman" panose="02020603050405020304" pitchFamily="18" charset="0"/>
                <a:ea typeface="黑体" panose="02010609060101010101" pitchFamily="49" charset="-122"/>
              </a:rPr>
              <a:t>人工智能</a:t>
            </a:r>
            <a:endParaRPr lang="en-US" altLang="ja-JP" sz="3600" b="0">
              <a:latin typeface="Times New Roman" panose="02020603050405020304" pitchFamily="18" charset="0"/>
              <a:ea typeface="黑体" panose="02010609060101010101" pitchFamily="49" charset="-122"/>
            </a:endParaRPr>
          </a:p>
        </p:txBody>
      </p:sp>
      <p:sp>
        <p:nvSpPr>
          <p:cNvPr id="16387" name="Rectangle 4">
            <a:extLst>
              <a:ext uri="{FF2B5EF4-FFF2-40B4-BE49-F238E27FC236}">
                <a16:creationId xmlns:a16="http://schemas.microsoft.com/office/drawing/2014/main" id="{7B885C70-C24F-174E-ABCC-070C66483C4D}"/>
              </a:ext>
            </a:extLst>
          </p:cNvPr>
          <p:cNvSpPr>
            <a:spLocks noChangeArrowheads="1"/>
          </p:cNvSpPr>
          <p:nvPr/>
        </p:nvSpPr>
        <p:spPr bwMode="auto">
          <a:xfrm>
            <a:off x="304800" y="1219200"/>
            <a:ext cx="8585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30000"/>
              </a:lnSpc>
              <a:buClr>
                <a:schemeClr val="tx1"/>
              </a:buClr>
              <a:buFont typeface="Wingdings" pitchFamily="2" charset="2"/>
              <a:buNone/>
            </a:pPr>
            <a:r>
              <a:rPr lang="en-US" altLang="zh-CN" b="1" dirty="0">
                <a:solidFill>
                  <a:srgbClr val="FF3300"/>
                </a:solidFill>
                <a:latin typeface="Verdana" panose="020B0604030504040204" pitchFamily="34" charset="0"/>
              </a:rPr>
              <a:t>●</a:t>
            </a:r>
            <a:r>
              <a:rPr lang="zh-CN" altLang="en-US" b="1" dirty="0">
                <a:solidFill>
                  <a:srgbClr val="0000FF"/>
                </a:solidFill>
                <a:latin typeface="Verdana" panose="020B0604030504040204" pitchFamily="34" charset="0"/>
              </a:rPr>
              <a:t>中国屋思考实验</a:t>
            </a:r>
          </a:p>
          <a:p>
            <a:pPr eaLnBrk="1" hangingPunct="1">
              <a:lnSpc>
                <a:spcPct val="130000"/>
              </a:lnSpc>
              <a:buClr>
                <a:schemeClr val="tx1"/>
              </a:buClr>
              <a:buFont typeface="Wingdings" pitchFamily="2" charset="2"/>
              <a:buNone/>
            </a:pPr>
            <a:r>
              <a:rPr lang="zh-CN" altLang="en-US" b="1" dirty="0">
                <a:latin typeface="Verdana" panose="020B0604030504040204" pitchFamily="34" charset="0"/>
              </a:rPr>
              <a:t>语言哲学家约翰</a:t>
            </a:r>
            <a:r>
              <a:rPr lang="en-US" altLang="zh-CN" b="1" dirty="0">
                <a:latin typeface="Verdana" panose="020B0604030504040204" pitchFamily="34" charset="0"/>
              </a:rPr>
              <a:t>.R.</a:t>
            </a:r>
            <a:r>
              <a:rPr lang="zh-CN" altLang="en-US" b="1" dirty="0">
                <a:latin typeface="Verdana" panose="020B0604030504040204" pitchFamily="34" charset="0"/>
              </a:rPr>
              <a:t>塞尔（</a:t>
            </a:r>
            <a:r>
              <a:rPr lang="en-US" altLang="zh-CN" b="1" dirty="0">
                <a:latin typeface="Verdana" panose="020B0604030504040204" pitchFamily="34" charset="0"/>
              </a:rPr>
              <a:t>John R. Searle</a:t>
            </a:r>
            <a:r>
              <a:rPr lang="zh-CN" altLang="en-US" b="1" dirty="0">
                <a:latin typeface="Verdana" panose="020B0604030504040204" pitchFamily="34" charset="0"/>
              </a:rPr>
              <a:t>，</a:t>
            </a:r>
            <a:r>
              <a:rPr lang="en-US" altLang="zh-CN" b="1" dirty="0">
                <a:latin typeface="Verdana" panose="020B0604030504040204" pitchFamily="34" charset="0"/>
              </a:rPr>
              <a:t>1980</a:t>
            </a:r>
            <a:r>
              <a:rPr lang="zh-CN" altLang="en-US" b="1" dirty="0">
                <a:latin typeface="Verdana" panose="020B0604030504040204" pitchFamily="34" charset="0"/>
              </a:rPr>
              <a:t>） </a:t>
            </a:r>
          </a:p>
          <a:p>
            <a:pPr eaLnBrk="1" hangingPunct="1">
              <a:lnSpc>
                <a:spcPct val="130000"/>
              </a:lnSpc>
              <a:buClr>
                <a:schemeClr val="tx1"/>
              </a:buClr>
              <a:buFont typeface="Wingdings" pitchFamily="2" charset="2"/>
              <a:buNone/>
            </a:pPr>
            <a:r>
              <a:rPr lang="zh-CN" altLang="en-US" b="1" dirty="0">
                <a:solidFill>
                  <a:srgbClr val="FF3300"/>
                </a:solidFill>
                <a:latin typeface="Verdana" panose="020B0604030504040204" pitchFamily="34" charset="0"/>
              </a:rPr>
              <a:t>●</a:t>
            </a:r>
            <a:r>
              <a:rPr lang="zh-CN" altLang="en-US" b="1" dirty="0">
                <a:latin typeface="Verdana" panose="020B0604030504040204" pitchFamily="34" charset="0"/>
              </a:rPr>
              <a:t>锁在屋里的看不懂卡片上汉字的人，根据英文说明书把从门缝中得到的汉字与屋内的汉字进行匹配然后扔出去，从外观上看好像这个人懂中文，而且正确匹配的速度会越来越快，实际上他不懂中文。</a:t>
            </a:r>
          </a:p>
          <a:p>
            <a:pPr eaLnBrk="1" hangingPunct="1">
              <a:lnSpc>
                <a:spcPct val="130000"/>
              </a:lnSpc>
              <a:buClr>
                <a:schemeClr val="tx1"/>
              </a:buClr>
              <a:buFont typeface="Wingdings" pitchFamily="2" charset="2"/>
              <a:buNone/>
            </a:pPr>
            <a:r>
              <a:rPr lang="zh-CN" altLang="en-US" b="1" dirty="0">
                <a:solidFill>
                  <a:srgbClr val="FF3300"/>
                </a:solidFill>
                <a:latin typeface="Verdana" panose="020B0604030504040204" pitchFamily="34" charset="0"/>
              </a:rPr>
              <a:t>●</a:t>
            </a:r>
            <a:r>
              <a:rPr lang="zh-CN" altLang="en-US" b="1" dirty="0">
                <a:latin typeface="Verdana" panose="020B0604030504040204" pitchFamily="34" charset="0"/>
              </a:rPr>
              <a:t>证明：即使通过</a:t>
            </a:r>
            <a:r>
              <a:rPr lang="zh-CN" altLang="en-US" b="1" dirty="0">
                <a:latin typeface="Times New Roman" panose="02020603050405020304" pitchFamily="18" charset="0"/>
              </a:rPr>
              <a:t>图灵测试</a:t>
            </a:r>
            <a:r>
              <a:rPr lang="zh-CN" altLang="en-US" b="1" dirty="0">
                <a:latin typeface="Verdana" panose="020B0604030504040204" pitchFamily="34" charset="0"/>
              </a:rPr>
              <a:t>也不能说明计算机能思维。</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1EFC2C03-A02E-8544-9B48-55CEC9A301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92A93C9-076A-9E42-81BF-A6A8D64A26CC}" type="slidenum">
              <a:rPr lang="ja-JP" altLang="en-US" sz="1800">
                <a:solidFill>
                  <a:srgbClr val="A50021"/>
                </a:solidFill>
                <a:ea typeface="MS PGothic" panose="020B0600070205080204" pitchFamily="34" charset="-128"/>
              </a:rPr>
              <a:pPr>
                <a:lnSpc>
                  <a:spcPct val="100000"/>
                </a:lnSpc>
                <a:spcBef>
                  <a:spcPct val="0"/>
                </a:spcBef>
                <a:buClrTx/>
                <a:buFontTx/>
                <a:buNone/>
              </a:pPr>
              <a:t>17</a:t>
            </a:fld>
            <a:endParaRPr lang="en-US" altLang="ja-JP" sz="1800">
              <a:solidFill>
                <a:srgbClr val="A50021"/>
              </a:solidFill>
              <a:ea typeface="MS PGothic" panose="020B0600070205080204" pitchFamily="34" charset="-128"/>
            </a:endParaRPr>
          </a:p>
        </p:txBody>
      </p:sp>
      <p:sp>
        <p:nvSpPr>
          <p:cNvPr id="17411" name="Rectangle 2">
            <a:extLst>
              <a:ext uri="{FF2B5EF4-FFF2-40B4-BE49-F238E27FC236}">
                <a16:creationId xmlns:a16="http://schemas.microsoft.com/office/drawing/2014/main" id="{424D1C5B-96CB-2F49-8C53-7673C4F97A53}"/>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1</a:t>
            </a:r>
            <a:r>
              <a:rPr lang="zh-CN" altLang="en-US" sz="3600" b="0">
                <a:latin typeface="Times New Roman" panose="02020603050405020304" pitchFamily="18" charset="0"/>
                <a:ea typeface="黑体" panose="02010609060101010101" pitchFamily="49" charset="-122"/>
              </a:rPr>
              <a:t>章  绪论</a:t>
            </a:r>
          </a:p>
        </p:txBody>
      </p:sp>
      <p:sp>
        <p:nvSpPr>
          <p:cNvPr id="17412" name="Rectangle 3">
            <a:extLst>
              <a:ext uri="{FF2B5EF4-FFF2-40B4-BE49-F238E27FC236}">
                <a16:creationId xmlns:a16="http://schemas.microsoft.com/office/drawing/2014/main" id="{EE222501-7134-BA42-A8D5-684E2858CF83}"/>
              </a:ext>
            </a:extLst>
          </p:cNvPr>
          <p:cNvSpPr>
            <a:spLocks noGrp="1" noChangeArrowheads="1"/>
          </p:cNvSpPr>
          <p:nvPr>
            <p:ph type="body" idx="1"/>
          </p:nvPr>
        </p:nvSpPr>
        <p:spPr>
          <a:xfrm>
            <a:off x="533400" y="908050"/>
            <a:ext cx="8359775" cy="5400675"/>
          </a:xfrm>
        </p:spPr>
        <p:txBody>
          <a:bodyPr/>
          <a:lstStyle/>
          <a:p>
            <a:pPr eaLnBrk="1" hangingPunct="1">
              <a:lnSpc>
                <a:spcPct val="160000"/>
              </a:lnSpc>
            </a:pPr>
            <a:r>
              <a:rPr lang="en-US" altLang="zh-CN" b="1">
                <a:latin typeface="Times New Roman" panose="02020603050405020304" pitchFamily="18" charset="0"/>
              </a:rPr>
              <a:t>1.1  </a:t>
            </a:r>
            <a:r>
              <a:rPr lang="zh-CN" altLang="en-US" b="1">
                <a:latin typeface="Times New Roman" panose="02020603050405020304" pitchFamily="18" charset="0"/>
              </a:rPr>
              <a:t>人工智能的基本概念 </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1.2  </a:t>
            </a:r>
            <a:r>
              <a:rPr lang="zh-CN" altLang="en-US" b="1">
                <a:solidFill>
                  <a:srgbClr val="0000FF"/>
                </a:solidFill>
                <a:latin typeface="Times New Roman" panose="02020603050405020304" pitchFamily="18" charset="0"/>
              </a:rPr>
              <a:t>人工智能的发展简史</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1.3  </a:t>
            </a:r>
            <a:r>
              <a:rPr lang="zh-CN" altLang="en-US" b="1">
                <a:latin typeface="Times New Roman" panose="02020603050405020304" pitchFamily="18" charset="0"/>
              </a:rPr>
              <a:t>人工智能研究的基本内容</a:t>
            </a:r>
          </a:p>
          <a:p>
            <a:pPr eaLnBrk="1" hangingPunct="1">
              <a:lnSpc>
                <a:spcPct val="160000"/>
              </a:lnSpc>
            </a:pPr>
            <a:r>
              <a:rPr lang="en-US" altLang="zh-CN" b="1">
                <a:latin typeface="Times New Roman" panose="02020603050405020304" pitchFamily="18" charset="0"/>
              </a:rPr>
              <a:t>1.4  </a:t>
            </a:r>
            <a:r>
              <a:rPr lang="zh-CN" altLang="en-US" b="1">
                <a:latin typeface="Times New Roman" panose="02020603050405020304" pitchFamily="18" charset="0"/>
              </a:rPr>
              <a:t>人工智能的主要研究领域 </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770AD05C-30FE-5B46-BB36-1D2056074C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55264E3-2D69-394C-BB05-9EA8A065D8D5}" type="slidenum">
              <a:rPr lang="ja-JP" altLang="en-US" sz="1800">
                <a:solidFill>
                  <a:srgbClr val="A50021"/>
                </a:solidFill>
                <a:ea typeface="MS PGothic" panose="020B0600070205080204" pitchFamily="34" charset="-128"/>
              </a:rPr>
              <a:pPr>
                <a:lnSpc>
                  <a:spcPct val="100000"/>
                </a:lnSpc>
                <a:spcBef>
                  <a:spcPct val="0"/>
                </a:spcBef>
                <a:buClrTx/>
                <a:buFontTx/>
                <a:buNone/>
              </a:pPr>
              <a:t>18</a:t>
            </a:fld>
            <a:endParaRPr lang="en-US" altLang="ja-JP" sz="1800">
              <a:solidFill>
                <a:srgbClr val="A50021"/>
              </a:solidFill>
              <a:ea typeface="MS PGothic" panose="020B0600070205080204" pitchFamily="34" charset="-128"/>
            </a:endParaRPr>
          </a:p>
        </p:txBody>
      </p:sp>
      <p:sp>
        <p:nvSpPr>
          <p:cNvPr id="18435" name="Rectangle 2">
            <a:extLst>
              <a:ext uri="{FF2B5EF4-FFF2-40B4-BE49-F238E27FC236}">
                <a16:creationId xmlns:a16="http://schemas.microsoft.com/office/drawing/2014/main" id="{8EFFF09B-61A2-784E-8340-EC77F0E8D638}"/>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1.2  </a:t>
            </a:r>
            <a:r>
              <a:rPr lang="zh-CN" altLang="en-US" sz="3600" b="0">
                <a:latin typeface="Times New Roman" panose="02020603050405020304" pitchFamily="18" charset="0"/>
                <a:ea typeface="黑体" panose="02010609060101010101" pitchFamily="49" charset="-122"/>
              </a:rPr>
              <a:t>人工智能的发展简史</a:t>
            </a:r>
          </a:p>
        </p:txBody>
      </p:sp>
      <p:sp>
        <p:nvSpPr>
          <p:cNvPr id="65541" name="Rectangle 5">
            <a:extLst>
              <a:ext uri="{FF2B5EF4-FFF2-40B4-BE49-F238E27FC236}">
                <a16:creationId xmlns:a16="http://schemas.microsoft.com/office/drawing/2014/main" id="{804C1637-AB72-964A-8DE2-43E777F4608D}"/>
              </a:ext>
            </a:extLst>
          </p:cNvPr>
          <p:cNvSpPr>
            <a:spLocks noGrp="1" noChangeArrowheads="1"/>
          </p:cNvSpPr>
          <p:nvPr>
            <p:ph type="body" idx="1"/>
          </p:nvPr>
        </p:nvSpPr>
        <p:spPr>
          <a:xfrm>
            <a:off x="381000" y="914400"/>
            <a:ext cx="8283575" cy="5400675"/>
          </a:xfrm>
          <a:noFill/>
        </p:spPr>
        <p:txBody>
          <a:bodyPr/>
          <a:lstStyle/>
          <a:p>
            <a:pPr eaLnBrk="1" hangingPunct="1">
              <a:lnSpc>
                <a:spcPct val="140000"/>
              </a:lnSpc>
              <a:buSzPct val="60000"/>
              <a:buFontTx/>
              <a:buBlip>
                <a:blip r:embed="rId2"/>
              </a:buBlip>
            </a:pPr>
            <a:r>
              <a:rPr lang="en-US" altLang="zh-CN" b="1">
                <a:latin typeface="Times New Roman" panose="02020603050405020304" pitchFamily="18" charset="0"/>
              </a:rPr>
              <a:t>1.2.1  </a:t>
            </a:r>
            <a:r>
              <a:rPr lang="zh-CN" altLang="en-US" b="1">
                <a:latin typeface="Times New Roman" panose="02020603050405020304" pitchFamily="18" charset="0"/>
              </a:rPr>
              <a:t>孕育（</a:t>
            </a:r>
            <a:r>
              <a:rPr lang="en-US" altLang="zh-CN" b="1">
                <a:latin typeface="Times New Roman" panose="02020603050405020304" pitchFamily="18" charset="0"/>
              </a:rPr>
              <a:t>1956</a:t>
            </a:r>
            <a:r>
              <a:rPr lang="zh-CN" altLang="en-US" b="1">
                <a:latin typeface="Times New Roman" panose="02020603050405020304" pitchFamily="18" charset="0"/>
              </a:rPr>
              <a:t>年之前）</a:t>
            </a:r>
          </a:p>
          <a:p>
            <a:pPr algn="just" eaLnBrk="1" hangingPunct="1">
              <a:lnSpc>
                <a:spcPct val="110000"/>
              </a:lnSpc>
              <a:buFont typeface="Wingdings" pitchFamily="2" charset="2"/>
              <a:buBlip>
                <a:blip r:embed="rId3"/>
              </a:buBlip>
            </a:pPr>
            <a:r>
              <a:rPr lang="zh-CN" altLang="en-US" sz="2600">
                <a:latin typeface="Times New Roman" panose="02020603050405020304" pitchFamily="18" charset="0"/>
              </a:rPr>
              <a:t>公元前，亚里斯多德（</a:t>
            </a:r>
            <a:r>
              <a:rPr lang="en-US" altLang="zh-CN" sz="2600">
                <a:latin typeface="Times New Roman" panose="02020603050405020304" pitchFamily="18" charset="0"/>
              </a:rPr>
              <a:t>Aristotle</a:t>
            </a:r>
            <a:r>
              <a:rPr lang="zh-CN" altLang="en-US" sz="2600">
                <a:latin typeface="Times New Roman" panose="02020603050405020304" pitchFamily="18" charset="0"/>
              </a:rPr>
              <a:t>）：三段论</a:t>
            </a:r>
          </a:p>
          <a:p>
            <a:pPr algn="just" eaLnBrk="1" hangingPunct="1">
              <a:lnSpc>
                <a:spcPct val="110000"/>
              </a:lnSpc>
              <a:buFont typeface="Wingdings" pitchFamily="2" charset="2"/>
              <a:buBlip>
                <a:blip r:embed="rId3"/>
              </a:buBlip>
            </a:pPr>
            <a:r>
              <a:rPr lang="zh-CN" altLang="en-US" sz="2600">
                <a:latin typeface="Times New Roman" panose="02020603050405020304" pitchFamily="18" charset="0"/>
              </a:rPr>
              <a:t>培根（</a:t>
            </a:r>
            <a:r>
              <a:rPr lang="en-US" altLang="zh-CN" sz="2600">
                <a:latin typeface="Times New Roman" panose="02020603050405020304" pitchFamily="18" charset="0"/>
              </a:rPr>
              <a:t>F. Bacon</a:t>
            </a:r>
            <a:r>
              <a:rPr lang="zh-CN" altLang="en-US" sz="2600">
                <a:latin typeface="Times New Roman" panose="02020603050405020304" pitchFamily="18" charset="0"/>
              </a:rPr>
              <a:t>）：归纳法</a:t>
            </a:r>
          </a:p>
          <a:p>
            <a:pPr algn="just" eaLnBrk="1" hangingPunct="1">
              <a:lnSpc>
                <a:spcPct val="110000"/>
              </a:lnSpc>
              <a:buFont typeface="Wingdings" pitchFamily="2" charset="2"/>
              <a:buBlip>
                <a:blip r:embed="rId3"/>
              </a:buBlip>
            </a:pPr>
            <a:r>
              <a:rPr lang="zh-CN" altLang="en-US" sz="2600">
                <a:latin typeface="Times New Roman" panose="02020603050405020304" pitchFamily="18" charset="0"/>
              </a:rPr>
              <a:t>莱布尼茨（</a:t>
            </a:r>
            <a:r>
              <a:rPr lang="en-US" altLang="zh-CN" sz="2600">
                <a:latin typeface="Times New Roman" panose="02020603050405020304" pitchFamily="18" charset="0"/>
              </a:rPr>
              <a:t>G. W. Leibnitz</a:t>
            </a:r>
            <a:r>
              <a:rPr lang="zh-CN" altLang="en-US" sz="2600">
                <a:latin typeface="Times New Roman" panose="02020603050405020304" pitchFamily="18" charset="0"/>
              </a:rPr>
              <a:t>）：万能符号、推理计算</a:t>
            </a:r>
          </a:p>
          <a:p>
            <a:pPr algn="just" eaLnBrk="1" hangingPunct="1">
              <a:lnSpc>
                <a:spcPct val="110000"/>
              </a:lnSpc>
              <a:buFont typeface="Wingdings" pitchFamily="2" charset="2"/>
              <a:buBlip>
                <a:blip r:embed="rId3"/>
              </a:buBlip>
            </a:pPr>
            <a:r>
              <a:rPr lang="zh-CN" altLang="en-US" sz="2600">
                <a:latin typeface="Times New Roman" panose="02020603050405020304" pitchFamily="18" charset="0"/>
              </a:rPr>
              <a:t>布尔（</a:t>
            </a:r>
            <a:r>
              <a:rPr lang="en-US" altLang="zh-CN" sz="2600">
                <a:latin typeface="Times New Roman" panose="02020603050405020304" pitchFamily="18" charset="0"/>
              </a:rPr>
              <a:t>G. Boole</a:t>
            </a:r>
            <a:r>
              <a:rPr lang="zh-CN" altLang="en-US" sz="2600">
                <a:latin typeface="Times New Roman" panose="02020603050405020304" pitchFamily="18" charset="0"/>
              </a:rPr>
              <a:t>）：用符号语言描述思维活动的基本推理法则</a:t>
            </a:r>
          </a:p>
          <a:p>
            <a:pPr algn="just" eaLnBrk="1" hangingPunct="1">
              <a:lnSpc>
                <a:spcPct val="110000"/>
              </a:lnSpc>
              <a:buFont typeface="Wingdings" pitchFamily="2" charset="2"/>
              <a:buBlip>
                <a:blip r:embed="rId3"/>
              </a:buBlip>
            </a:pPr>
            <a:r>
              <a:rPr lang="en-US" altLang="zh-CN" sz="2600">
                <a:latin typeface="Times New Roman" panose="02020603050405020304" pitchFamily="18" charset="0"/>
              </a:rPr>
              <a:t>1936</a:t>
            </a:r>
            <a:r>
              <a:rPr lang="zh-CN" altLang="en-US" sz="2600">
                <a:latin typeface="Times New Roman" panose="02020603050405020304" pitchFamily="18" charset="0"/>
              </a:rPr>
              <a:t>年，图灵：图灵机</a:t>
            </a:r>
          </a:p>
          <a:p>
            <a:pPr algn="just" eaLnBrk="1" hangingPunct="1">
              <a:lnSpc>
                <a:spcPct val="110000"/>
              </a:lnSpc>
              <a:buFont typeface="Wingdings" pitchFamily="2" charset="2"/>
              <a:buBlip>
                <a:blip r:embed="rId3"/>
              </a:buBlip>
            </a:pPr>
            <a:r>
              <a:rPr lang="en-US" altLang="zh-CN" sz="2600">
                <a:latin typeface="Times New Roman" panose="02020603050405020304" pitchFamily="18" charset="0"/>
              </a:rPr>
              <a:t>1943</a:t>
            </a:r>
            <a:r>
              <a:rPr lang="zh-CN" altLang="en-US" sz="2600">
                <a:latin typeface="Times New Roman" panose="02020603050405020304" pitchFamily="18" charset="0"/>
              </a:rPr>
              <a:t>年，麦克洛奇（</a:t>
            </a:r>
            <a:r>
              <a:rPr lang="en-US" altLang="zh-CN" sz="2600">
                <a:latin typeface="Times New Roman" panose="02020603050405020304" pitchFamily="18" charset="0"/>
              </a:rPr>
              <a:t>W. McCulloch</a:t>
            </a:r>
            <a:r>
              <a:rPr lang="zh-CN" altLang="en-US" sz="2600">
                <a:latin typeface="Times New Roman" panose="02020603050405020304" pitchFamily="18" charset="0"/>
              </a:rPr>
              <a:t>）、匹兹</a:t>
            </a:r>
            <a:r>
              <a:rPr lang="en-US" altLang="zh-CN" sz="2600">
                <a:latin typeface="Times New Roman" panose="02020603050405020304" pitchFamily="18" charset="0"/>
              </a:rPr>
              <a:t>(W. Pitts)</a:t>
            </a:r>
            <a:r>
              <a:rPr lang="zh-CN" altLang="en-US" sz="2600">
                <a:latin typeface="Times New Roman" panose="02020603050405020304" pitchFamily="18" charset="0"/>
              </a:rPr>
              <a:t>：</a:t>
            </a:r>
            <a:r>
              <a:rPr lang="en-US" altLang="zh-CN" sz="2600">
                <a:latin typeface="Times New Roman" panose="02020603050405020304" pitchFamily="18" charset="0"/>
              </a:rPr>
              <a:t>M</a:t>
            </a:r>
            <a:r>
              <a:rPr lang="zh-CN" altLang="en-US" sz="2600">
                <a:latin typeface="Times New Roman" panose="02020603050405020304" pitchFamily="18" charset="0"/>
              </a:rPr>
              <a:t>－</a:t>
            </a:r>
            <a:r>
              <a:rPr lang="en-US" altLang="zh-CN" sz="2600">
                <a:latin typeface="Times New Roman" panose="02020603050405020304" pitchFamily="18" charset="0"/>
              </a:rPr>
              <a:t>P</a:t>
            </a:r>
            <a:r>
              <a:rPr lang="zh-CN" altLang="en-US" sz="2600">
                <a:latin typeface="Times New Roman" panose="02020603050405020304" pitchFamily="18" charset="0"/>
              </a:rPr>
              <a:t>模型</a:t>
            </a:r>
            <a:endParaRPr lang="zh-CN" altLang="en-US"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 calcmode="lin" valueType="num">
                                      <p:cBhvr additive="base">
                                        <p:cTn id="7" dur="500" fill="hold"/>
                                        <p:tgtEl>
                                          <p:spTgt spid="655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541">
                                            <p:txEl>
                                              <p:pRg st="1" end="1"/>
                                            </p:txEl>
                                          </p:spTgt>
                                        </p:tgtEl>
                                        <p:attrNameLst>
                                          <p:attrName>style.visibility</p:attrName>
                                        </p:attrNameLst>
                                      </p:cBhvr>
                                      <p:to>
                                        <p:strVal val="visible"/>
                                      </p:to>
                                    </p:set>
                                    <p:anim calcmode="lin" valueType="num">
                                      <p:cBhvr additive="base">
                                        <p:cTn id="12" dur="500" fill="hold"/>
                                        <p:tgtEl>
                                          <p:spTgt spid="6554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41">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5541">
                                            <p:txEl>
                                              <p:pRg st="2" end="2"/>
                                            </p:txEl>
                                          </p:spTgt>
                                        </p:tgtEl>
                                        <p:attrNameLst>
                                          <p:attrName>style.visibility</p:attrName>
                                        </p:attrNameLst>
                                      </p:cBhvr>
                                      <p:to>
                                        <p:strVal val="visible"/>
                                      </p:to>
                                    </p:set>
                                    <p:anim calcmode="lin" valueType="num">
                                      <p:cBhvr additive="base">
                                        <p:cTn id="17" dur="500" fill="hold"/>
                                        <p:tgtEl>
                                          <p:spTgt spid="6554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5541">
                                            <p:txEl>
                                              <p:pRg st="3" end="3"/>
                                            </p:txEl>
                                          </p:spTgt>
                                        </p:tgtEl>
                                        <p:attrNameLst>
                                          <p:attrName>style.visibility</p:attrName>
                                        </p:attrNameLst>
                                      </p:cBhvr>
                                      <p:to>
                                        <p:strVal val="visible"/>
                                      </p:to>
                                    </p:set>
                                    <p:anim calcmode="lin" valueType="num">
                                      <p:cBhvr additive="base">
                                        <p:cTn id="22" dur="500" fill="hold"/>
                                        <p:tgtEl>
                                          <p:spTgt spid="6554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54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5541">
                                            <p:txEl>
                                              <p:pRg st="4" end="4"/>
                                            </p:txEl>
                                          </p:spTgt>
                                        </p:tgtEl>
                                        <p:attrNameLst>
                                          <p:attrName>style.visibility</p:attrName>
                                        </p:attrNameLst>
                                      </p:cBhvr>
                                      <p:to>
                                        <p:strVal val="visible"/>
                                      </p:to>
                                    </p:set>
                                    <p:anim calcmode="lin" valueType="num">
                                      <p:cBhvr additive="base">
                                        <p:cTn id="27" dur="500" fill="hold"/>
                                        <p:tgtEl>
                                          <p:spTgt spid="6554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5541">
                                            <p:txEl>
                                              <p:pRg st="5" end="5"/>
                                            </p:txEl>
                                          </p:spTgt>
                                        </p:tgtEl>
                                        <p:attrNameLst>
                                          <p:attrName>style.visibility</p:attrName>
                                        </p:attrNameLst>
                                      </p:cBhvr>
                                      <p:to>
                                        <p:strVal val="visible"/>
                                      </p:to>
                                    </p:set>
                                    <p:anim calcmode="lin" valueType="num">
                                      <p:cBhvr additive="base">
                                        <p:cTn id="32" dur="500" fill="hold"/>
                                        <p:tgtEl>
                                          <p:spTgt spid="6554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5541">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5541">
                                            <p:txEl>
                                              <p:pRg st="6" end="6"/>
                                            </p:txEl>
                                          </p:spTgt>
                                        </p:tgtEl>
                                        <p:attrNameLst>
                                          <p:attrName>style.visibility</p:attrName>
                                        </p:attrNameLst>
                                      </p:cBhvr>
                                      <p:to>
                                        <p:strVal val="visible"/>
                                      </p:to>
                                    </p:set>
                                    <p:anim calcmode="lin" valueType="num">
                                      <p:cBhvr additive="base">
                                        <p:cTn id="37" dur="500" fill="hold"/>
                                        <p:tgtEl>
                                          <p:spTgt spid="655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4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652FDFD1-0E8E-8E4B-8F4F-AE3DF6AAE0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A28F3DD-CB9B-E644-A699-7C9F76ED3670}" type="slidenum">
              <a:rPr lang="ja-JP" altLang="en-US" sz="1800">
                <a:solidFill>
                  <a:srgbClr val="A50021"/>
                </a:solidFill>
                <a:ea typeface="MS PGothic" panose="020B0600070205080204" pitchFamily="34" charset="-128"/>
              </a:rPr>
              <a:pPr>
                <a:lnSpc>
                  <a:spcPct val="100000"/>
                </a:lnSpc>
                <a:spcBef>
                  <a:spcPct val="0"/>
                </a:spcBef>
                <a:buClrTx/>
                <a:buFontTx/>
                <a:buNone/>
              </a:pPr>
              <a:t>19</a:t>
            </a:fld>
            <a:endParaRPr lang="en-US" altLang="ja-JP" sz="1800">
              <a:solidFill>
                <a:srgbClr val="A50021"/>
              </a:solidFill>
              <a:ea typeface="MS PGothic" panose="020B0600070205080204" pitchFamily="34" charset="-128"/>
            </a:endParaRPr>
          </a:p>
        </p:txBody>
      </p:sp>
      <p:sp>
        <p:nvSpPr>
          <p:cNvPr id="19459" name="Rectangle 11">
            <a:extLst>
              <a:ext uri="{FF2B5EF4-FFF2-40B4-BE49-F238E27FC236}">
                <a16:creationId xmlns:a16="http://schemas.microsoft.com/office/drawing/2014/main" id="{5A0BCDDA-48D5-9A40-915A-809F8C83B80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1.2  </a:t>
            </a:r>
            <a:r>
              <a:rPr lang="zh-CN" altLang="en-US" sz="3600">
                <a:solidFill>
                  <a:schemeClr val="bg1"/>
                </a:solidFill>
                <a:latin typeface="Times New Roman" panose="02020603050405020304" pitchFamily="18" charset="0"/>
                <a:ea typeface="黑体" panose="02010609060101010101" pitchFamily="49" charset="-122"/>
              </a:rPr>
              <a:t>人工智能的发展简史</a:t>
            </a:r>
          </a:p>
        </p:txBody>
      </p:sp>
      <p:sp>
        <p:nvSpPr>
          <p:cNvPr id="19460" name="Rectangle 12">
            <a:extLst>
              <a:ext uri="{FF2B5EF4-FFF2-40B4-BE49-F238E27FC236}">
                <a16:creationId xmlns:a16="http://schemas.microsoft.com/office/drawing/2014/main" id="{3DB52CF2-5DF1-AC41-97EC-DBC57BBD4501}"/>
              </a:ext>
            </a:extLst>
          </p:cNvPr>
          <p:cNvSpPr>
            <a:spLocks noChangeArrowheads="1"/>
          </p:cNvSpPr>
          <p:nvPr/>
        </p:nvSpPr>
        <p:spPr bwMode="auto">
          <a:xfrm>
            <a:off x="76200" y="762000"/>
            <a:ext cx="8991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buSzPct val="60000"/>
              <a:buFontTx/>
              <a:buBlip>
                <a:blip r:embed="rId2"/>
              </a:buBlip>
            </a:pPr>
            <a:r>
              <a:rPr lang="en-US" altLang="zh-CN" b="1">
                <a:latin typeface="Times New Roman" panose="02020603050405020304" pitchFamily="18" charset="0"/>
              </a:rPr>
              <a:t>1.2.1  </a:t>
            </a:r>
            <a:r>
              <a:rPr lang="zh-CN" altLang="en-US" b="1">
                <a:latin typeface="Times New Roman" panose="02020603050405020304" pitchFamily="18" charset="0"/>
              </a:rPr>
              <a:t>孕育（</a:t>
            </a:r>
            <a:r>
              <a:rPr lang="en-US" altLang="zh-CN" b="1">
                <a:latin typeface="Times New Roman" panose="02020603050405020304" pitchFamily="18" charset="0"/>
              </a:rPr>
              <a:t>1956</a:t>
            </a:r>
            <a:r>
              <a:rPr lang="zh-CN" altLang="en-US" b="1">
                <a:latin typeface="Times New Roman" panose="02020603050405020304" pitchFamily="18" charset="0"/>
              </a:rPr>
              <a:t>年之前）</a:t>
            </a:r>
          </a:p>
          <a:p>
            <a:pPr algn="just" eaLnBrk="1" hangingPunct="1">
              <a:spcBef>
                <a:spcPct val="0"/>
              </a:spcBef>
              <a:buFont typeface="Wingdings" pitchFamily="2" charset="2"/>
              <a:buBlip>
                <a:blip r:embed="rId3"/>
              </a:buBlip>
            </a:pPr>
            <a:r>
              <a:rPr lang="zh-CN" altLang="en-US" sz="2400">
                <a:latin typeface="Times New Roman" panose="02020603050405020304" pitchFamily="18" charset="0"/>
              </a:rPr>
              <a:t>美国爱荷华州立大学的阿塔纳索夫教授和他的研究生贝瑞在</a:t>
            </a:r>
            <a:r>
              <a:rPr lang="en-US" altLang="zh-CN" sz="2400">
                <a:latin typeface="Times New Roman" panose="02020603050405020304" pitchFamily="18" charset="0"/>
              </a:rPr>
              <a:t>1937</a:t>
            </a:r>
            <a:r>
              <a:rPr lang="zh-CN" altLang="en-US" sz="2400">
                <a:latin typeface="Times New Roman" panose="02020603050405020304" pitchFamily="18" charset="0"/>
              </a:rPr>
              <a:t>年至</a:t>
            </a:r>
            <a:r>
              <a:rPr lang="en-US" altLang="zh-CN" sz="2400">
                <a:latin typeface="Times New Roman" panose="02020603050405020304" pitchFamily="18" charset="0"/>
              </a:rPr>
              <a:t>1941</a:t>
            </a:r>
            <a:r>
              <a:rPr lang="zh-CN" altLang="en-US" sz="2400">
                <a:latin typeface="Times New Roman" panose="02020603050405020304" pitchFamily="18" charset="0"/>
              </a:rPr>
              <a:t>年间开发的世界上第一台电子计算机“阿塔纳索夫－贝瑞计算机（</a:t>
            </a:r>
            <a:r>
              <a:rPr lang="en-US" altLang="zh-CN" sz="2400">
                <a:latin typeface="Times New Roman" panose="02020603050405020304" pitchFamily="18" charset="0"/>
              </a:rPr>
              <a:t>Atanasoff-Berry Computer</a:t>
            </a:r>
            <a:r>
              <a:rPr lang="zh-CN" altLang="en-US" sz="2400">
                <a:latin typeface="Times New Roman" panose="02020603050405020304" pitchFamily="18" charset="0"/>
              </a:rPr>
              <a:t>，</a:t>
            </a:r>
            <a:r>
              <a:rPr lang="en-US" altLang="zh-CN" sz="2400">
                <a:latin typeface="Times New Roman" panose="02020603050405020304" pitchFamily="18" charset="0"/>
              </a:rPr>
              <a:t>ABC</a:t>
            </a:r>
            <a:r>
              <a:rPr lang="zh-CN" altLang="en-US" sz="2400">
                <a:latin typeface="Times New Roman" panose="02020603050405020304" pitchFamily="18" charset="0"/>
              </a:rPr>
              <a:t>）”为人工智能的研究奠定了物质基础。</a:t>
            </a:r>
            <a:r>
              <a:rPr lang="zh-CN" altLang="en-US" sz="2400">
                <a:solidFill>
                  <a:srgbClr val="0000FF"/>
                </a:solidFill>
                <a:latin typeface="Times New Roman" panose="02020603050405020304" pitchFamily="18" charset="0"/>
              </a:rPr>
              <a:t>（不是美国数学家莫克利和埃柯</a:t>
            </a:r>
            <a:r>
              <a:rPr lang="en-US" altLang="zh-CN" sz="2400">
                <a:solidFill>
                  <a:srgbClr val="0000FF"/>
                </a:solidFill>
                <a:latin typeface="Times New Roman" panose="02020603050405020304" pitchFamily="18" charset="0"/>
              </a:rPr>
              <a:t>1946</a:t>
            </a:r>
            <a:r>
              <a:rPr lang="zh-CN" altLang="en-US" sz="2400">
                <a:solidFill>
                  <a:srgbClr val="0000FF"/>
                </a:solidFill>
                <a:latin typeface="Times New Roman" panose="02020603050405020304" pitchFamily="18" charset="0"/>
              </a:rPr>
              <a:t>年发明的！）</a:t>
            </a:r>
          </a:p>
        </p:txBody>
      </p:sp>
      <p:pic>
        <p:nvPicPr>
          <p:cNvPr id="19461" name="Picture 13" descr="o_John_Atanasoff">
            <a:extLst>
              <a:ext uri="{FF2B5EF4-FFF2-40B4-BE49-F238E27FC236}">
                <a16:creationId xmlns:a16="http://schemas.microsoft.com/office/drawing/2014/main" id="{D85A7923-1E1F-4041-ABFC-BE67E6675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581400"/>
            <a:ext cx="19700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4" descr="o_Berry">
            <a:extLst>
              <a:ext uri="{FF2B5EF4-FFF2-40B4-BE49-F238E27FC236}">
                <a16:creationId xmlns:a16="http://schemas.microsoft.com/office/drawing/2014/main" id="{C9FB66B0-087E-D642-BD16-480FE0C11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581400"/>
            <a:ext cx="17764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5" descr="o_ABComputer">
            <a:extLst>
              <a:ext uri="{FF2B5EF4-FFF2-40B4-BE49-F238E27FC236}">
                <a16:creationId xmlns:a16="http://schemas.microsoft.com/office/drawing/2014/main" id="{2710E153-E028-BD47-BE0F-ADEC9D4E93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581400"/>
            <a:ext cx="4343400"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16">
            <a:extLst>
              <a:ext uri="{FF2B5EF4-FFF2-40B4-BE49-F238E27FC236}">
                <a16:creationId xmlns:a16="http://schemas.microsoft.com/office/drawing/2014/main" id="{1530737A-9C34-0E4E-A8C4-9753EA681280}"/>
              </a:ext>
            </a:extLst>
          </p:cNvPr>
          <p:cNvSpPr txBox="1">
            <a:spLocks noChangeArrowheads="1"/>
          </p:cNvSpPr>
          <p:nvPr/>
        </p:nvSpPr>
        <p:spPr bwMode="auto">
          <a:xfrm>
            <a:off x="5257800" y="63246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Verdana" panose="020B0604030504040204" pitchFamily="34" charset="0"/>
              </a:rPr>
              <a:t>阿塔纳索夫</a:t>
            </a:r>
          </a:p>
        </p:txBody>
      </p:sp>
      <p:sp>
        <p:nvSpPr>
          <p:cNvPr id="19465" name="Text Box 17">
            <a:extLst>
              <a:ext uri="{FF2B5EF4-FFF2-40B4-BE49-F238E27FC236}">
                <a16:creationId xmlns:a16="http://schemas.microsoft.com/office/drawing/2014/main" id="{5341D1DB-E0BC-2B4B-A593-4CB986DB5595}"/>
              </a:ext>
            </a:extLst>
          </p:cNvPr>
          <p:cNvSpPr txBox="1">
            <a:spLocks noChangeArrowheads="1"/>
          </p:cNvSpPr>
          <p:nvPr/>
        </p:nvSpPr>
        <p:spPr bwMode="auto">
          <a:xfrm>
            <a:off x="7772400" y="6248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1800" b="1">
                <a:latin typeface="Verdana" panose="020B0604030504040204" pitchFamily="34" charset="0"/>
              </a:rPr>
              <a:t>贝瑞</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FE78-7CB4-0C46-8CC7-713A5CCEB8A1}"/>
              </a:ext>
            </a:extLst>
          </p:cNvPr>
          <p:cNvSpPr>
            <a:spLocks noGrp="1"/>
          </p:cNvSpPr>
          <p:nvPr>
            <p:ph type="title"/>
          </p:nvPr>
        </p:nvSpPr>
        <p:spPr/>
        <p:txBody>
          <a:bodyPr/>
          <a:lstStyle/>
          <a:p>
            <a:r>
              <a:rPr lang="zh-TW" altLang="en-US" sz="3200" dirty="0"/>
              <a:t>课程考核</a:t>
            </a:r>
            <a:r>
              <a:rPr lang="en-US" altLang="zh-CN" sz="3200" dirty="0"/>
              <a:t>(32</a:t>
            </a:r>
            <a:r>
              <a:rPr lang="zh-TW" altLang="en-US" sz="3200" dirty="0"/>
              <a:t>课时</a:t>
            </a:r>
            <a:r>
              <a:rPr lang="en-US" altLang="zh-CN" sz="3200" dirty="0"/>
              <a:t>=16</a:t>
            </a:r>
            <a:r>
              <a:rPr lang="zh-TW" altLang="en-US" sz="3200" dirty="0"/>
              <a:t>课时理论</a:t>
            </a:r>
            <a:r>
              <a:rPr lang="en-US" altLang="zh-CN" sz="3200" dirty="0"/>
              <a:t>+16</a:t>
            </a:r>
            <a:r>
              <a:rPr lang="zh-TW" altLang="en-US" sz="3200" dirty="0"/>
              <a:t>课时实验</a:t>
            </a:r>
            <a:r>
              <a:rPr lang="en-US" altLang="zh-CN" sz="3200" dirty="0"/>
              <a:t>)</a:t>
            </a:r>
            <a:endParaRPr lang="en-US" sz="3200" dirty="0"/>
          </a:p>
        </p:txBody>
      </p:sp>
      <p:sp>
        <p:nvSpPr>
          <p:cNvPr id="3" name="Content Placeholder 2">
            <a:extLst>
              <a:ext uri="{FF2B5EF4-FFF2-40B4-BE49-F238E27FC236}">
                <a16:creationId xmlns:a16="http://schemas.microsoft.com/office/drawing/2014/main" id="{576CB7D7-6CE4-4E4F-9C8D-19BB37EE82AB}"/>
              </a:ext>
            </a:extLst>
          </p:cNvPr>
          <p:cNvSpPr>
            <a:spLocks noGrp="1"/>
          </p:cNvSpPr>
          <p:nvPr>
            <p:ph idx="1"/>
          </p:nvPr>
        </p:nvSpPr>
        <p:spPr/>
        <p:txBody>
          <a:bodyPr/>
          <a:lstStyle/>
          <a:p>
            <a:r>
              <a:rPr lang="zh-TW" altLang="en-US" dirty="0"/>
              <a:t>闭卷考试成绩</a:t>
            </a:r>
            <a:r>
              <a:rPr lang="en-US" altLang="zh-CN" dirty="0"/>
              <a:t>60%</a:t>
            </a:r>
            <a:r>
              <a:rPr lang="zh-CN" altLang="en-US" dirty="0"/>
              <a:t> </a:t>
            </a:r>
            <a:endParaRPr lang="en-US" altLang="zh-CN" dirty="0"/>
          </a:p>
          <a:p>
            <a:pPr lvl="1"/>
            <a:r>
              <a:rPr lang="zh-TW" altLang="en-US" dirty="0"/>
              <a:t>卷面成绩必须达到</a:t>
            </a:r>
            <a:r>
              <a:rPr lang="en-US" altLang="zh-CN" dirty="0"/>
              <a:t>60</a:t>
            </a:r>
            <a:r>
              <a:rPr lang="zh-TW" altLang="en-US" dirty="0"/>
              <a:t>分及格</a:t>
            </a:r>
            <a:r>
              <a:rPr lang="en-US" altLang="zh-CN" dirty="0"/>
              <a:t>(</a:t>
            </a:r>
            <a:r>
              <a:rPr lang="zh-TW" altLang="en-US" dirty="0"/>
              <a:t>试卷</a:t>
            </a:r>
            <a:r>
              <a:rPr lang="en-US" altLang="zh-CN" dirty="0"/>
              <a:t>100</a:t>
            </a:r>
            <a:r>
              <a:rPr lang="zh-TW" altLang="en-US" dirty="0"/>
              <a:t>分</a:t>
            </a:r>
            <a:r>
              <a:rPr lang="en-US" altLang="zh-CN" dirty="0"/>
              <a:t>)</a:t>
            </a:r>
          </a:p>
          <a:p>
            <a:r>
              <a:rPr lang="zh-TW" altLang="en-US" dirty="0"/>
              <a:t>实验报告</a:t>
            </a:r>
            <a:r>
              <a:rPr lang="en-US" altLang="zh-CN" dirty="0"/>
              <a:t>20%</a:t>
            </a:r>
          </a:p>
          <a:p>
            <a:r>
              <a:rPr lang="zh-TW" altLang="en-US" dirty="0"/>
              <a:t>平时成绩</a:t>
            </a:r>
            <a:r>
              <a:rPr lang="en-US" altLang="zh-CN" dirty="0"/>
              <a:t>20%</a:t>
            </a:r>
          </a:p>
          <a:p>
            <a:pPr lvl="1"/>
            <a:r>
              <a:rPr lang="zh-TW" altLang="en-US" dirty="0"/>
              <a:t>上课表现</a:t>
            </a:r>
            <a:endParaRPr lang="en-US" altLang="zh-TW" dirty="0"/>
          </a:p>
          <a:p>
            <a:pPr lvl="1"/>
            <a:r>
              <a:rPr lang="zh-TW" altLang="en-US" dirty="0"/>
              <a:t>签到</a:t>
            </a:r>
            <a:endParaRPr lang="en-US" altLang="zh-CN" dirty="0"/>
          </a:p>
        </p:txBody>
      </p:sp>
      <p:sp>
        <p:nvSpPr>
          <p:cNvPr id="4" name="Slide Number Placeholder 3">
            <a:extLst>
              <a:ext uri="{FF2B5EF4-FFF2-40B4-BE49-F238E27FC236}">
                <a16:creationId xmlns:a16="http://schemas.microsoft.com/office/drawing/2014/main" id="{03DB5D14-99F2-B042-9B36-BF3F7149FE36}"/>
              </a:ext>
            </a:extLst>
          </p:cNvPr>
          <p:cNvSpPr>
            <a:spLocks noGrp="1"/>
          </p:cNvSpPr>
          <p:nvPr>
            <p:ph type="sldNum" sz="quarter" idx="10"/>
          </p:nvPr>
        </p:nvSpPr>
        <p:spPr/>
        <p:txBody>
          <a:bodyPr/>
          <a:lstStyle/>
          <a:p>
            <a:fld id="{9AA0012F-7F74-7C48-96E9-7BAB90C5AFFB}" type="slidenum">
              <a:rPr lang="ja-JP" altLang="en-US" smtClean="0"/>
              <a:pPr/>
              <a:t>2</a:t>
            </a:fld>
            <a:endParaRPr lang="en-US" altLang="ja-JP"/>
          </a:p>
        </p:txBody>
      </p:sp>
    </p:spTree>
    <p:extLst>
      <p:ext uri="{BB962C8B-B14F-4D97-AF65-F5344CB8AC3E}">
        <p14:creationId xmlns:p14="http://schemas.microsoft.com/office/powerpoint/2010/main" val="2637823476"/>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627740C6-4CD7-CC44-9FC7-213AD3DA94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DFFC221-C7BD-DC4D-84FF-A46675A267F6}" type="slidenum">
              <a:rPr lang="ja-JP" altLang="en-US" sz="1800">
                <a:solidFill>
                  <a:srgbClr val="A50021"/>
                </a:solidFill>
                <a:ea typeface="MS PGothic" panose="020B0600070205080204" pitchFamily="34" charset="-128"/>
              </a:rPr>
              <a:pPr>
                <a:lnSpc>
                  <a:spcPct val="100000"/>
                </a:lnSpc>
                <a:spcBef>
                  <a:spcPct val="0"/>
                </a:spcBef>
                <a:buClrTx/>
                <a:buFontTx/>
                <a:buNone/>
              </a:pPr>
              <a:t>20</a:t>
            </a:fld>
            <a:endParaRPr lang="en-US" altLang="ja-JP" sz="1800">
              <a:solidFill>
                <a:srgbClr val="A50021"/>
              </a:solidFill>
              <a:ea typeface="MS PGothic" panose="020B0600070205080204" pitchFamily="34" charset="-128"/>
            </a:endParaRPr>
          </a:p>
        </p:txBody>
      </p:sp>
      <p:sp>
        <p:nvSpPr>
          <p:cNvPr id="20483" name="Rectangle 4">
            <a:extLst>
              <a:ext uri="{FF2B5EF4-FFF2-40B4-BE49-F238E27FC236}">
                <a16:creationId xmlns:a16="http://schemas.microsoft.com/office/drawing/2014/main" id="{802193C9-84DD-4845-8797-4CAB62AA27A9}"/>
              </a:ext>
            </a:extLst>
          </p:cNvPr>
          <p:cNvSpPr>
            <a:spLocks noGrp="1" noChangeArrowheads="1"/>
          </p:cNvSpPr>
          <p:nvPr>
            <p:ph type="title"/>
          </p:nvPr>
        </p:nvSpPr>
        <p:spPr>
          <a:xfrm>
            <a:off x="0" y="0"/>
            <a:ext cx="9144000" cy="838200"/>
          </a:xfrm>
        </p:spPr>
        <p:txBody>
          <a:bodyPr/>
          <a:lstStyle/>
          <a:p>
            <a:pPr eaLnBrk="1" hangingPunct="1"/>
            <a:r>
              <a:rPr lang="en-US" altLang="zh-CN" sz="3600" b="0">
                <a:latin typeface="Times New Roman" panose="02020603050405020304" pitchFamily="18" charset="0"/>
                <a:ea typeface="黑体" panose="02010609060101010101" pitchFamily="49" charset="-122"/>
              </a:rPr>
              <a:t>1.2.2  </a:t>
            </a:r>
            <a:r>
              <a:rPr lang="zh-CN" altLang="en-US" sz="3600" b="0">
                <a:latin typeface="Times New Roman" panose="02020603050405020304" pitchFamily="18" charset="0"/>
                <a:ea typeface="黑体" panose="02010609060101010101" pitchFamily="49" charset="-122"/>
              </a:rPr>
              <a:t>形成（</a:t>
            </a:r>
            <a:r>
              <a:rPr lang="en-US" altLang="zh-CN" sz="3600" b="0">
                <a:latin typeface="Times New Roman" panose="02020603050405020304" pitchFamily="18" charset="0"/>
                <a:ea typeface="黑体" panose="02010609060101010101" pitchFamily="49" charset="-122"/>
              </a:rPr>
              <a:t>1956</a:t>
            </a:r>
            <a:r>
              <a:rPr lang="zh-CN" altLang="en-US" sz="3600" b="0">
                <a:latin typeface="Times New Roman" panose="02020603050405020304" pitchFamily="18" charset="0"/>
                <a:ea typeface="黑体" panose="02010609060101010101" pitchFamily="49" charset="-122"/>
              </a:rPr>
              <a:t>年－</a:t>
            </a:r>
            <a:r>
              <a:rPr lang="en-US" altLang="zh-CN" sz="3600" b="0">
                <a:latin typeface="Times New Roman" panose="02020603050405020304" pitchFamily="18" charset="0"/>
                <a:ea typeface="黑体" panose="02010609060101010101" pitchFamily="49" charset="-122"/>
              </a:rPr>
              <a:t>1969</a:t>
            </a:r>
            <a:r>
              <a:rPr lang="zh-CN" altLang="en-US" sz="3600" b="0">
                <a:latin typeface="Times New Roman" panose="02020603050405020304" pitchFamily="18" charset="0"/>
                <a:ea typeface="黑体" panose="02010609060101010101" pitchFamily="49" charset="-122"/>
              </a:rPr>
              <a:t>年）</a:t>
            </a:r>
            <a:r>
              <a:rPr lang="zh-CN" altLang="en-US"/>
              <a:t> </a:t>
            </a:r>
            <a:endParaRPr lang="en-US" altLang="ja-JP"/>
          </a:p>
        </p:txBody>
      </p:sp>
      <p:sp>
        <p:nvSpPr>
          <p:cNvPr id="20484" name="Rectangle 5">
            <a:extLst>
              <a:ext uri="{FF2B5EF4-FFF2-40B4-BE49-F238E27FC236}">
                <a16:creationId xmlns:a16="http://schemas.microsoft.com/office/drawing/2014/main" id="{CE170186-CB56-D341-B56C-AADC4CFA9E2B}"/>
              </a:ext>
            </a:extLst>
          </p:cNvPr>
          <p:cNvSpPr>
            <a:spLocks noGrp="1" noChangeArrowheads="1"/>
          </p:cNvSpPr>
          <p:nvPr>
            <p:ph type="body" idx="1"/>
          </p:nvPr>
        </p:nvSpPr>
        <p:spPr>
          <a:xfrm>
            <a:off x="0" y="914400"/>
            <a:ext cx="8915400" cy="5334000"/>
          </a:xfrm>
        </p:spPr>
        <p:txBody>
          <a:bodyPr/>
          <a:lstStyle/>
          <a:p>
            <a:pPr algn="just" eaLnBrk="1" hangingPunct="1">
              <a:lnSpc>
                <a:spcPct val="110000"/>
              </a:lnSpc>
            </a:pPr>
            <a:r>
              <a:rPr lang="en-US" altLang="zh-CN" sz="2400" b="1" dirty="0">
                <a:latin typeface="Times New Roman" panose="02020603050405020304" pitchFamily="18" charset="0"/>
              </a:rPr>
              <a:t>1956</a:t>
            </a:r>
            <a:r>
              <a:rPr lang="zh-CN" altLang="en-US" sz="2400" b="1" dirty="0">
                <a:latin typeface="Times New Roman" panose="02020603050405020304" pitchFamily="18" charset="0"/>
              </a:rPr>
              <a:t>年夏，当时美国达特茅斯大学数学助教、现任斯坦福大学教授麦卡锡和哈佛大学数学和神经学家、现任</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教授明斯基、</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公司信息研究中心负责人洛切斯特、贝尔实验室信息部数学研究员香农共同发起，邀请普林斯顿大学莫尔和</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公司塞缪尔、</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的塞尔夫里奇和索罗莫夫以及兰德公司和卡内基－梅隆大学的纽厄尔、西蒙等</a:t>
            </a:r>
            <a:r>
              <a:rPr lang="en-US" altLang="zh-CN" sz="2400" b="1" dirty="0">
                <a:latin typeface="Times New Roman" panose="02020603050405020304" pitchFamily="18" charset="0"/>
              </a:rPr>
              <a:t>10</a:t>
            </a:r>
            <a:r>
              <a:rPr lang="zh-CN" altLang="en-US" sz="2400" b="1" dirty="0">
                <a:latin typeface="Times New Roman" panose="02020603050405020304" pitchFamily="18" charset="0"/>
              </a:rPr>
              <a:t>名年轻学者在达特莫斯大学召开了两个月的学术研讨会，讨论机器智能问题。</a:t>
            </a:r>
          </a:p>
          <a:p>
            <a:pPr algn="just" eaLnBrk="1" hangingPunct="1">
              <a:lnSpc>
                <a:spcPct val="110000"/>
              </a:lnSpc>
            </a:pPr>
            <a:r>
              <a:rPr lang="zh-CN" altLang="en-US" sz="2400" b="1" dirty="0">
                <a:latin typeface="Times New Roman" panose="02020603050405020304" pitchFamily="18" charset="0"/>
              </a:rPr>
              <a:t>会上经麦卡锡提议正式采用“人工智能”这一术语，标志着人工智能学科正式诞生。麦卡锡因而被称为人工智能之父。</a:t>
            </a:r>
          </a:p>
          <a:p>
            <a:pPr algn="just" eaLnBrk="1" hangingPunct="1">
              <a:lnSpc>
                <a:spcPct val="110000"/>
              </a:lnSpc>
            </a:pPr>
            <a:r>
              <a:rPr lang="zh-CN" altLang="en-US" sz="2400" b="1" dirty="0">
                <a:latin typeface="Times New Roman" panose="02020603050405020304" pitchFamily="18" charset="0"/>
              </a:rPr>
              <a:t>此后，美国形成了多个人工智能研究组织，如纽厄尔和西蒙的</a:t>
            </a:r>
            <a:r>
              <a:rPr lang="en-US" altLang="zh-CN" sz="2400" b="1" dirty="0">
                <a:latin typeface="Times New Roman" panose="02020603050405020304" pitchFamily="18" charset="0"/>
              </a:rPr>
              <a:t>Carnegie RAND</a:t>
            </a:r>
            <a:r>
              <a:rPr lang="zh-CN" altLang="en-US" sz="2400" b="1" dirty="0">
                <a:latin typeface="Times New Roman" panose="02020603050405020304" pitchFamily="18" charset="0"/>
              </a:rPr>
              <a:t>协作组，明斯基和麦卡锡的</a:t>
            </a:r>
            <a:r>
              <a:rPr lang="en-US" altLang="zh-CN" sz="2400" b="1" dirty="0">
                <a:latin typeface="Times New Roman" panose="02020603050405020304" pitchFamily="18" charset="0"/>
              </a:rPr>
              <a:t>MIT</a:t>
            </a:r>
            <a:r>
              <a:rPr lang="zh-CN" altLang="en-US" sz="2400" b="1" dirty="0">
                <a:latin typeface="Times New Roman" panose="02020603050405020304" pitchFamily="18" charset="0"/>
              </a:rPr>
              <a:t>研究组，塞缪尔的</a:t>
            </a:r>
            <a:r>
              <a:rPr lang="en-US" altLang="zh-CN" sz="2400" b="1" dirty="0">
                <a:latin typeface="Times New Roman" panose="02020603050405020304" pitchFamily="18" charset="0"/>
              </a:rPr>
              <a:t>IBM</a:t>
            </a:r>
            <a:r>
              <a:rPr lang="zh-CN" altLang="en-US" sz="2400" b="1" dirty="0">
                <a:latin typeface="Times New Roman" panose="02020603050405020304" pitchFamily="18" charset="0"/>
              </a:rPr>
              <a:t>工程研究组等。 </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3F1E1313-941D-3C4A-9251-70B175FF57B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ED949EF-4091-F743-8C37-CCCE6523E0A6}" type="slidenum">
              <a:rPr lang="ja-JP" altLang="en-US" sz="1800">
                <a:solidFill>
                  <a:srgbClr val="A50021"/>
                </a:solidFill>
                <a:ea typeface="MS PGothic" panose="020B0600070205080204" pitchFamily="34" charset="-128"/>
              </a:rPr>
              <a:pPr>
                <a:lnSpc>
                  <a:spcPct val="100000"/>
                </a:lnSpc>
                <a:spcBef>
                  <a:spcPct val="0"/>
                </a:spcBef>
                <a:buClrTx/>
                <a:buFontTx/>
                <a:buNone/>
              </a:pPr>
              <a:t>21</a:t>
            </a:fld>
            <a:endParaRPr lang="en-US" altLang="ja-JP" sz="1800">
              <a:solidFill>
                <a:srgbClr val="A50021"/>
              </a:solidFill>
              <a:ea typeface="MS PGothic" panose="020B0600070205080204" pitchFamily="34" charset="-128"/>
            </a:endParaRPr>
          </a:p>
        </p:txBody>
      </p:sp>
      <p:sp>
        <p:nvSpPr>
          <p:cNvPr id="21507" name="Rectangle 5">
            <a:extLst>
              <a:ext uri="{FF2B5EF4-FFF2-40B4-BE49-F238E27FC236}">
                <a16:creationId xmlns:a16="http://schemas.microsoft.com/office/drawing/2014/main" id="{D3799988-6149-A44D-9E1E-1127619238A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1.2.2  </a:t>
            </a:r>
            <a:r>
              <a:rPr lang="zh-CN" altLang="en-US" sz="3600" b="0">
                <a:latin typeface="Times New Roman" panose="02020603050405020304" pitchFamily="18" charset="0"/>
                <a:ea typeface="黑体" panose="02010609060101010101" pitchFamily="49" charset="-122"/>
              </a:rPr>
              <a:t>形成（</a:t>
            </a:r>
            <a:r>
              <a:rPr lang="en-US" altLang="zh-CN" sz="3600" b="0">
                <a:latin typeface="Times New Roman" panose="02020603050405020304" pitchFamily="18" charset="0"/>
                <a:ea typeface="黑体" panose="02010609060101010101" pitchFamily="49" charset="-122"/>
              </a:rPr>
              <a:t>1956</a:t>
            </a:r>
            <a:r>
              <a:rPr lang="zh-CN" altLang="en-US" sz="3600" b="0">
                <a:latin typeface="Times New Roman" panose="02020603050405020304" pitchFamily="18" charset="0"/>
                <a:ea typeface="黑体" panose="02010609060101010101" pitchFamily="49" charset="-122"/>
              </a:rPr>
              <a:t>年－</a:t>
            </a:r>
            <a:r>
              <a:rPr lang="en-US" altLang="zh-CN" sz="3600" b="0">
                <a:latin typeface="Times New Roman" panose="02020603050405020304" pitchFamily="18" charset="0"/>
                <a:ea typeface="黑体" panose="02010609060101010101" pitchFamily="49" charset="-122"/>
              </a:rPr>
              <a:t>1969</a:t>
            </a:r>
            <a:r>
              <a:rPr lang="zh-CN" altLang="en-US" sz="3600" b="0">
                <a:latin typeface="Times New Roman" panose="02020603050405020304" pitchFamily="18" charset="0"/>
                <a:ea typeface="黑体" panose="02010609060101010101" pitchFamily="49" charset="-122"/>
              </a:rPr>
              <a:t>年）</a:t>
            </a:r>
            <a:r>
              <a:rPr lang="zh-CN" altLang="en-US"/>
              <a:t> </a:t>
            </a:r>
            <a:endParaRPr lang="en-US" altLang="ja-JP"/>
          </a:p>
        </p:txBody>
      </p:sp>
      <p:sp>
        <p:nvSpPr>
          <p:cNvPr id="68614" name="Rectangle 6">
            <a:extLst>
              <a:ext uri="{FF2B5EF4-FFF2-40B4-BE49-F238E27FC236}">
                <a16:creationId xmlns:a16="http://schemas.microsoft.com/office/drawing/2014/main" id="{30B6D90E-2FFF-6D40-83C2-A522CFAA9534}"/>
              </a:ext>
            </a:extLst>
          </p:cNvPr>
          <p:cNvSpPr>
            <a:spLocks noGrp="1" noChangeArrowheads="1"/>
          </p:cNvSpPr>
          <p:nvPr>
            <p:ph type="body" idx="1"/>
          </p:nvPr>
        </p:nvSpPr>
        <p:spPr>
          <a:xfrm>
            <a:off x="381000" y="1000125"/>
            <a:ext cx="8305800" cy="5400675"/>
          </a:xfrm>
        </p:spPr>
        <p:txBody>
          <a:bodyPr/>
          <a:lstStyle/>
          <a:p>
            <a:pPr marL="0" indent="0" eaLnBrk="1" hangingPunct="1"/>
            <a:r>
              <a:rPr lang="en-US" altLang="zh-CN" sz="2400" b="1">
                <a:latin typeface="Times New Roman" panose="02020603050405020304" pitchFamily="18" charset="0"/>
              </a:rPr>
              <a:t> 1956</a:t>
            </a:r>
            <a:r>
              <a:rPr lang="zh-CN" altLang="en-US" sz="2400" b="1">
                <a:latin typeface="Times New Roman" panose="02020603050405020304" pitchFamily="18" charset="0"/>
              </a:rPr>
              <a:t>年以后，人工智能的研究在机器学习、定理证明、模式识别、问题求解、专家系统及人工智能语言等方面都取得了许多引人瞩目的成就 。</a:t>
            </a:r>
          </a:p>
          <a:p>
            <a:pPr marL="0" indent="0" algn="just" eaLnBrk="1" hangingPunct="1"/>
            <a:r>
              <a:rPr lang="zh-CN" altLang="en-US" sz="2400" b="1"/>
              <a:t> </a:t>
            </a:r>
            <a:r>
              <a:rPr lang="en-US" altLang="zh-CN" sz="2400" b="1">
                <a:latin typeface="Times New Roman" panose="02020603050405020304" pitchFamily="18" charset="0"/>
              </a:rPr>
              <a:t>1969</a:t>
            </a:r>
            <a:r>
              <a:rPr lang="zh-CN" altLang="en-US" sz="2400" b="1">
                <a:latin typeface="Times New Roman" panose="02020603050405020304" pitchFamily="18" charset="0"/>
              </a:rPr>
              <a:t>年，成立了国际人工智能联合会议（</a:t>
            </a:r>
            <a:r>
              <a:rPr lang="en-US" altLang="zh-CN" sz="2400" b="1">
                <a:latin typeface="Times New Roman" panose="02020603050405020304" pitchFamily="18" charset="0"/>
              </a:rPr>
              <a:t>International Joint Conferences on Artificial Intelligence</a:t>
            </a:r>
            <a:r>
              <a:rPr lang="zh-CN" altLang="en-US" sz="2400" b="1">
                <a:latin typeface="Times New Roman" panose="02020603050405020304" pitchFamily="18" charset="0"/>
              </a:rPr>
              <a:t>，</a:t>
            </a:r>
            <a:r>
              <a:rPr lang="en-US" altLang="zh-CN" sz="2400" b="1">
                <a:latin typeface="Times New Roman" panose="02020603050405020304" pitchFamily="18" charset="0"/>
              </a:rPr>
              <a:t>IJCAI</a:t>
            </a:r>
            <a:r>
              <a:rPr lang="zh-CN" altLang="en-US" sz="2400" b="1">
                <a:latin typeface="Times New Roman" panose="02020603050405020304" pitchFamily="18" charset="0"/>
              </a:rPr>
              <a:t>）</a:t>
            </a:r>
            <a:r>
              <a:rPr lang="zh-CN" altLang="en-US" sz="2400" b="1"/>
              <a:t>。</a:t>
            </a:r>
          </a:p>
          <a:p>
            <a:pPr marL="0" indent="0" algn="just" eaLnBrk="1" hangingPunct="1"/>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1970</a:t>
            </a:r>
            <a:r>
              <a:rPr lang="zh-CN" altLang="en-US" sz="2400" b="1">
                <a:latin typeface="宋体" panose="02010600030101010101" pitchFamily="2" charset="-122"/>
              </a:rPr>
              <a:t>年，创刊了国际性的人工智能杂志（</a:t>
            </a:r>
            <a:r>
              <a:rPr lang="en-US" altLang="zh-CN" sz="2400" b="1">
                <a:latin typeface="Times New Roman" panose="02020603050405020304" pitchFamily="18" charset="0"/>
                <a:cs typeface="Times New Roman" panose="02020603050405020304" pitchFamily="18" charset="0"/>
              </a:rPr>
              <a:t>Artificial Intelligence</a:t>
            </a:r>
            <a:r>
              <a:rPr lang="zh-CN" altLang="en-US" sz="2400" b="1">
                <a:latin typeface="宋体" panose="02010600030101010101" pitchFamily="2" charset="-122"/>
              </a:rPr>
              <a:t>）。</a:t>
            </a:r>
            <a:r>
              <a:rPr lang="zh-CN" altLang="en-US" sz="24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Effect transition="in" filter="dissolve">
                                      <p:cBhvr>
                                        <p:cTn id="7" dur="500"/>
                                        <p:tgtEl>
                                          <p:spTgt spid="68614">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14">
                                            <p:txEl>
                                              <p:pRg st="1" end="1"/>
                                            </p:txEl>
                                          </p:spTgt>
                                        </p:tgtEl>
                                        <p:attrNameLst>
                                          <p:attrName>style.visibility</p:attrName>
                                        </p:attrNameLst>
                                      </p:cBhvr>
                                      <p:to>
                                        <p:strVal val="visible"/>
                                      </p:to>
                                    </p:set>
                                    <p:animEffect transition="in" filter="dissolve">
                                      <p:cBhvr>
                                        <p:cTn id="11" dur="500"/>
                                        <p:tgtEl>
                                          <p:spTgt spid="68614">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8614">
                                            <p:txEl>
                                              <p:pRg st="2" end="2"/>
                                            </p:txEl>
                                          </p:spTgt>
                                        </p:tgtEl>
                                        <p:attrNameLst>
                                          <p:attrName>style.visibility</p:attrName>
                                        </p:attrNameLst>
                                      </p:cBhvr>
                                      <p:to>
                                        <p:strVal val="visible"/>
                                      </p:to>
                                    </p:set>
                                    <p:animEffect transition="in" filter="dissolve">
                                      <p:cBhvr>
                                        <p:cTn id="15" dur="500"/>
                                        <p:tgtEl>
                                          <p:spTgt spid="686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407D095E-25AB-3C45-BC67-4C408004F9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26CF627-FE07-D94F-B99E-59B6726F258B}" type="slidenum">
              <a:rPr lang="ja-JP" altLang="en-US" sz="1800">
                <a:solidFill>
                  <a:srgbClr val="A50021"/>
                </a:solidFill>
                <a:ea typeface="MS PGothic" panose="020B0600070205080204" pitchFamily="34" charset="-128"/>
              </a:rPr>
              <a:pPr>
                <a:lnSpc>
                  <a:spcPct val="100000"/>
                </a:lnSpc>
                <a:spcBef>
                  <a:spcPct val="0"/>
                </a:spcBef>
                <a:buClrTx/>
                <a:buFontTx/>
                <a:buNone/>
              </a:pPr>
              <a:t>22</a:t>
            </a:fld>
            <a:endParaRPr lang="en-US" altLang="ja-JP" sz="1800">
              <a:solidFill>
                <a:srgbClr val="A50021"/>
              </a:solidFill>
              <a:ea typeface="MS PGothic" panose="020B0600070205080204" pitchFamily="34" charset="-128"/>
            </a:endParaRPr>
          </a:p>
        </p:txBody>
      </p:sp>
      <p:sp>
        <p:nvSpPr>
          <p:cNvPr id="22531" name="Rectangle 2">
            <a:extLst>
              <a:ext uri="{FF2B5EF4-FFF2-40B4-BE49-F238E27FC236}">
                <a16:creationId xmlns:a16="http://schemas.microsoft.com/office/drawing/2014/main" id="{6FB4C4A4-4C1D-BA40-8625-A9C42AB1852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1.2.3  </a:t>
            </a:r>
            <a:r>
              <a:rPr lang="zh-CN" altLang="en-US" sz="3600" b="0">
                <a:latin typeface="Times New Roman" panose="02020603050405020304" pitchFamily="18" charset="0"/>
                <a:ea typeface="黑体" panose="02010609060101010101" pitchFamily="49" charset="-122"/>
              </a:rPr>
              <a:t>发展（</a:t>
            </a:r>
            <a:r>
              <a:rPr lang="en-US" altLang="zh-CN" sz="3600" b="0">
                <a:latin typeface="Times New Roman" panose="02020603050405020304" pitchFamily="18" charset="0"/>
                <a:ea typeface="黑体" panose="02010609060101010101" pitchFamily="49" charset="-122"/>
              </a:rPr>
              <a:t>1970</a:t>
            </a:r>
            <a:r>
              <a:rPr lang="zh-CN" altLang="en-US" sz="3600" b="0">
                <a:latin typeface="Times New Roman" panose="02020603050405020304" pitchFamily="18" charset="0"/>
                <a:ea typeface="黑体" panose="02010609060101010101" pitchFamily="49" charset="-122"/>
              </a:rPr>
              <a:t>年－   ）</a:t>
            </a:r>
            <a:endParaRPr lang="en-US" altLang="ja-JP" sz="3600" b="0">
              <a:latin typeface="Times New Roman" panose="02020603050405020304" pitchFamily="18" charset="0"/>
              <a:ea typeface="黑体" panose="02010609060101010101" pitchFamily="49" charset="-122"/>
            </a:endParaRPr>
          </a:p>
        </p:txBody>
      </p:sp>
      <p:sp>
        <p:nvSpPr>
          <p:cNvPr id="22532" name="Rectangle 3">
            <a:extLst>
              <a:ext uri="{FF2B5EF4-FFF2-40B4-BE49-F238E27FC236}">
                <a16:creationId xmlns:a16="http://schemas.microsoft.com/office/drawing/2014/main" id="{CD7F1C1D-5779-6544-959C-F71375B46558}"/>
              </a:ext>
            </a:extLst>
          </p:cNvPr>
          <p:cNvSpPr>
            <a:spLocks noGrp="1" noChangeArrowheads="1"/>
          </p:cNvSpPr>
          <p:nvPr>
            <p:ph type="body" idx="1"/>
          </p:nvPr>
        </p:nvSpPr>
        <p:spPr>
          <a:xfrm>
            <a:off x="304800" y="984250"/>
            <a:ext cx="8686800" cy="5340350"/>
          </a:xfrm>
        </p:spPr>
        <p:txBody>
          <a:bodyPr/>
          <a:lstStyle/>
          <a:p>
            <a:pPr algn="just" eaLnBrk="1" hangingPunct="1">
              <a:lnSpc>
                <a:spcPct val="110000"/>
              </a:lnSpc>
            </a:pPr>
            <a:r>
              <a:rPr lang="en-US" altLang="zh-CN" sz="2400" b="1">
                <a:latin typeface="Times New Roman" panose="02020603050405020304" pitchFamily="18" charset="0"/>
              </a:rPr>
              <a:t>20</a:t>
            </a:r>
            <a:r>
              <a:rPr lang="zh-CN" altLang="en-US" sz="2400" b="1">
                <a:latin typeface="Times New Roman" panose="02020603050405020304" pitchFamily="18" charset="0"/>
              </a:rPr>
              <a:t>世纪</a:t>
            </a:r>
            <a:r>
              <a:rPr lang="en-US" altLang="zh-CN" sz="2400" b="1">
                <a:latin typeface="Times New Roman" panose="02020603050405020304" pitchFamily="18" charset="0"/>
              </a:rPr>
              <a:t>60</a:t>
            </a:r>
            <a:r>
              <a:rPr lang="zh-CN" altLang="en-US" sz="2400" b="1">
                <a:latin typeface="Times New Roman" panose="02020603050405020304" pitchFamily="18" charset="0"/>
              </a:rPr>
              <a:t>年代末，人工智能研究遇到困难，如机器翻译。</a:t>
            </a:r>
            <a:r>
              <a:rPr lang="en-US" altLang="zh-CN" sz="2400" b="1">
                <a:latin typeface="Times New Roman" panose="02020603050405020304" pitchFamily="18" charset="0"/>
              </a:rPr>
              <a:t>1966</a:t>
            </a:r>
            <a:r>
              <a:rPr lang="zh-CN" altLang="en-US" sz="2400" b="1">
                <a:latin typeface="Times New Roman" panose="02020603050405020304" pitchFamily="18" charset="0"/>
              </a:rPr>
              <a:t>年美国顾问委员会的报告裁定：还不存在通用的科学文本机器翻译，也没有很近的实现前景。英国、美国中断了大部分机器翻译项目的资助。</a:t>
            </a:r>
          </a:p>
          <a:p>
            <a:pPr algn="just" eaLnBrk="1" hangingPunct="1">
              <a:lnSpc>
                <a:spcPct val="110000"/>
              </a:lnSpc>
              <a:spcBef>
                <a:spcPct val="20000"/>
              </a:spcBef>
            </a:pPr>
            <a:r>
              <a:rPr lang="en-US" altLang="zh-CN" sz="2400" b="1">
                <a:latin typeface="Times New Roman" panose="02020603050405020304" pitchFamily="18" charset="0"/>
              </a:rPr>
              <a:t>1977</a:t>
            </a:r>
            <a:r>
              <a:rPr lang="zh-CN" altLang="en-US" sz="2400" b="1">
                <a:latin typeface="Times New Roman" panose="02020603050405020304" pitchFamily="18" charset="0"/>
              </a:rPr>
              <a:t>年，费根鲍姆在第五届国际人工智能联合会议上提出了“知识工程”概念，推动了知识为中心的研究。</a:t>
            </a:r>
            <a:r>
              <a:rPr lang="zh-CN" altLang="zh-CN" sz="2400" b="1">
                <a:latin typeface="Times New Roman" panose="02020603050405020304" pitchFamily="18" charset="0"/>
              </a:rPr>
              <a:t>专家系统的研究在多领域取得重大突破</a:t>
            </a:r>
            <a:r>
              <a:rPr lang="zh-CN" altLang="en-US" sz="2400" b="1">
                <a:latin typeface="Times New Roman" panose="02020603050405020304" pitchFamily="18" charset="0"/>
              </a:rPr>
              <a:t>。</a:t>
            </a:r>
            <a:r>
              <a:rPr lang="zh-CN" altLang="zh-CN" sz="2400" b="1">
                <a:latin typeface="Times New Roman" panose="02020603050405020304" pitchFamily="18" charset="0"/>
              </a:rPr>
              <a:t>这个时期也称为</a:t>
            </a:r>
            <a:r>
              <a:rPr lang="zh-CN" altLang="zh-CN" sz="2400" b="1">
                <a:solidFill>
                  <a:srgbClr val="0000FF"/>
                </a:solidFill>
                <a:latin typeface="Times New Roman" panose="02020603050405020304" pitchFamily="18" charset="0"/>
              </a:rPr>
              <a:t>知识应用时期</a:t>
            </a:r>
            <a:r>
              <a:rPr lang="zh-CN" altLang="zh-CN" sz="2400" b="1">
                <a:latin typeface="Times New Roman" panose="02020603050405020304" pitchFamily="18" charset="0"/>
              </a:rPr>
              <a:t>。</a:t>
            </a:r>
            <a:endParaRPr lang="zh-CN" altLang="en-US" sz="2400" b="1">
              <a:latin typeface="Times New Roman" panose="02020603050405020304" pitchFamily="18" charset="0"/>
            </a:endParaRPr>
          </a:p>
          <a:p>
            <a:pPr algn="just" eaLnBrk="1" hangingPunct="1">
              <a:lnSpc>
                <a:spcPct val="110000"/>
              </a:lnSpc>
              <a:spcBef>
                <a:spcPct val="20000"/>
              </a:spcBef>
            </a:pPr>
            <a:r>
              <a:rPr lang="zh-CN" altLang="zh-CN" sz="2400" b="1">
                <a:latin typeface="Times New Roman" panose="02020603050405020304" pitchFamily="18" charset="0"/>
              </a:rPr>
              <a:t>不确定性知识的表示与推理取得了突破，建立了主观</a:t>
            </a:r>
            <a:r>
              <a:rPr lang="en-US" altLang="zh-CN" sz="2400" b="1">
                <a:latin typeface="Times New Roman" panose="02020603050405020304" pitchFamily="18" charset="0"/>
              </a:rPr>
              <a:t>Bayes</a:t>
            </a:r>
            <a:r>
              <a:rPr lang="zh-CN" altLang="zh-CN" sz="2400" b="1">
                <a:latin typeface="Times New Roman" panose="02020603050405020304" pitchFamily="18" charset="0"/>
              </a:rPr>
              <a:t>理论、确定性理论、证据理论等，对人工智能中模式识别、自然语言理解等领域的发展提供了支持</a:t>
            </a:r>
            <a:r>
              <a:rPr lang="zh-CN" altLang="en-US" sz="2400" b="1">
                <a:latin typeface="Times New Roman" panose="02020603050405020304" pitchFamily="18" charset="0"/>
              </a:rPr>
              <a:t>。 </a:t>
            </a:r>
          </a:p>
          <a:p>
            <a:pPr algn="just" eaLnBrk="1" hangingPunct="1">
              <a:lnSpc>
                <a:spcPct val="110000"/>
              </a:lnSpc>
              <a:spcBef>
                <a:spcPct val="20000"/>
              </a:spcBef>
            </a:pPr>
            <a:r>
              <a:rPr lang="en-US" altLang="zh-CN" sz="2400" b="1">
                <a:latin typeface="Times New Roman" panose="02020603050405020304" pitchFamily="18" charset="0"/>
              </a:rPr>
              <a:t>1986</a:t>
            </a:r>
            <a:r>
              <a:rPr lang="zh-CN" altLang="zh-CN" sz="2400" b="1">
                <a:latin typeface="Times New Roman" panose="02020603050405020304" pitchFamily="18" charset="0"/>
              </a:rPr>
              <a:t>年之后也称为</a:t>
            </a:r>
            <a:r>
              <a:rPr lang="zh-CN" altLang="zh-CN" sz="2400" b="1">
                <a:solidFill>
                  <a:srgbClr val="0000FF"/>
                </a:solidFill>
                <a:latin typeface="Times New Roman" panose="02020603050405020304" pitchFamily="18" charset="0"/>
              </a:rPr>
              <a:t>集成发展时期</a:t>
            </a:r>
            <a:r>
              <a:rPr lang="zh-CN" altLang="zh-CN" sz="2400" b="1">
                <a:latin typeface="Times New Roman" panose="02020603050405020304" pitchFamily="18" charset="0"/>
              </a:rPr>
              <a:t>。计算智能（</a:t>
            </a:r>
            <a:r>
              <a:rPr lang="en-US" altLang="zh-CN" sz="2400" b="1">
                <a:latin typeface="Times New Roman" panose="02020603050405020304" pitchFamily="18" charset="0"/>
              </a:rPr>
              <a:t>Computer Intelligence</a:t>
            </a:r>
            <a:r>
              <a:rPr lang="zh-CN" altLang="zh-CN" sz="2400" b="1">
                <a:latin typeface="Times New Roman" panose="02020603050405020304" pitchFamily="18" charset="0"/>
              </a:rPr>
              <a:t>，</a:t>
            </a:r>
            <a:r>
              <a:rPr lang="en-US" altLang="zh-CN" sz="2400" b="1">
                <a:latin typeface="Times New Roman" panose="02020603050405020304" pitchFamily="18" charset="0"/>
              </a:rPr>
              <a:t> CI</a:t>
            </a:r>
            <a:r>
              <a:rPr lang="zh-CN" altLang="zh-CN" sz="2400" b="1">
                <a:latin typeface="Times New Roman" panose="02020603050405020304" pitchFamily="18" charset="0"/>
              </a:rPr>
              <a:t>）弥补了</a:t>
            </a:r>
            <a:r>
              <a:rPr lang="en-US" altLang="zh-CN" sz="2400" b="1">
                <a:latin typeface="Times New Roman" panose="02020603050405020304" pitchFamily="18" charset="0"/>
              </a:rPr>
              <a:t>AI</a:t>
            </a:r>
            <a:r>
              <a:rPr lang="zh-CN" altLang="zh-CN" sz="2400" b="1">
                <a:latin typeface="Times New Roman" panose="02020603050405020304" pitchFamily="18" charset="0"/>
              </a:rPr>
              <a:t>在数学理论和计算上的不足，丰富了</a:t>
            </a:r>
            <a:r>
              <a:rPr lang="en-US" altLang="zh-CN" sz="2400" b="1">
                <a:latin typeface="Times New Roman" panose="02020603050405020304" pitchFamily="18" charset="0"/>
              </a:rPr>
              <a:t>AI</a:t>
            </a:r>
            <a:r>
              <a:rPr lang="zh-CN" altLang="zh-CN" sz="2400" b="1">
                <a:latin typeface="Times New Roman" panose="02020603050405020304" pitchFamily="18" charset="0"/>
              </a:rPr>
              <a:t>理论框架，使人工智能进入了一个新的发展时期。</a:t>
            </a:r>
            <a:endParaRPr lang="zh-CN" altLang="en-US" sz="2400" b="1">
              <a:latin typeface="Times New Roman" panose="02020603050405020304" pitchFamily="18"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B1BC2F76-9BDC-7547-B5BE-F0E2857933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143338F-8E31-5946-A42A-59E873F62588}" type="slidenum">
              <a:rPr lang="ja-JP" altLang="en-US" sz="1800">
                <a:solidFill>
                  <a:srgbClr val="A50021"/>
                </a:solidFill>
                <a:ea typeface="MS PGothic" panose="020B0600070205080204" pitchFamily="34" charset="-128"/>
              </a:rPr>
              <a:pPr>
                <a:lnSpc>
                  <a:spcPct val="100000"/>
                </a:lnSpc>
                <a:spcBef>
                  <a:spcPct val="0"/>
                </a:spcBef>
                <a:buClrTx/>
                <a:buFontTx/>
                <a:buNone/>
              </a:pPr>
              <a:t>23</a:t>
            </a:fld>
            <a:endParaRPr lang="en-US" altLang="ja-JP" sz="1800">
              <a:solidFill>
                <a:srgbClr val="A50021"/>
              </a:solidFill>
              <a:ea typeface="MS PGothic" panose="020B0600070205080204" pitchFamily="34" charset="-128"/>
            </a:endParaRPr>
          </a:p>
        </p:txBody>
      </p:sp>
      <p:sp>
        <p:nvSpPr>
          <p:cNvPr id="23555" name="Rectangle 2">
            <a:extLst>
              <a:ext uri="{FF2B5EF4-FFF2-40B4-BE49-F238E27FC236}">
                <a16:creationId xmlns:a16="http://schemas.microsoft.com/office/drawing/2014/main" id="{43F2D735-084D-4947-B506-8E068C6DC30A}"/>
              </a:ext>
            </a:extLst>
          </p:cNvPr>
          <p:cNvSpPr>
            <a:spLocks noGrp="1" noChangeArrowheads="1"/>
          </p:cNvSpPr>
          <p:nvPr>
            <p:ph type="title"/>
          </p:nvPr>
        </p:nvSpPr>
        <p:spPr/>
        <p:txBody>
          <a:bodyPr/>
          <a:lstStyle/>
          <a:p>
            <a:pPr eaLnBrk="1" hangingPunct="1"/>
            <a:r>
              <a:rPr lang="en-US" altLang="zh-CN" sz="3200" b="0">
                <a:latin typeface="Times New Roman" panose="02020603050405020304" pitchFamily="18" charset="0"/>
                <a:ea typeface="黑体" panose="02010609060101010101" pitchFamily="49" charset="-122"/>
              </a:rPr>
              <a:t>1.2.4  </a:t>
            </a:r>
            <a:r>
              <a:rPr lang="zh-CN" altLang="en-US" sz="3200" b="0">
                <a:latin typeface="Times New Roman" panose="02020603050405020304" pitchFamily="18" charset="0"/>
                <a:ea typeface="黑体" panose="02010609060101010101" pitchFamily="49" charset="-122"/>
              </a:rPr>
              <a:t>大数据驱动发展期（</a:t>
            </a:r>
            <a:r>
              <a:rPr lang="en-US" altLang="zh-CN" sz="3200" b="0">
                <a:latin typeface="Times New Roman" panose="02020603050405020304" pitchFamily="18" charset="0"/>
                <a:ea typeface="黑体" panose="02010609060101010101" pitchFamily="49" charset="-122"/>
              </a:rPr>
              <a:t>2011</a:t>
            </a:r>
            <a:r>
              <a:rPr lang="zh-CN" altLang="en-US" sz="3200" b="0">
                <a:latin typeface="Times New Roman" panose="02020603050405020304" pitchFamily="18" charset="0"/>
                <a:ea typeface="黑体" panose="02010609060101010101" pitchFamily="49" charset="-122"/>
              </a:rPr>
              <a:t>年－   ）</a:t>
            </a:r>
            <a:endParaRPr lang="en-US" altLang="ja-JP" sz="3200" b="0">
              <a:latin typeface="Times New Roman" panose="02020603050405020304" pitchFamily="18" charset="0"/>
              <a:ea typeface="黑体" panose="02010609060101010101" pitchFamily="49" charset="-122"/>
            </a:endParaRPr>
          </a:p>
        </p:txBody>
      </p:sp>
      <p:sp>
        <p:nvSpPr>
          <p:cNvPr id="23556" name="Rectangle 5">
            <a:extLst>
              <a:ext uri="{FF2B5EF4-FFF2-40B4-BE49-F238E27FC236}">
                <a16:creationId xmlns:a16="http://schemas.microsoft.com/office/drawing/2014/main" id="{155C259F-91FC-7E45-B071-EC8F1D334264}"/>
              </a:ext>
            </a:extLst>
          </p:cNvPr>
          <p:cNvSpPr txBox="1">
            <a:spLocks noChangeArrowheads="1"/>
          </p:cNvSpPr>
          <p:nvPr/>
        </p:nvSpPr>
        <p:spPr bwMode="auto">
          <a:xfrm>
            <a:off x="395288" y="868363"/>
            <a:ext cx="83534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solidFill>
                  <a:srgbClr val="0000CC"/>
                </a:solidFill>
                <a:latin typeface="Times New Roman" panose="02020603050405020304" pitchFamily="18" charset="0"/>
              </a:rPr>
              <a:t>物联网、大数据、云计算、人工智能相互促进</a:t>
            </a:r>
            <a:endParaRPr lang="en-US" altLang="zh-CN" sz="2400" b="1">
              <a:solidFill>
                <a:srgbClr val="0000CC"/>
              </a:solidFill>
              <a:latin typeface="Times New Roman" panose="02020603050405020304" pitchFamily="18" charset="0"/>
            </a:endParaRPr>
          </a:p>
        </p:txBody>
      </p:sp>
      <p:sp>
        <p:nvSpPr>
          <p:cNvPr id="7" name="右箭头 10">
            <a:extLst>
              <a:ext uri="{FF2B5EF4-FFF2-40B4-BE49-F238E27FC236}">
                <a16:creationId xmlns:a16="http://schemas.microsoft.com/office/drawing/2014/main" id="{9C77F903-BCAA-3842-9439-BF4E28A653EF}"/>
              </a:ext>
            </a:extLst>
          </p:cNvPr>
          <p:cNvSpPr/>
          <p:nvPr/>
        </p:nvSpPr>
        <p:spPr>
          <a:xfrm>
            <a:off x="2339975" y="3533775"/>
            <a:ext cx="944563" cy="374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sp>
        <p:nvSpPr>
          <p:cNvPr id="8" name="左右箭头 11">
            <a:extLst>
              <a:ext uri="{FF2B5EF4-FFF2-40B4-BE49-F238E27FC236}">
                <a16:creationId xmlns:a16="http://schemas.microsoft.com/office/drawing/2014/main" id="{57533344-F71F-0941-A78F-5CCB05005822}"/>
              </a:ext>
            </a:extLst>
          </p:cNvPr>
          <p:cNvSpPr/>
          <p:nvPr/>
        </p:nvSpPr>
        <p:spPr>
          <a:xfrm>
            <a:off x="5213350" y="3533775"/>
            <a:ext cx="1428750" cy="3746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p>
        </p:txBody>
      </p:sp>
      <p:cxnSp>
        <p:nvCxnSpPr>
          <p:cNvPr id="9" name="直接箭头连接符 8">
            <a:extLst>
              <a:ext uri="{FF2B5EF4-FFF2-40B4-BE49-F238E27FC236}">
                <a16:creationId xmlns:a16="http://schemas.microsoft.com/office/drawing/2014/main" id="{41E1F0E0-7E8E-AF41-81F4-71AAB2577C4B}"/>
              </a:ext>
            </a:extLst>
          </p:cNvPr>
          <p:cNvCxnSpPr>
            <a:cxnSpLocks/>
          </p:cNvCxnSpPr>
          <p:nvPr/>
        </p:nvCxnSpPr>
        <p:spPr>
          <a:xfrm flipV="1">
            <a:off x="5486400" y="4397375"/>
            <a:ext cx="1377950" cy="63023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ACE6DB9-13E1-7D41-BAA1-3A1860CAEAB4}"/>
              </a:ext>
            </a:extLst>
          </p:cNvPr>
          <p:cNvCxnSpPr>
            <a:cxnSpLocks/>
            <a:endCxn id="23563" idx="2"/>
          </p:cNvCxnSpPr>
          <p:nvPr/>
        </p:nvCxnSpPr>
        <p:spPr>
          <a:xfrm flipH="1" flipV="1">
            <a:off x="4302125" y="4014788"/>
            <a:ext cx="30163" cy="10128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375F5B2-373F-BC4C-9B2E-D9103652B7D7}"/>
              </a:ext>
            </a:extLst>
          </p:cNvPr>
          <p:cNvCxnSpPr>
            <a:cxnSpLocks/>
          </p:cNvCxnSpPr>
          <p:nvPr/>
        </p:nvCxnSpPr>
        <p:spPr>
          <a:xfrm flipH="1" flipV="1">
            <a:off x="1981200" y="4287838"/>
            <a:ext cx="1449388" cy="7016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3562" name="图片 16">
            <a:extLst>
              <a:ext uri="{FF2B5EF4-FFF2-40B4-BE49-F238E27FC236}">
                <a16:creationId xmlns:a16="http://schemas.microsoft.com/office/drawing/2014/main" id="{E2A7366D-9DE1-8F4B-B125-4757F1D4BF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5027613"/>
            <a:ext cx="2447925"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图片 18">
            <a:extLst>
              <a:ext uri="{FF2B5EF4-FFF2-40B4-BE49-F238E27FC236}">
                <a16:creationId xmlns:a16="http://schemas.microsoft.com/office/drawing/2014/main" id="{21075A05-7F38-6A42-854A-E9837E562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52688"/>
            <a:ext cx="20526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图片 19">
            <a:extLst>
              <a:ext uri="{FF2B5EF4-FFF2-40B4-BE49-F238E27FC236}">
                <a16:creationId xmlns:a16="http://schemas.microsoft.com/office/drawing/2014/main" id="{5E3AD6D6-736C-C64E-832D-A0524D29D6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2835275"/>
            <a:ext cx="188436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TextBox 6">
            <a:extLst>
              <a:ext uri="{FF2B5EF4-FFF2-40B4-BE49-F238E27FC236}">
                <a16:creationId xmlns:a16="http://schemas.microsoft.com/office/drawing/2014/main" id="{38A52106-4167-274A-B16A-080D6DB9D252}"/>
              </a:ext>
            </a:extLst>
          </p:cNvPr>
          <p:cNvSpPr txBox="1">
            <a:spLocks noChangeArrowheads="1"/>
          </p:cNvSpPr>
          <p:nvPr/>
        </p:nvSpPr>
        <p:spPr bwMode="auto">
          <a:xfrm>
            <a:off x="679450" y="1922463"/>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t>物联网</a:t>
            </a:r>
          </a:p>
        </p:txBody>
      </p:sp>
      <p:sp>
        <p:nvSpPr>
          <p:cNvPr id="23566" name="TextBox 7">
            <a:extLst>
              <a:ext uri="{FF2B5EF4-FFF2-40B4-BE49-F238E27FC236}">
                <a16:creationId xmlns:a16="http://schemas.microsoft.com/office/drawing/2014/main" id="{1D0A5405-46E1-8C4A-8AAE-930CE00D72B5}"/>
              </a:ext>
            </a:extLst>
          </p:cNvPr>
          <p:cNvSpPr txBox="1">
            <a:spLocks noChangeArrowheads="1"/>
          </p:cNvSpPr>
          <p:nvPr/>
        </p:nvSpPr>
        <p:spPr bwMode="auto">
          <a:xfrm>
            <a:off x="3778250" y="1911350"/>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t>大数据</a:t>
            </a:r>
          </a:p>
        </p:txBody>
      </p:sp>
      <p:sp>
        <p:nvSpPr>
          <p:cNvPr id="23567" name="TextBox 8">
            <a:extLst>
              <a:ext uri="{FF2B5EF4-FFF2-40B4-BE49-F238E27FC236}">
                <a16:creationId xmlns:a16="http://schemas.microsoft.com/office/drawing/2014/main" id="{3CC9F09E-A6FD-DD49-9949-70434F0BAAFF}"/>
              </a:ext>
            </a:extLst>
          </p:cNvPr>
          <p:cNvSpPr txBox="1">
            <a:spLocks noChangeArrowheads="1"/>
          </p:cNvSpPr>
          <p:nvPr/>
        </p:nvSpPr>
        <p:spPr bwMode="auto">
          <a:xfrm>
            <a:off x="6877050" y="1990725"/>
            <a:ext cx="187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a:t>人工智能</a:t>
            </a:r>
          </a:p>
        </p:txBody>
      </p:sp>
      <p:pic>
        <p:nvPicPr>
          <p:cNvPr id="23568" name="Picture 13" descr="4034970a304e251f1dbbffaca686c9177f3e5311">
            <a:extLst>
              <a:ext uri="{FF2B5EF4-FFF2-40B4-BE49-F238E27FC236}">
                <a16:creationId xmlns:a16="http://schemas.microsoft.com/office/drawing/2014/main" id="{26957C23-693A-F146-B6A9-5FF5004EA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452688"/>
            <a:ext cx="217805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260D78F9-ABB3-C64D-8353-49A1230810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9765898-AB7A-1F4A-ACBC-173220FAEB55}" type="slidenum">
              <a:rPr lang="ja-JP" altLang="en-US" sz="1800">
                <a:solidFill>
                  <a:srgbClr val="A50021"/>
                </a:solidFill>
                <a:ea typeface="MS PGothic" panose="020B0600070205080204" pitchFamily="34" charset="-128"/>
              </a:rPr>
              <a:pPr>
                <a:lnSpc>
                  <a:spcPct val="100000"/>
                </a:lnSpc>
                <a:spcBef>
                  <a:spcPct val="0"/>
                </a:spcBef>
                <a:buClrTx/>
                <a:buFontTx/>
                <a:buNone/>
              </a:pPr>
              <a:t>24</a:t>
            </a:fld>
            <a:endParaRPr lang="en-US" altLang="ja-JP" sz="1800">
              <a:solidFill>
                <a:srgbClr val="A50021"/>
              </a:solidFill>
              <a:ea typeface="MS PGothic" panose="020B0600070205080204" pitchFamily="34" charset="-128"/>
            </a:endParaRPr>
          </a:p>
        </p:txBody>
      </p:sp>
      <p:sp>
        <p:nvSpPr>
          <p:cNvPr id="24579" name="Rectangle 2">
            <a:extLst>
              <a:ext uri="{FF2B5EF4-FFF2-40B4-BE49-F238E27FC236}">
                <a16:creationId xmlns:a16="http://schemas.microsoft.com/office/drawing/2014/main" id="{BE8D3ACE-304D-B947-847B-F5B7C099CF87}"/>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1.2.4  </a:t>
            </a:r>
            <a:r>
              <a:rPr lang="zh-CN" altLang="en-US" sz="3600" b="0">
                <a:latin typeface="Times New Roman" panose="02020603050405020304" pitchFamily="18" charset="0"/>
                <a:ea typeface="黑体" panose="02010609060101010101" pitchFamily="49" charset="-122"/>
              </a:rPr>
              <a:t>大数据驱动发展期（</a:t>
            </a:r>
            <a:r>
              <a:rPr lang="en-US" altLang="zh-CN" sz="3600" b="0">
                <a:latin typeface="Times New Roman" panose="02020603050405020304" pitchFamily="18" charset="0"/>
                <a:ea typeface="黑体" panose="02010609060101010101" pitchFamily="49" charset="-122"/>
              </a:rPr>
              <a:t>2011</a:t>
            </a:r>
            <a:r>
              <a:rPr lang="zh-CN" altLang="en-US" sz="3600" b="0">
                <a:latin typeface="Times New Roman" panose="02020603050405020304" pitchFamily="18" charset="0"/>
                <a:ea typeface="黑体" panose="02010609060101010101" pitchFamily="49" charset="-122"/>
              </a:rPr>
              <a:t>年－   ）</a:t>
            </a:r>
            <a:endParaRPr lang="en-US" altLang="ja-JP" sz="3600" b="0">
              <a:latin typeface="Times New Roman" panose="02020603050405020304" pitchFamily="18" charset="0"/>
              <a:ea typeface="黑体" panose="02010609060101010101" pitchFamily="49" charset="-122"/>
            </a:endParaRPr>
          </a:p>
        </p:txBody>
      </p:sp>
      <p:sp>
        <p:nvSpPr>
          <p:cNvPr id="24580" name="Rectangle 3">
            <a:extLst>
              <a:ext uri="{FF2B5EF4-FFF2-40B4-BE49-F238E27FC236}">
                <a16:creationId xmlns:a16="http://schemas.microsoft.com/office/drawing/2014/main" id="{1B452464-838D-8842-8B2D-19A8AE11BE03}"/>
              </a:ext>
            </a:extLst>
          </p:cNvPr>
          <p:cNvSpPr>
            <a:spLocks noGrp="1" noChangeArrowheads="1"/>
          </p:cNvSpPr>
          <p:nvPr>
            <p:ph type="body" idx="1"/>
          </p:nvPr>
        </p:nvSpPr>
        <p:spPr>
          <a:xfrm>
            <a:off x="304800" y="984250"/>
            <a:ext cx="8686800" cy="5340350"/>
          </a:xfrm>
        </p:spPr>
        <p:txBody>
          <a:bodyPr/>
          <a:lstStyle/>
          <a:p>
            <a:pPr algn="just" eaLnBrk="1" hangingPunct="1">
              <a:lnSpc>
                <a:spcPct val="110000"/>
              </a:lnSpc>
            </a:pPr>
            <a:r>
              <a:rPr lang="zh-CN" altLang="zh-CN" sz="2400" b="1">
                <a:solidFill>
                  <a:srgbClr val="0000FF"/>
                </a:solidFill>
                <a:latin typeface="Times New Roman" panose="02020603050405020304" pitchFamily="18" charset="0"/>
              </a:rPr>
              <a:t>专用人工智能</a:t>
            </a:r>
            <a:r>
              <a:rPr lang="zh-CN" altLang="en-US" sz="2400" b="1">
                <a:latin typeface="Times New Roman" panose="02020603050405020304" pitchFamily="18" charset="0"/>
              </a:rPr>
              <a:t>：</a:t>
            </a:r>
            <a:r>
              <a:rPr lang="zh-CN" altLang="zh-CN" sz="2400" b="1">
                <a:latin typeface="Times New Roman" panose="02020603050405020304" pitchFamily="18" charset="0"/>
              </a:rPr>
              <a:t>面向特定任务（比如下围棋）的</a:t>
            </a:r>
            <a:r>
              <a:rPr lang="zh-CN" altLang="en-US" sz="2400" b="1">
                <a:latin typeface="Times New Roman" panose="02020603050405020304" pitchFamily="18" charset="0"/>
              </a:rPr>
              <a:t>人工智能称为</a:t>
            </a:r>
            <a:r>
              <a:rPr lang="zh-CN" altLang="zh-CN" sz="2400" b="1">
                <a:latin typeface="Times New Roman" panose="02020603050405020304" pitchFamily="18" charset="0"/>
              </a:rPr>
              <a:t>专用人工智能</a:t>
            </a:r>
            <a:r>
              <a:rPr lang="zh-CN" altLang="en-US" sz="2400" b="1">
                <a:latin typeface="Times New Roman" panose="02020603050405020304" pitchFamily="18" charset="0"/>
              </a:rPr>
              <a:t>。</a:t>
            </a:r>
            <a:endParaRPr lang="en-US" altLang="zh-CN" sz="2400" b="1">
              <a:latin typeface="Times New Roman" panose="02020603050405020304" pitchFamily="18" charset="0"/>
            </a:endParaRPr>
          </a:p>
          <a:p>
            <a:pPr algn="just" eaLnBrk="1" hangingPunct="1">
              <a:lnSpc>
                <a:spcPct val="110000"/>
              </a:lnSpc>
            </a:pPr>
            <a:r>
              <a:rPr lang="zh-CN" altLang="zh-CN" sz="2400" b="1">
                <a:latin typeface="Times New Roman" panose="02020603050405020304" pitchFamily="18" charset="0"/>
              </a:rPr>
              <a:t>专用人工智能处理的任务需求明确、应用边界清晰、领域知识丰富，在局部智能水平的单项测试中往往能够超越人类智能。</a:t>
            </a:r>
            <a:endParaRPr lang="en-US" altLang="zh-CN" sz="2400" b="1">
              <a:latin typeface="Times New Roman" panose="02020603050405020304" pitchFamily="18" charset="0"/>
            </a:endParaRPr>
          </a:p>
          <a:p>
            <a:pPr algn="just" eaLnBrk="1" hangingPunct="1">
              <a:lnSpc>
                <a:spcPct val="110000"/>
              </a:lnSpc>
            </a:pPr>
            <a:r>
              <a:rPr lang="zh-CN" altLang="zh-CN" sz="2400" b="1">
                <a:latin typeface="Times New Roman" panose="02020603050405020304" pitchFamily="18" charset="0"/>
              </a:rPr>
              <a:t>例如，</a:t>
            </a:r>
            <a:r>
              <a:rPr lang="en-US" altLang="zh-CN" sz="2400" b="1">
                <a:latin typeface="Times New Roman" panose="02020603050405020304" pitchFamily="18" charset="0"/>
              </a:rPr>
              <a:t>AlphaGo</a:t>
            </a:r>
            <a:r>
              <a:rPr lang="zh-CN" altLang="zh-CN" sz="2400" b="1">
                <a:latin typeface="Times New Roman" panose="02020603050405020304" pitchFamily="18" charset="0"/>
              </a:rPr>
              <a:t>战胜人类围棋冠军</a:t>
            </a:r>
            <a:r>
              <a:rPr lang="zh-CN" altLang="en-US" sz="2400" b="1">
                <a:latin typeface="Times New Roman" panose="02020603050405020304" pitchFamily="18" charset="0"/>
              </a:rPr>
              <a:t>；</a:t>
            </a:r>
            <a:r>
              <a:rPr lang="zh-CN" altLang="zh-CN" sz="2400" b="1">
                <a:latin typeface="Times New Roman" panose="02020603050405020304" pitchFamily="18" charset="0"/>
              </a:rPr>
              <a:t>大规模图像识别和人脸识别达到</a:t>
            </a:r>
            <a:r>
              <a:rPr lang="zh-CN" altLang="en-US" sz="2400" b="1">
                <a:latin typeface="Times New Roman" panose="02020603050405020304" pitchFamily="18" charset="0"/>
              </a:rPr>
              <a:t>或</a:t>
            </a:r>
            <a:r>
              <a:rPr lang="zh-CN" altLang="zh-CN" sz="2400" b="1">
                <a:latin typeface="Times New Roman" panose="02020603050405020304" pitchFamily="18" charset="0"/>
              </a:rPr>
              <a:t>超越人类</a:t>
            </a:r>
            <a:r>
              <a:rPr lang="zh-CN" altLang="en-US" sz="2400" b="1">
                <a:latin typeface="Times New Roman" panose="02020603050405020304" pitchFamily="18" charset="0"/>
              </a:rPr>
              <a:t>；</a:t>
            </a:r>
            <a:r>
              <a:rPr lang="zh-CN" altLang="zh-CN" sz="2400" b="1">
                <a:latin typeface="Times New Roman" panose="02020603050405020304" pitchFamily="18" charset="0"/>
              </a:rPr>
              <a:t>识别医学图片等达到专业医生水平 </a:t>
            </a:r>
            <a:r>
              <a:rPr lang="zh-CN" altLang="en-US" sz="2400" b="1">
                <a:latin typeface="Times New Roman" panose="02020603050405020304" pitchFamily="18" charset="0"/>
              </a:rPr>
              <a:t>。</a:t>
            </a:r>
          </a:p>
          <a:p>
            <a:pPr algn="just" eaLnBrk="1" hangingPunct="1">
              <a:lnSpc>
                <a:spcPct val="110000"/>
              </a:lnSpc>
              <a:spcBef>
                <a:spcPct val="20000"/>
              </a:spcBef>
            </a:pPr>
            <a:r>
              <a:rPr lang="zh-CN" altLang="zh-CN" sz="2400" b="1">
                <a:solidFill>
                  <a:srgbClr val="0000FF"/>
                </a:solidFill>
                <a:latin typeface="Times New Roman" panose="02020603050405020304" pitchFamily="18" charset="0"/>
              </a:rPr>
              <a:t>通用人工智能</a:t>
            </a:r>
            <a:r>
              <a:rPr lang="zh-CN" altLang="en-US" sz="2400" b="1">
                <a:latin typeface="Times New Roman" panose="02020603050405020304" pitchFamily="18" charset="0"/>
              </a:rPr>
              <a:t>：</a:t>
            </a:r>
            <a:r>
              <a:rPr lang="zh-CN" altLang="zh-CN" sz="2400" b="1">
                <a:latin typeface="Times New Roman" panose="02020603050405020304" pitchFamily="18" charset="0"/>
              </a:rPr>
              <a:t>通用</a:t>
            </a:r>
            <a:r>
              <a:rPr lang="zh-CN" altLang="en-US" sz="2400" b="1">
                <a:latin typeface="Times New Roman" panose="02020603050405020304" pitchFamily="18" charset="0"/>
              </a:rPr>
              <a:t>人工智能</a:t>
            </a:r>
            <a:r>
              <a:rPr lang="zh-CN" altLang="zh-CN" sz="2400" b="1">
                <a:latin typeface="Times New Roman" panose="02020603050405020304" pitchFamily="18" charset="0"/>
              </a:rPr>
              <a:t>可处理视觉、听觉、判断、推理、学习、思考、规划、设计等各类问题。</a:t>
            </a:r>
            <a:endParaRPr lang="en-US" altLang="zh-CN" sz="2400" b="1">
              <a:latin typeface="Times New Roman" panose="02020603050405020304" pitchFamily="18" charset="0"/>
            </a:endParaRPr>
          </a:p>
          <a:p>
            <a:pPr algn="just" eaLnBrk="1" hangingPunct="1">
              <a:lnSpc>
                <a:spcPct val="110000"/>
              </a:lnSpc>
              <a:spcBef>
                <a:spcPct val="20000"/>
              </a:spcBef>
            </a:pPr>
            <a:r>
              <a:rPr lang="zh-CN" altLang="zh-CN" sz="2400" b="1">
                <a:latin typeface="Times New Roman" panose="02020603050405020304" pitchFamily="18" charset="0"/>
              </a:rPr>
              <a:t>人工智能的发展方向是通用</a:t>
            </a:r>
            <a:r>
              <a:rPr lang="zh-CN" altLang="en-US" sz="2400" b="1">
                <a:latin typeface="Times New Roman" panose="02020603050405020304" pitchFamily="18" charset="0"/>
              </a:rPr>
              <a:t>人工</a:t>
            </a:r>
            <a:r>
              <a:rPr lang="zh-CN" altLang="zh-CN" sz="2400" b="1">
                <a:latin typeface="Times New Roman" panose="02020603050405020304" pitchFamily="18" charset="0"/>
              </a:rPr>
              <a:t>智能。通用人工智能尚处于起步阶段。</a:t>
            </a:r>
            <a:endParaRPr lang="zh-CN" altLang="en-US" sz="2400" b="1">
              <a:latin typeface="Times New Roman" panose="02020603050405020304" pitchFamily="18"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BB2721DF-9DFC-5643-93AA-6723F09CB6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F76CC15-D289-C44D-A0FB-A66251248ACD}" type="slidenum">
              <a:rPr lang="ja-JP" altLang="en-US" sz="1800">
                <a:solidFill>
                  <a:srgbClr val="A50021"/>
                </a:solidFill>
                <a:ea typeface="MS PGothic" panose="020B0600070205080204" pitchFamily="34" charset="-128"/>
              </a:rPr>
              <a:pPr>
                <a:lnSpc>
                  <a:spcPct val="100000"/>
                </a:lnSpc>
                <a:spcBef>
                  <a:spcPct val="0"/>
                </a:spcBef>
                <a:buClrTx/>
                <a:buFontTx/>
                <a:buNone/>
              </a:pPr>
              <a:t>25</a:t>
            </a:fld>
            <a:endParaRPr lang="en-US" altLang="ja-JP" sz="1800">
              <a:solidFill>
                <a:srgbClr val="A50021"/>
              </a:solidFill>
              <a:ea typeface="MS PGothic" panose="020B0600070205080204" pitchFamily="34" charset="-128"/>
            </a:endParaRPr>
          </a:p>
        </p:txBody>
      </p:sp>
      <p:sp>
        <p:nvSpPr>
          <p:cNvPr id="25603" name="Rectangle 2">
            <a:extLst>
              <a:ext uri="{FF2B5EF4-FFF2-40B4-BE49-F238E27FC236}">
                <a16:creationId xmlns:a16="http://schemas.microsoft.com/office/drawing/2014/main" id="{A64B9151-0A72-8343-8FF0-7BAA34F37CFC}"/>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1</a:t>
            </a:r>
            <a:r>
              <a:rPr lang="zh-CN" altLang="en-US" sz="3600" b="0">
                <a:latin typeface="Times New Roman" panose="02020603050405020304" pitchFamily="18" charset="0"/>
                <a:ea typeface="黑体" panose="02010609060101010101" pitchFamily="49" charset="-122"/>
              </a:rPr>
              <a:t>章  绪论</a:t>
            </a:r>
          </a:p>
        </p:txBody>
      </p:sp>
      <p:sp>
        <p:nvSpPr>
          <p:cNvPr id="25604" name="Rectangle 3">
            <a:extLst>
              <a:ext uri="{FF2B5EF4-FFF2-40B4-BE49-F238E27FC236}">
                <a16:creationId xmlns:a16="http://schemas.microsoft.com/office/drawing/2014/main" id="{8257F086-2D88-A148-BDB8-06075CEF79AE}"/>
              </a:ext>
            </a:extLst>
          </p:cNvPr>
          <p:cNvSpPr>
            <a:spLocks noGrp="1" noChangeArrowheads="1"/>
          </p:cNvSpPr>
          <p:nvPr>
            <p:ph type="body" idx="1"/>
          </p:nvPr>
        </p:nvSpPr>
        <p:spPr>
          <a:xfrm>
            <a:off x="457200" y="1000125"/>
            <a:ext cx="8435975" cy="5400675"/>
          </a:xfrm>
        </p:spPr>
        <p:txBody>
          <a:bodyPr/>
          <a:lstStyle/>
          <a:p>
            <a:pPr eaLnBrk="1" hangingPunct="1">
              <a:lnSpc>
                <a:spcPct val="160000"/>
              </a:lnSpc>
            </a:pPr>
            <a:r>
              <a:rPr lang="en-US" altLang="zh-CN" b="1">
                <a:latin typeface="Times New Roman" panose="02020603050405020304" pitchFamily="18" charset="0"/>
              </a:rPr>
              <a:t>1.1  </a:t>
            </a:r>
            <a:r>
              <a:rPr lang="zh-CN" altLang="en-US" b="1">
                <a:latin typeface="Times New Roman" panose="02020603050405020304" pitchFamily="18" charset="0"/>
              </a:rPr>
              <a:t>人工智能的基本概念 </a:t>
            </a:r>
          </a:p>
          <a:p>
            <a:pPr eaLnBrk="1" hangingPunct="1">
              <a:lnSpc>
                <a:spcPct val="160000"/>
              </a:lnSpc>
            </a:pPr>
            <a:r>
              <a:rPr lang="en-US" altLang="zh-CN" b="1">
                <a:latin typeface="Times New Roman" panose="02020603050405020304" pitchFamily="18" charset="0"/>
              </a:rPr>
              <a:t>1.2  </a:t>
            </a:r>
            <a:r>
              <a:rPr lang="zh-CN" altLang="en-US" b="1">
                <a:latin typeface="Times New Roman" panose="02020603050405020304" pitchFamily="18" charset="0"/>
              </a:rPr>
              <a:t>人工智能的发展简史 </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1.3  </a:t>
            </a:r>
            <a:r>
              <a:rPr lang="zh-CN" altLang="en-US" b="1">
                <a:solidFill>
                  <a:srgbClr val="0000FF"/>
                </a:solidFill>
                <a:latin typeface="Times New Roman" panose="02020603050405020304" pitchFamily="18" charset="0"/>
              </a:rPr>
              <a:t>人工智能研究的基本内容</a:t>
            </a:r>
          </a:p>
          <a:p>
            <a:pPr eaLnBrk="1" hangingPunct="1">
              <a:lnSpc>
                <a:spcPct val="160000"/>
              </a:lnSpc>
            </a:pPr>
            <a:r>
              <a:rPr lang="en-US" altLang="zh-CN" b="1">
                <a:latin typeface="Times New Roman" panose="02020603050405020304" pitchFamily="18" charset="0"/>
              </a:rPr>
              <a:t>1.4  </a:t>
            </a:r>
            <a:r>
              <a:rPr lang="zh-CN" altLang="en-US" b="1">
                <a:latin typeface="Times New Roman" panose="02020603050405020304" pitchFamily="18" charset="0"/>
              </a:rPr>
              <a:t>人工智能的主要研究领域 </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BB0B23F0-F765-0A4F-841B-F4E4474E44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5636D90-E012-BA4D-9923-AD55105F26F9}" type="slidenum">
              <a:rPr lang="ja-JP" altLang="en-US" sz="1800">
                <a:solidFill>
                  <a:srgbClr val="A50021"/>
                </a:solidFill>
                <a:ea typeface="MS PGothic" panose="020B0600070205080204" pitchFamily="34" charset="-128"/>
              </a:rPr>
              <a:pPr>
                <a:lnSpc>
                  <a:spcPct val="100000"/>
                </a:lnSpc>
                <a:spcBef>
                  <a:spcPct val="0"/>
                </a:spcBef>
                <a:buClrTx/>
                <a:buFontTx/>
                <a:buNone/>
              </a:pPr>
              <a:t>26</a:t>
            </a:fld>
            <a:endParaRPr lang="en-US" altLang="ja-JP" sz="1800">
              <a:solidFill>
                <a:srgbClr val="A50021"/>
              </a:solidFill>
              <a:ea typeface="MS PGothic" panose="020B0600070205080204" pitchFamily="34" charset="-128"/>
            </a:endParaRPr>
          </a:p>
        </p:txBody>
      </p:sp>
      <p:sp>
        <p:nvSpPr>
          <p:cNvPr id="26627" name="Rectangle 4">
            <a:extLst>
              <a:ext uri="{FF2B5EF4-FFF2-40B4-BE49-F238E27FC236}">
                <a16:creationId xmlns:a16="http://schemas.microsoft.com/office/drawing/2014/main" id="{42A97BB2-A872-E546-ACDF-ACF7D5A202F0}"/>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1.3  </a:t>
            </a:r>
            <a:r>
              <a:rPr lang="zh-CN" altLang="en-US" sz="3600" b="0">
                <a:latin typeface="Times New Roman" panose="02020603050405020304" pitchFamily="18" charset="0"/>
                <a:ea typeface="黑体" panose="02010609060101010101" pitchFamily="49" charset="-122"/>
              </a:rPr>
              <a:t>人工智能研究的基本内容</a:t>
            </a:r>
          </a:p>
        </p:txBody>
      </p:sp>
      <p:sp>
        <p:nvSpPr>
          <p:cNvPr id="26628" name="Rectangle 5">
            <a:extLst>
              <a:ext uri="{FF2B5EF4-FFF2-40B4-BE49-F238E27FC236}">
                <a16:creationId xmlns:a16="http://schemas.microsoft.com/office/drawing/2014/main" id="{073AF780-9457-2A4E-B725-EA7EFEB6CC36}"/>
              </a:ext>
            </a:extLst>
          </p:cNvPr>
          <p:cNvSpPr>
            <a:spLocks noGrp="1" noChangeArrowheads="1"/>
          </p:cNvSpPr>
          <p:nvPr>
            <p:ph type="body" idx="1"/>
          </p:nvPr>
        </p:nvSpPr>
        <p:spPr/>
        <p:txBody>
          <a:bodyPr/>
          <a:lstStyle/>
          <a:p>
            <a:pPr marL="0" indent="0" eaLnBrk="1" hangingPunct="1">
              <a:buClr>
                <a:schemeClr val="tx1"/>
              </a:buClr>
              <a:buFont typeface="Wingdings" pitchFamily="2" charset="2"/>
              <a:buNone/>
            </a:pPr>
            <a:r>
              <a:rPr lang="en-US" altLang="zh-CN" b="1">
                <a:solidFill>
                  <a:srgbClr val="0000FF"/>
                </a:solidFill>
                <a:latin typeface="Times New Roman" panose="02020603050405020304" pitchFamily="18" charset="0"/>
              </a:rPr>
              <a:t> 1. </a:t>
            </a:r>
            <a:r>
              <a:rPr lang="zh-CN" altLang="en-US" b="1">
                <a:solidFill>
                  <a:srgbClr val="0000FF"/>
                </a:solidFill>
                <a:latin typeface="Times New Roman" panose="02020603050405020304" pitchFamily="18" charset="0"/>
              </a:rPr>
              <a:t>知识表示</a:t>
            </a:r>
            <a:r>
              <a:rPr lang="zh-CN" altLang="en-US" b="1">
                <a:solidFill>
                  <a:srgbClr val="0000FF"/>
                </a:solidFill>
              </a:rPr>
              <a:t> </a:t>
            </a:r>
          </a:p>
          <a:p>
            <a:pPr marL="0" indent="0" eaLnBrk="1" hangingPunct="1">
              <a:buFont typeface="Wingdings" pitchFamily="2" charset="2"/>
              <a:buBlip>
                <a:blip r:embed="rId2"/>
              </a:buBlip>
            </a:pPr>
            <a:r>
              <a:rPr lang="zh-CN" altLang="en-US" b="1">
                <a:latin typeface="Times New Roman" panose="02020603050405020304" pitchFamily="18" charset="0"/>
              </a:rPr>
              <a:t> </a:t>
            </a:r>
            <a:r>
              <a:rPr lang="zh-CN" altLang="en-US" sz="2600" b="1">
                <a:solidFill>
                  <a:srgbClr val="0000FF"/>
                </a:solidFill>
                <a:latin typeface="Times New Roman" panose="02020603050405020304" pitchFamily="18" charset="0"/>
              </a:rPr>
              <a:t>知识表示</a:t>
            </a:r>
            <a:r>
              <a:rPr lang="zh-CN" altLang="en-US" sz="2600">
                <a:latin typeface="Times New Roman" panose="02020603050405020304" pitchFamily="18" charset="0"/>
              </a:rPr>
              <a:t>：将人类知识形式化或者模型化。</a:t>
            </a:r>
          </a:p>
          <a:p>
            <a:pPr marL="0" indent="0" eaLnBrk="1" hangingPunct="1">
              <a:buFont typeface="Wingdings" pitchFamily="2" charset="2"/>
              <a:buBlip>
                <a:blip r:embed="rId2"/>
              </a:buBlip>
            </a:pPr>
            <a:r>
              <a:rPr lang="zh-CN" altLang="en-US" sz="2600">
                <a:latin typeface="Times New Roman" panose="02020603050405020304" pitchFamily="18" charset="0"/>
              </a:rPr>
              <a:t> </a:t>
            </a:r>
            <a:r>
              <a:rPr lang="zh-CN" altLang="en-US" sz="2600" b="1">
                <a:solidFill>
                  <a:srgbClr val="0000FF"/>
                </a:solidFill>
                <a:latin typeface="Times New Roman" panose="02020603050405020304" pitchFamily="18" charset="0"/>
              </a:rPr>
              <a:t>知识表示方法</a:t>
            </a:r>
            <a:r>
              <a:rPr lang="zh-CN" altLang="en-US" sz="2600">
                <a:latin typeface="Times New Roman" panose="02020603050405020304" pitchFamily="18" charset="0"/>
              </a:rPr>
              <a:t>：符号表示法、连接机制表示法。</a:t>
            </a:r>
          </a:p>
        </p:txBody>
      </p:sp>
      <p:sp>
        <p:nvSpPr>
          <p:cNvPr id="26629" name="Text Box 6">
            <a:extLst>
              <a:ext uri="{FF2B5EF4-FFF2-40B4-BE49-F238E27FC236}">
                <a16:creationId xmlns:a16="http://schemas.microsoft.com/office/drawing/2014/main" id="{16A0D30A-6A6E-B542-8D31-016A407D75B5}"/>
              </a:ext>
            </a:extLst>
          </p:cNvPr>
          <p:cNvSpPr txBox="1">
            <a:spLocks noChangeArrowheads="1"/>
          </p:cNvSpPr>
          <p:nvPr/>
        </p:nvSpPr>
        <p:spPr bwMode="auto">
          <a:xfrm>
            <a:off x="304800" y="3124200"/>
            <a:ext cx="8534400" cy="3078163"/>
          </a:xfrm>
          <a:prstGeom prst="rect">
            <a:avLst/>
          </a:prstGeom>
          <a:solidFill>
            <a:srgbClr val="FFFFFF"/>
          </a:solidFill>
          <a:ln w="9525">
            <a:solidFill>
              <a:srgbClr val="808080"/>
            </a:solidFill>
            <a:miter lim="800000"/>
            <a:headEnd/>
            <a:tailEnd/>
          </a:ln>
        </p:spPr>
        <p:txBody>
          <a:bodyPr>
            <a:spAutoFit/>
          </a:bodyPr>
          <a:lstStyle>
            <a:lvl1pPr marL="190500" indent="-1905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50000"/>
              </a:spcBef>
              <a:buClr>
                <a:srgbClr val="0000FF"/>
              </a:buClr>
              <a:buFont typeface="Wingdings" pitchFamily="2" charset="2"/>
              <a:buChar char="§"/>
            </a:pPr>
            <a:r>
              <a:rPr lang="zh-CN" altLang="en-US" sz="2600" b="1">
                <a:solidFill>
                  <a:srgbClr val="0000FF"/>
                </a:solidFill>
                <a:latin typeface="宋体" panose="02010600030101010101" pitchFamily="2" charset="-122"/>
              </a:rPr>
              <a:t>符号表示法</a:t>
            </a:r>
            <a:r>
              <a:rPr lang="zh-CN" altLang="en-US" sz="2600">
                <a:latin typeface="宋体" panose="02010600030101010101" pitchFamily="2" charset="-122"/>
              </a:rPr>
              <a:t>：用各种包含具体含义的符号，以各种不同的方式和顺序组合起来表示知识的一类方法。例如，一阶谓词逻辑、产生式等。</a:t>
            </a:r>
            <a:r>
              <a:rPr lang="zh-CN" altLang="en-US" sz="2600">
                <a:latin typeface="Verdana" panose="020B0604030504040204" pitchFamily="34" charset="0"/>
              </a:rPr>
              <a:t> </a:t>
            </a:r>
          </a:p>
          <a:p>
            <a:pPr algn="just" eaLnBrk="1" hangingPunct="1">
              <a:lnSpc>
                <a:spcPct val="100000"/>
              </a:lnSpc>
              <a:spcBef>
                <a:spcPct val="50000"/>
              </a:spcBef>
              <a:buClr>
                <a:srgbClr val="0000FF"/>
              </a:buClr>
              <a:buFont typeface="Wingdings" pitchFamily="2" charset="2"/>
              <a:buChar char="§"/>
            </a:pPr>
            <a:r>
              <a:rPr lang="zh-CN" altLang="en-US" sz="2600" b="1">
                <a:solidFill>
                  <a:srgbClr val="0000FF"/>
                </a:solidFill>
                <a:latin typeface="宋体" panose="02010600030101010101" pitchFamily="2" charset="-122"/>
              </a:rPr>
              <a:t>连接机制表示法</a:t>
            </a:r>
            <a:r>
              <a:rPr lang="zh-CN" altLang="en-US" sz="2600">
                <a:latin typeface="宋体" panose="02010600030101010101" pitchFamily="2" charset="-122"/>
              </a:rPr>
              <a:t>：把各种物理对象以不同的方式及顺序连接起来，并在其间互相传递及加工各种包含具体意义的信息，以此来表示相关的概念及知识。例如，神经网络等。</a:t>
            </a:r>
            <a:r>
              <a:rPr lang="zh-CN" altLang="en-US" sz="2600">
                <a:latin typeface="Verdana" panose="020B0604030504040204" pitchFamily="34" charset="0"/>
              </a:rPr>
              <a:t> </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F4D82226-8C73-2E45-BB8B-2997003154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12B3621-0BEE-8748-8C6F-C4E58E3B0093}" type="slidenum">
              <a:rPr lang="ja-JP" altLang="en-US" sz="1800">
                <a:solidFill>
                  <a:srgbClr val="A50021"/>
                </a:solidFill>
                <a:ea typeface="MS PGothic" panose="020B0600070205080204" pitchFamily="34" charset="-128"/>
              </a:rPr>
              <a:pPr>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27651" name="Rectangle 6">
            <a:extLst>
              <a:ext uri="{FF2B5EF4-FFF2-40B4-BE49-F238E27FC236}">
                <a16:creationId xmlns:a16="http://schemas.microsoft.com/office/drawing/2014/main" id="{A2E6F873-3CBA-104B-BA27-5451B051BABB}"/>
              </a:ext>
            </a:extLst>
          </p:cNvPr>
          <p:cNvSpPr>
            <a:spLocks noGrp="1" noChangeArrowheads="1"/>
          </p:cNvSpPr>
          <p:nvPr>
            <p:ph type="title"/>
          </p:nvPr>
        </p:nvSpPr>
        <p:spPr/>
        <p:txBody>
          <a:bodyPr/>
          <a:lstStyle/>
          <a:p>
            <a:pPr eaLnBrk="1" hangingPunct="1"/>
            <a:br>
              <a:rPr lang="en-US" altLang="zh-CN"/>
            </a:br>
            <a:r>
              <a:rPr lang="en-US" altLang="zh-CN"/>
              <a:t> </a:t>
            </a:r>
            <a:br>
              <a:rPr lang="en-US" altLang="zh-CN"/>
            </a:br>
            <a:br>
              <a:rPr lang="en-US" altLang="zh-CN"/>
            </a:br>
            <a:br>
              <a:rPr lang="en-US" altLang="zh-CN"/>
            </a:br>
            <a:r>
              <a:rPr lang="en-US" altLang="zh-CN"/>
              <a:t> 2. </a:t>
            </a:r>
            <a:r>
              <a:rPr lang="zh-CN" altLang="en-US"/>
              <a:t>机器感知 </a:t>
            </a:r>
            <a:endParaRPr lang="en-US" altLang="ja-JP"/>
          </a:p>
        </p:txBody>
      </p:sp>
      <p:sp>
        <p:nvSpPr>
          <p:cNvPr id="27652" name="Rectangle 7">
            <a:extLst>
              <a:ext uri="{FF2B5EF4-FFF2-40B4-BE49-F238E27FC236}">
                <a16:creationId xmlns:a16="http://schemas.microsoft.com/office/drawing/2014/main" id="{D5A25FDE-9097-754D-AC14-1F9DA3926400}"/>
              </a:ext>
            </a:extLst>
          </p:cNvPr>
          <p:cNvSpPr>
            <a:spLocks noGrp="1" noChangeArrowheads="1"/>
          </p:cNvSpPr>
          <p:nvPr>
            <p:ph type="body" idx="1"/>
          </p:nvPr>
        </p:nvSpPr>
        <p:spPr>
          <a:xfrm>
            <a:off x="349250" y="990600"/>
            <a:ext cx="8642350" cy="2139950"/>
          </a:xfrm>
        </p:spPr>
        <p:txBody>
          <a:bodyPr/>
          <a:lstStyle/>
          <a:p>
            <a:pPr eaLnBrk="1" hangingPunct="1">
              <a:buFont typeface="Wingdings" pitchFamily="2" charset="2"/>
              <a:buNone/>
            </a:pPr>
            <a:r>
              <a:rPr lang="en-US" altLang="zh-CN">
                <a:solidFill>
                  <a:srgbClr val="0000FF"/>
                </a:solidFill>
                <a:latin typeface="Times New Roman" panose="02020603050405020304" pitchFamily="18" charset="0"/>
              </a:rPr>
              <a:t>2. </a:t>
            </a:r>
            <a:r>
              <a:rPr lang="zh-CN" altLang="en-US" b="1">
                <a:solidFill>
                  <a:srgbClr val="0000FF"/>
                </a:solidFill>
                <a:latin typeface="Times New Roman" panose="02020603050405020304" pitchFamily="18" charset="0"/>
              </a:rPr>
              <a:t>机器感知</a:t>
            </a:r>
            <a:r>
              <a:rPr lang="zh-CN" altLang="en-US">
                <a:solidFill>
                  <a:srgbClr val="0000FF"/>
                </a:solidFill>
                <a:latin typeface="Times New Roman" panose="02020603050405020304" pitchFamily="18" charset="0"/>
              </a:rPr>
              <a:t> </a:t>
            </a:r>
          </a:p>
          <a:p>
            <a:pPr eaLnBrk="1" hangingPunct="1"/>
            <a:r>
              <a:rPr lang="zh-CN" altLang="en-US" sz="2600" b="1">
                <a:solidFill>
                  <a:srgbClr val="0000FF"/>
                </a:solidFill>
                <a:latin typeface="Times New Roman" panose="02020603050405020304" pitchFamily="18" charset="0"/>
              </a:rPr>
              <a:t>机器感知</a:t>
            </a:r>
            <a:r>
              <a:rPr lang="zh-CN" altLang="en-US" sz="2600">
                <a:latin typeface="Times New Roman" panose="02020603050405020304" pitchFamily="18" charset="0"/>
              </a:rPr>
              <a:t>：使机器（计算机）具有类似于人的感知能力。以机器视觉</a:t>
            </a:r>
            <a:r>
              <a:rPr lang="en-US" altLang="zh-CN" sz="2600">
                <a:latin typeface="Times New Roman" panose="02020603050405020304" pitchFamily="18" charset="0"/>
              </a:rPr>
              <a:t>(machine vision)</a:t>
            </a:r>
            <a:r>
              <a:rPr lang="zh-CN" altLang="en-US" sz="2600">
                <a:latin typeface="Times New Roman" panose="02020603050405020304" pitchFamily="18" charset="0"/>
              </a:rPr>
              <a:t>与机器听觉为主。</a:t>
            </a:r>
          </a:p>
        </p:txBody>
      </p:sp>
      <p:sp>
        <p:nvSpPr>
          <p:cNvPr id="27653" name="Rectangle 5">
            <a:extLst>
              <a:ext uri="{FF2B5EF4-FFF2-40B4-BE49-F238E27FC236}">
                <a16:creationId xmlns:a16="http://schemas.microsoft.com/office/drawing/2014/main" id="{3EBE048E-1843-774A-9647-9545B1EE64F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1.3  </a:t>
            </a:r>
            <a:r>
              <a:rPr lang="zh-CN" altLang="en-US" sz="3600">
                <a:solidFill>
                  <a:schemeClr val="bg1"/>
                </a:solidFill>
                <a:latin typeface="Times New Roman" panose="02020603050405020304" pitchFamily="18" charset="0"/>
                <a:ea typeface="黑体" panose="02010609060101010101" pitchFamily="49" charset="-122"/>
              </a:rPr>
              <a:t>人工智能研究的基本内容</a:t>
            </a:r>
          </a:p>
        </p:txBody>
      </p:sp>
      <p:sp>
        <p:nvSpPr>
          <p:cNvPr id="71688" name="Rectangle 8">
            <a:extLst>
              <a:ext uri="{FF2B5EF4-FFF2-40B4-BE49-F238E27FC236}">
                <a16:creationId xmlns:a16="http://schemas.microsoft.com/office/drawing/2014/main" id="{0E8A474B-60A1-CF41-BC16-9B48172B7F4A}"/>
              </a:ext>
            </a:extLst>
          </p:cNvPr>
          <p:cNvSpPr>
            <a:spLocks noChangeArrowheads="1"/>
          </p:cNvSpPr>
          <p:nvPr/>
        </p:nvSpPr>
        <p:spPr bwMode="auto">
          <a:xfrm>
            <a:off x="327025" y="3048000"/>
            <a:ext cx="8642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en-US" altLang="zh-CN">
                <a:solidFill>
                  <a:srgbClr val="0000FF"/>
                </a:solidFill>
                <a:latin typeface="Times New Roman" panose="02020603050405020304" pitchFamily="18" charset="0"/>
              </a:rPr>
              <a:t>3. </a:t>
            </a:r>
            <a:r>
              <a:rPr lang="zh-CN" altLang="en-US" b="1">
                <a:solidFill>
                  <a:srgbClr val="0000FF"/>
                </a:solidFill>
                <a:latin typeface="Times New Roman" panose="02020603050405020304" pitchFamily="18" charset="0"/>
              </a:rPr>
              <a:t>机器思维</a:t>
            </a:r>
          </a:p>
          <a:p>
            <a:pPr eaLnBrk="1" hangingPunct="1"/>
            <a:r>
              <a:rPr lang="zh-CN" altLang="en-US" sz="2600" b="1">
                <a:solidFill>
                  <a:srgbClr val="0000FF"/>
                </a:solidFill>
                <a:latin typeface="Times New Roman" panose="02020603050405020304" pitchFamily="18" charset="0"/>
              </a:rPr>
              <a:t>机器思维</a:t>
            </a:r>
            <a:r>
              <a:rPr lang="zh-CN" altLang="en-US" sz="2600">
                <a:latin typeface="Times New Roman" panose="02020603050405020304" pitchFamily="18" charset="0"/>
              </a:rPr>
              <a:t>：对通过感知得来的外部信息及机器内部的各种工作信息进行有目的的处理。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ox(in)">
                                      <p:cBhvr>
                                        <p:cTn id="7"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9E27CBE0-CA88-E74C-A183-97B80F081F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5E18CB6-3D45-824A-8F6D-ECB819ED178F}" type="slidenum">
              <a:rPr lang="ja-JP" altLang="en-US" sz="1800">
                <a:solidFill>
                  <a:srgbClr val="A50021"/>
                </a:solidFill>
                <a:ea typeface="MS PGothic" panose="020B0600070205080204" pitchFamily="34" charset="-128"/>
              </a:rPr>
              <a:pPr>
                <a:lnSpc>
                  <a:spcPct val="100000"/>
                </a:lnSpc>
                <a:spcBef>
                  <a:spcPct val="0"/>
                </a:spcBef>
                <a:buClrTx/>
                <a:buFontTx/>
                <a:buNone/>
              </a:pPr>
              <a:t>28</a:t>
            </a:fld>
            <a:endParaRPr lang="en-US" altLang="ja-JP" sz="1800">
              <a:solidFill>
                <a:srgbClr val="A50021"/>
              </a:solidFill>
              <a:ea typeface="MS PGothic" panose="020B0600070205080204" pitchFamily="34" charset="-128"/>
            </a:endParaRPr>
          </a:p>
        </p:txBody>
      </p:sp>
      <p:sp>
        <p:nvSpPr>
          <p:cNvPr id="28675" name="Rectangle 2">
            <a:extLst>
              <a:ext uri="{FF2B5EF4-FFF2-40B4-BE49-F238E27FC236}">
                <a16:creationId xmlns:a16="http://schemas.microsoft.com/office/drawing/2014/main" id="{9A1D64BD-F766-F84C-97B1-F18082B5C1CF}"/>
              </a:ext>
            </a:extLst>
          </p:cNvPr>
          <p:cNvSpPr>
            <a:spLocks noGrp="1" noChangeArrowheads="1"/>
          </p:cNvSpPr>
          <p:nvPr>
            <p:ph type="title"/>
          </p:nvPr>
        </p:nvSpPr>
        <p:spPr/>
        <p:txBody>
          <a:bodyPr/>
          <a:lstStyle/>
          <a:p>
            <a:pPr eaLnBrk="1" hangingPunct="1"/>
            <a:br>
              <a:rPr lang="en-US" altLang="zh-CN"/>
            </a:br>
            <a:r>
              <a:rPr lang="en-US" altLang="zh-CN"/>
              <a:t> </a:t>
            </a:r>
            <a:br>
              <a:rPr lang="en-US" altLang="zh-CN"/>
            </a:br>
            <a:br>
              <a:rPr lang="en-US" altLang="zh-CN"/>
            </a:br>
            <a:br>
              <a:rPr lang="en-US" altLang="zh-CN"/>
            </a:br>
            <a:r>
              <a:rPr lang="en-US" altLang="zh-CN"/>
              <a:t> 2. </a:t>
            </a:r>
            <a:r>
              <a:rPr lang="zh-CN" altLang="en-US"/>
              <a:t>机器感知 </a:t>
            </a:r>
            <a:endParaRPr lang="en-US" altLang="ja-JP"/>
          </a:p>
        </p:txBody>
      </p:sp>
      <p:sp>
        <p:nvSpPr>
          <p:cNvPr id="28676" name="Rectangle 3">
            <a:extLst>
              <a:ext uri="{FF2B5EF4-FFF2-40B4-BE49-F238E27FC236}">
                <a16:creationId xmlns:a16="http://schemas.microsoft.com/office/drawing/2014/main" id="{1B976899-0F0E-144C-9079-8EDCFC263FA5}"/>
              </a:ext>
            </a:extLst>
          </p:cNvPr>
          <p:cNvSpPr>
            <a:spLocks noGrp="1" noChangeArrowheads="1"/>
          </p:cNvSpPr>
          <p:nvPr>
            <p:ph type="body" idx="1"/>
          </p:nvPr>
        </p:nvSpPr>
        <p:spPr>
          <a:xfrm>
            <a:off x="349250" y="990600"/>
            <a:ext cx="8642350" cy="1752600"/>
          </a:xfrm>
        </p:spPr>
        <p:txBody>
          <a:bodyPr/>
          <a:lstStyle/>
          <a:p>
            <a:pPr eaLnBrk="1" hangingPunct="1">
              <a:lnSpc>
                <a:spcPct val="110000"/>
              </a:lnSpc>
              <a:buFont typeface="Wingdings" pitchFamily="2" charset="2"/>
              <a:buNone/>
            </a:pPr>
            <a:r>
              <a:rPr lang="en-US" altLang="zh-CN">
                <a:solidFill>
                  <a:srgbClr val="0000FF"/>
                </a:solidFill>
                <a:latin typeface="Times New Roman" panose="02020603050405020304" pitchFamily="18" charset="0"/>
              </a:rPr>
              <a:t>4. </a:t>
            </a:r>
            <a:r>
              <a:rPr lang="zh-CN" altLang="en-US" b="1">
                <a:solidFill>
                  <a:srgbClr val="0000FF"/>
                </a:solidFill>
                <a:latin typeface="Times New Roman" panose="02020603050405020304" pitchFamily="18" charset="0"/>
              </a:rPr>
              <a:t>机器学习</a:t>
            </a:r>
            <a:r>
              <a:rPr lang="zh-CN" altLang="en-US">
                <a:solidFill>
                  <a:srgbClr val="0000FF"/>
                </a:solidFill>
                <a:latin typeface="Times New Roman" panose="02020603050405020304" pitchFamily="18" charset="0"/>
              </a:rPr>
              <a:t> </a:t>
            </a:r>
          </a:p>
          <a:p>
            <a:pPr eaLnBrk="1" hangingPunct="1">
              <a:lnSpc>
                <a:spcPct val="110000"/>
              </a:lnSpc>
            </a:pPr>
            <a:r>
              <a:rPr lang="zh-CN" altLang="en-US" sz="2600">
                <a:solidFill>
                  <a:srgbClr val="0000FF"/>
                </a:solidFill>
                <a:latin typeface="Times New Roman" panose="02020603050405020304" pitchFamily="18" charset="0"/>
              </a:rPr>
              <a:t>机器学习</a:t>
            </a:r>
            <a:r>
              <a:rPr lang="zh-CN" altLang="en-US" sz="2600">
                <a:latin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machine learning</a:t>
            </a:r>
            <a:r>
              <a:rPr lang="zh-CN" altLang="en-US" sz="2600">
                <a:latin typeface="Times New Roman" panose="02020603050405020304" pitchFamily="18" charset="0"/>
              </a:rPr>
              <a:t>）：研究如何使计算机具有类似于人的学习能力，使它能通过学习自动地获取知识。</a:t>
            </a:r>
          </a:p>
        </p:txBody>
      </p:sp>
      <p:sp>
        <p:nvSpPr>
          <p:cNvPr id="28677" name="Rectangle 4">
            <a:extLst>
              <a:ext uri="{FF2B5EF4-FFF2-40B4-BE49-F238E27FC236}">
                <a16:creationId xmlns:a16="http://schemas.microsoft.com/office/drawing/2014/main" id="{CE95FD8C-CDD4-8B45-8682-FD4284FFD9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1.3  </a:t>
            </a:r>
            <a:r>
              <a:rPr lang="zh-CN" altLang="en-US" sz="3600">
                <a:solidFill>
                  <a:schemeClr val="bg1"/>
                </a:solidFill>
                <a:latin typeface="Times New Roman" panose="02020603050405020304" pitchFamily="18" charset="0"/>
                <a:ea typeface="黑体" panose="02010609060101010101" pitchFamily="49" charset="-122"/>
              </a:rPr>
              <a:t>人工智能研究的基本内容</a:t>
            </a:r>
          </a:p>
        </p:txBody>
      </p:sp>
      <p:pic>
        <p:nvPicPr>
          <p:cNvPr id="7" name="Picture 6">
            <a:extLst>
              <a:ext uri="{FF2B5EF4-FFF2-40B4-BE49-F238E27FC236}">
                <a16:creationId xmlns:a16="http://schemas.microsoft.com/office/drawing/2014/main" id="{1F9FBC3C-A58E-AF46-BFE6-95CFE40B2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5257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a16="http://schemas.microsoft.com/office/drawing/2014/main" id="{8FC2E904-84BB-4541-BB71-5B8D7D918E16}"/>
              </a:ext>
            </a:extLst>
          </p:cNvPr>
          <p:cNvSpPr>
            <a:spLocks noChangeArrowheads="1"/>
          </p:cNvSpPr>
          <p:nvPr/>
        </p:nvSpPr>
        <p:spPr bwMode="auto">
          <a:xfrm>
            <a:off x="2286000" y="6180138"/>
            <a:ext cx="4343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Tx/>
              <a:buNone/>
            </a:pPr>
            <a:r>
              <a:rPr lang="zh-CN" altLang="en-US" sz="2600" b="1">
                <a:latin typeface="Verdana" panose="020B0604030504040204" pitchFamily="34" charset="0"/>
              </a:rPr>
              <a:t>监督学习（有教师学习）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9B56B651-720D-534C-A78E-596DDE2918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A4F59AE-63C0-4D41-955F-F39E1C8F245B}" type="slidenum">
              <a:rPr lang="ja-JP" altLang="en-US" sz="1800">
                <a:solidFill>
                  <a:srgbClr val="A50021"/>
                </a:solidFill>
                <a:ea typeface="MS PGothic" panose="020B0600070205080204" pitchFamily="34" charset="-128"/>
              </a:rPr>
              <a:pPr>
                <a:lnSpc>
                  <a:spcPct val="100000"/>
                </a:lnSpc>
                <a:spcBef>
                  <a:spcPct val="0"/>
                </a:spcBef>
                <a:buClrTx/>
                <a:buFontTx/>
                <a:buNone/>
              </a:pPr>
              <a:t>29</a:t>
            </a:fld>
            <a:endParaRPr lang="en-US" altLang="ja-JP" sz="1800">
              <a:solidFill>
                <a:srgbClr val="A50021"/>
              </a:solidFill>
              <a:ea typeface="MS PGothic" panose="020B0600070205080204" pitchFamily="34" charset="-128"/>
            </a:endParaRPr>
          </a:p>
        </p:txBody>
      </p:sp>
      <p:sp>
        <p:nvSpPr>
          <p:cNvPr id="29699" name="Rectangle 2">
            <a:extLst>
              <a:ext uri="{FF2B5EF4-FFF2-40B4-BE49-F238E27FC236}">
                <a16:creationId xmlns:a16="http://schemas.microsoft.com/office/drawing/2014/main" id="{DA5692F3-8525-AB4F-AE9E-963A966AAAF3}"/>
              </a:ext>
            </a:extLst>
          </p:cNvPr>
          <p:cNvSpPr>
            <a:spLocks noGrp="1" noChangeArrowheads="1"/>
          </p:cNvSpPr>
          <p:nvPr>
            <p:ph type="title"/>
          </p:nvPr>
        </p:nvSpPr>
        <p:spPr/>
        <p:txBody>
          <a:bodyPr/>
          <a:lstStyle/>
          <a:p>
            <a:pPr eaLnBrk="1" hangingPunct="1"/>
            <a:br>
              <a:rPr lang="en-US" altLang="zh-CN"/>
            </a:br>
            <a:r>
              <a:rPr lang="en-US" altLang="zh-CN"/>
              <a:t> </a:t>
            </a:r>
            <a:br>
              <a:rPr lang="en-US" altLang="zh-CN"/>
            </a:br>
            <a:br>
              <a:rPr lang="en-US" altLang="zh-CN"/>
            </a:br>
            <a:br>
              <a:rPr lang="en-US" altLang="zh-CN"/>
            </a:br>
            <a:r>
              <a:rPr lang="en-US" altLang="zh-CN"/>
              <a:t> 2. </a:t>
            </a:r>
            <a:r>
              <a:rPr lang="zh-CN" altLang="en-US"/>
              <a:t>机器感知 </a:t>
            </a:r>
            <a:endParaRPr lang="en-US" altLang="ja-JP"/>
          </a:p>
        </p:txBody>
      </p:sp>
      <p:sp>
        <p:nvSpPr>
          <p:cNvPr id="29700" name="Rectangle 4">
            <a:extLst>
              <a:ext uri="{FF2B5EF4-FFF2-40B4-BE49-F238E27FC236}">
                <a16:creationId xmlns:a16="http://schemas.microsoft.com/office/drawing/2014/main" id="{E5EDA213-C201-C948-9207-ECD52CE4728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1.3  </a:t>
            </a:r>
            <a:r>
              <a:rPr lang="zh-CN" altLang="en-US" sz="3600">
                <a:solidFill>
                  <a:schemeClr val="bg1"/>
                </a:solidFill>
                <a:latin typeface="Times New Roman" panose="02020603050405020304" pitchFamily="18" charset="0"/>
                <a:ea typeface="黑体" panose="02010609060101010101" pitchFamily="49" charset="-122"/>
              </a:rPr>
              <a:t>人工智能研究的基本内容</a:t>
            </a:r>
          </a:p>
        </p:txBody>
      </p:sp>
      <p:sp>
        <p:nvSpPr>
          <p:cNvPr id="9" name="Rectangle 5">
            <a:extLst>
              <a:ext uri="{FF2B5EF4-FFF2-40B4-BE49-F238E27FC236}">
                <a16:creationId xmlns:a16="http://schemas.microsoft.com/office/drawing/2014/main" id="{1E261FC5-FFC4-4542-9344-0085089DBE66}"/>
              </a:ext>
            </a:extLst>
          </p:cNvPr>
          <p:cNvSpPr>
            <a:spLocks noChangeArrowheads="1"/>
          </p:cNvSpPr>
          <p:nvPr/>
        </p:nvSpPr>
        <p:spPr bwMode="auto">
          <a:xfrm>
            <a:off x="457200" y="1143000"/>
            <a:ext cx="848995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en-US" altLang="zh-CN">
                <a:solidFill>
                  <a:srgbClr val="0000FF"/>
                </a:solidFill>
                <a:latin typeface="Times New Roman" panose="02020603050405020304" pitchFamily="18" charset="0"/>
              </a:rPr>
              <a:t>5. </a:t>
            </a:r>
            <a:r>
              <a:rPr lang="zh-CN" altLang="en-US" b="1">
                <a:solidFill>
                  <a:srgbClr val="0000FF"/>
                </a:solidFill>
                <a:latin typeface="Times New Roman" panose="02020603050405020304" pitchFamily="18" charset="0"/>
              </a:rPr>
              <a:t>机器行为 </a:t>
            </a:r>
          </a:p>
          <a:p>
            <a:pPr eaLnBrk="1" hangingPunct="1"/>
            <a:r>
              <a:rPr lang="zh-CN" altLang="en-US" sz="2600">
                <a:solidFill>
                  <a:srgbClr val="0000FF"/>
                </a:solidFill>
                <a:latin typeface="Times New Roman" panose="02020603050405020304" pitchFamily="18" charset="0"/>
              </a:rPr>
              <a:t>机器行为</a:t>
            </a:r>
            <a:r>
              <a:rPr lang="zh-CN" altLang="en-US" sz="2600">
                <a:latin typeface="Times New Roman" panose="02020603050405020304" pitchFamily="18" charset="0"/>
              </a:rPr>
              <a:t>：计算机的表达能力，即“说”、“写”、“画”等能力。</a:t>
            </a:r>
          </a:p>
        </p:txBody>
      </p:sp>
      <p:pic>
        <p:nvPicPr>
          <p:cNvPr id="29702" name="图片 9">
            <a:extLst>
              <a:ext uri="{FF2B5EF4-FFF2-40B4-BE49-F238E27FC236}">
                <a16:creationId xmlns:a16="http://schemas.microsoft.com/office/drawing/2014/main" id="{BD36C8B0-3CAE-F149-81E7-A1E5F86CB9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426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图片 10">
            <a:extLst>
              <a:ext uri="{FF2B5EF4-FFF2-40B4-BE49-F238E27FC236}">
                <a16:creationId xmlns:a16="http://schemas.microsoft.com/office/drawing/2014/main" id="{9D01D5D5-FFDB-C543-AF21-2CA0A64457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396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224A-A5B6-4D45-B225-9DBD9064C1D4}"/>
              </a:ext>
            </a:extLst>
          </p:cNvPr>
          <p:cNvSpPr>
            <a:spLocks noGrp="1"/>
          </p:cNvSpPr>
          <p:nvPr>
            <p:ph type="title"/>
          </p:nvPr>
        </p:nvSpPr>
        <p:spPr/>
        <p:txBody>
          <a:bodyPr/>
          <a:lstStyle/>
          <a:p>
            <a:r>
              <a:rPr lang="zh-TW" altLang="en-US" dirty="0"/>
              <a:t>吃豆人游戏 </a:t>
            </a:r>
            <a:endParaRPr lang="en-US" dirty="0"/>
          </a:p>
        </p:txBody>
      </p:sp>
      <p:pic>
        <p:nvPicPr>
          <p:cNvPr id="6" name="Content Placeholder 5">
            <a:extLst>
              <a:ext uri="{FF2B5EF4-FFF2-40B4-BE49-F238E27FC236}">
                <a16:creationId xmlns:a16="http://schemas.microsoft.com/office/drawing/2014/main" id="{3A108F98-7A47-1140-BF85-EB8A425A9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50" y="1737780"/>
            <a:ext cx="8642350" cy="3766615"/>
          </a:xfrm>
        </p:spPr>
      </p:pic>
      <p:sp>
        <p:nvSpPr>
          <p:cNvPr id="4" name="Slide Number Placeholder 3">
            <a:extLst>
              <a:ext uri="{FF2B5EF4-FFF2-40B4-BE49-F238E27FC236}">
                <a16:creationId xmlns:a16="http://schemas.microsoft.com/office/drawing/2014/main" id="{4210E0C6-F092-754C-9FCD-D0037B1E4B24}"/>
              </a:ext>
            </a:extLst>
          </p:cNvPr>
          <p:cNvSpPr>
            <a:spLocks noGrp="1"/>
          </p:cNvSpPr>
          <p:nvPr>
            <p:ph type="sldNum" sz="quarter" idx="10"/>
          </p:nvPr>
        </p:nvSpPr>
        <p:spPr/>
        <p:txBody>
          <a:bodyPr/>
          <a:lstStyle/>
          <a:p>
            <a:fld id="{9AA0012F-7F74-7C48-96E9-7BAB90C5AFFB}" type="slidenum">
              <a:rPr lang="ja-JP" altLang="en-US" smtClean="0"/>
              <a:pPr/>
              <a:t>3</a:t>
            </a:fld>
            <a:endParaRPr lang="en-US" altLang="ja-JP"/>
          </a:p>
        </p:txBody>
      </p:sp>
    </p:spTree>
    <p:extLst>
      <p:ext uri="{BB962C8B-B14F-4D97-AF65-F5344CB8AC3E}">
        <p14:creationId xmlns:p14="http://schemas.microsoft.com/office/powerpoint/2010/main" val="460170816"/>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24EF5E97-6E2F-044D-B257-B07ED75E16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A32C80D-3773-AE43-BACA-E5F2C0DB274C}" type="slidenum">
              <a:rPr lang="ja-JP" altLang="en-US" sz="1800">
                <a:solidFill>
                  <a:srgbClr val="A50021"/>
                </a:solidFill>
                <a:ea typeface="MS PGothic" panose="020B0600070205080204" pitchFamily="34" charset="-128"/>
              </a:rPr>
              <a:pPr>
                <a:lnSpc>
                  <a:spcPct val="100000"/>
                </a:lnSpc>
                <a:spcBef>
                  <a:spcPct val="0"/>
                </a:spcBef>
                <a:buClrTx/>
                <a:buFontTx/>
                <a:buNone/>
              </a:pPr>
              <a:t>30</a:t>
            </a:fld>
            <a:endParaRPr lang="en-US" altLang="ja-JP" sz="1800">
              <a:solidFill>
                <a:srgbClr val="A50021"/>
              </a:solidFill>
              <a:ea typeface="MS PGothic" panose="020B0600070205080204" pitchFamily="34" charset="-128"/>
            </a:endParaRPr>
          </a:p>
        </p:txBody>
      </p:sp>
      <p:sp>
        <p:nvSpPr>
          <p:cNvPr id="30723" name="Rectangle 2">
            <a:extLst>
              <a:ext uri="{FF2B5EF4-FFF2-40B4-BE49-F238E27FC236}">
                <a16:creationId xmlns:a16="http://schemas.microsoft.com/office/drawing/2014/main" id="{BBDD1C6D-D1D7-0F41-8615-3F58B8767FA2}"/>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1</a:t>
            </a:r>
            <a:r>
              <a:rPr lang="zh-CN" altLang="en-US" sz="3600" b="0">
                <a:latin typeface="Times New Roman" panose="02020603050405020304" pitchFamily="18" charset="0"/>
                <a:ea typeface="黑体" panose="02010609060101010101" pitchFamily="49" charset="-122"/>
              </a:rPr>
              <a:t>章  绪论</a:t>
            </a:r>
          </a:p>
        </p:txBody>
      </p:sp>
      <p:sp>
        <p:nvSpPr>
          <p:cNvPr id="30724" name="Rectangle 3">
            <a:extLst>
              <a:ext uri="{FF2B5EF4-FFF2-40B4-BE49-F238E27FC236}">
                <a16:creationId xmlns:a16="http://schemas.microsoft.com/office/drawing/2014/main" id="{2E0ABB41-8283-DF46-8BED-0B3725B9853F}"/>
              </a:ext>
            </a:extLst>
          </p:cNvPr>
          <p:cNvSpPr>
            <a:spLocks noGrp="1" noChangeArrowheads="1"/>
          </p:cNvSpPr>
          <p:nvPr>
            <p:ph type="body" idx="1"/>
          </p:nvPr>
        </p:nvSpPr>
        <p:spPr>
          <a:xfrm>
            <a:off x="533400" y="908050"/>
            <a:ext cx="8359775" cy="5400675"/>
          </a:xfrm>
        </p:spPr>
        <p:txBody>
          <a:bodyPr/>
          <a:lstStyle/>
          <a:p>
            <a:pPr eaLnBrk="1" hangingPunct="1">
              <a:lnSpc>
                <a:spcPct val="160000"/>
              </a:lnSpc>
            </a:pPr>
            <a:r>
              <a:rPr lang="en-US" altLang="zh-CN" b="1">
                <a:latin typeface="Times New Roman" panose="02020603050405020304" pitchFamily="18" charset="0"/>
              </a:rPr>
              <a:t>1.1  </a:t>
            </a:r>
            <a:r>
              <a:rPr lang="zh-CN" altLang="en-US" b="1">
                <a:latin typeface="Times New Roman" panose="02020603050405020304" pitchFamily="18" charset="0"/>
              </a:rPr>
              <a:t>人工智能的基本概念 </a:t>
            </a:r>
          </a:p>
          <a:p>
            <a:pPr eaLnBrk="1" hangingPunct="1">
              <a:lnSpc>
                <a:spcPct val="160000"/>
              </a:lnSpc>
            </a:pPr>
            <a:r>
              <a:rPr lang="en-US" altLang="zh-CN" b="1">
                <a:latin typeface="Times New Roman" panose="02020603050405020304" pitchFamily="18" charset="0"/>
              </a:rPr>
              <a:t>1.2  </a:t>
            </a:r>
            <a:r>
              <a:rPr lang="zh-CN" altLang="en-US" b="1">
                <a:latin typeface="Times New Roman" panose="02020603050405020304" pitchFamily="18" charset="0"/>
              </a:rPr>
              <a:t>人工智能的发展简史 </a:t>
            </a:r>
          </a:p>
          <a:p>
            <a:pPr eaLnBrk="1" hangingPunct="1">
              <a:lnSpc>
                <a:spcPct val="160000"/>
              </a:lnSpc>
            </a:pPr>
            <a:r>
              <a:rPr lang="en-US" altLang="zh-CN" b="1">
                <a:latin typeface="Times New Roman" panose="02020603050405020304" pitchFamily="18" charset="0"/>
              </a:rPr>
              <a:t>1.3  </a:t>
            </a:r>
            <a:r>
              <a:rPr lang="zh-CN" altLang="en-US" b="1">
                <a:latin typeface="Times New Roman" panose="02020603050405020304" pitchFamily="18" charset="0"/>
              </a:rPr>
              <a:t>人工智能研究的基本内容</a:t>
            </a:r>
          </a:p>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1.4  </a:t>
            </a:r>
            <a:r>
              <a:rPr lang="zh-CN" altLang="en-US" b="1">
                <a:solidFill>
                  <a:srgbClr val="0000FF"/>
                </a:solidFill>
                <a:latin typeface="Times New Roman" panose="02020603050405020304" pitchFamily="18" charset="0"/>
              </a:rPr>
              <a:t>人工智能的主要研究领域</a:t>
            </a:r>
            <a:r>
              <a:rPr lang="zh-CN" altLang="en-US" b="1"/>
              <a:t> </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3CA745B1-71CA-CF43-85F1-FB5F2D2097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AAA528D-058D-FF41-9EF0-5FED2E1E2A0D}" type="slidenum">
              <a:rPr lang="ja-JP" altLang="en-US" sz="1800">
                <a:solidFill>
                  <a:srgbClr val="A50021"/>
                </a:solidFill>
                <a:ea typeface="MS PGothic" panose="020B0600070205080204" pitchFamily="34" charset="-128"/>
              </a:rPr>
              <a:pPr>
                <a:lnSpc>
                  <a:spcPct val="100000"/>
                </a:lnSpc>
                <a:spcBef>
                  <a:spcPct val="0"/>
                </a:spcBef>
                <a:buClrTx/>
                <a:buFontTx/>
                <a:buNone/>
              </a:pPr>
              <a:t>31</a:t>
            </a:fld>
            <a:endParaRPr lang="en-US" altLang="ja-JP" sz="1800">
              <a:solidFill>
                <a:srgbClr val="A50021"/>
              </a:solidFill>
              <a:ea typeface="MS PGothic" panose="020B0600070205080204" pitchFamily="34" charset="-128"/>
            </a:endParaRPr>
          </a:p>
        </p:txBody>
      </p:sp>
      <p:sp>
        <p:nvSpPr>
          <p:cNvPr id="31747" name="Rectangle 2">
            <a:extLst>
              <a:ext uri="{FF2B5EF4-FFF2-40B4-BE49-F238E27FC236}">
                <a16:creationId xmlns:a16="http://schemas.microsoft.com/office/drawing/2014/main" id="{339975D4-5C77-3645-8E2F-95544D508EB8}"/>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31748" name="Rectangle 3">
            <a:extLst>
              <a:ext uri="{FF2B5EF4-FFF2-40B4-BE49-F238E27FC236}">
                <a16:creationId xmlns:a16="http://schemas.microsoft.com/office/drawing/2014/main" id="{1EF427DD-3F0F-0441-8F8E-6D052706F14C}"/>
              </a:ext>
            </a:extLst>
          </p:cNvPr>
          <p:cNvSpPr>
            <a:spLocks noChangeArrowheads="1"/>
          </p:cNvSpPr>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u"/>
            </a:pPr>
            <a:r>
              <a:rPr lang="zh-CN" altLang="en-US" b="1">
                <a:solidFill>
                  <a:srgbClr val="0000FF"/>
                </a:solidFill>
                <a:latin typeface="Times New Roman" panose="02020603050405020304" pitchFamily="18" charset="0"/>
              </a:rPr>
              <a:t>自动定理证明</a:t>
            </a:r>
          </a:p>
          <a:p>
            <a:pPr eaLnBrk="1" hangingPunct="1">
              <a:buFont typeface="Wingdings" pitchFamily="2" charset="2"/>
              <a:buNone/>
            </a:pPr>
            <a:endParaRPr lang="zh-CN" altLang="en-US" sz="2600">
              <a:latin typeface="Times New Roman" panose="02020603050405020304" pitchFamily="18" charset="0"/>
            </a:endParaRPr>
          </a:p>
          <a:p>
            <a:pPr eaLnBrk="1" hangingPunct="1">
              <a:buFont typeface="Wingdings" pitchFamily="2" charset="2"/>
              <a:buNone/>
            </a:pPr>
            <a:r>
              <a:rPr lang="zh-CN" altLang="en-US" sz="2600">
                <a:latin typeface="Times New Roman" panose="02020603050405020304" pitchFamily="18" charset="0"/>
              </a:rPr>
              <a:t> </a:t>
            </a:r>
            <a:r>
              <a:rPr lang="zh-CN" altLang="en-US">
                <a:latin typeface="Times New Roman" panose="02020603050405020304" pitchFamily="18" charset="0"/>
              </a:rPr>
              <a:t> </a:t>
            </a:r>
          </a:p>
        </p:txBody>
      </p:sp>
      <p:sp>
        <p:nvSpPr>
          <p:cNvPr id="31749" name="Rectangle 5">
            <a:extLst>
              <a:ext uri="{FF2B5EF4-FFF2-40B4-BE49-F238E27FC236}">
                <a16:creationId xmlns:a16="http://schemas.microsoft.com/office/drawing/2014/main" id="{3CC8C061-2689-1B4B-B5D4-3FDBE06C9710}"/>
              </a:ext>
            </a:extLst>
          </p:cNvPr>
          <p:cNvSpPr>
            <a:spLocks noChangeArrowheads="1"/>
          </p:cNvSpPr>
          <p:nvPr/>
        </p:nvSpPr>
        <p:spPr bwMode="auto">
          <a:xfrm>
            <a:off x="304800" y="1524000"/>
            <a:ext cx="8610600" cy="4846638"/>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定理证明的实质是证明由前提 </a:t>
            </a:r>
            <a:r>
              <a:rPr lang="en-US" altLang="zh-CN" i="1">
                <a:latin typeface="Times New Roman" panose="02020603050405020304" pitchFamily="18" charset="0"/>
              </a:rPr>
              <a:t>P</a:t>
            </a:r>
            <a:r>
              <a:rPr lang="en-US" altLang="zh-CN">
                <a:latin typeface="Times New Roman" panose="02020603050405020304" pitchFamily="18" charset="0"/>
              </a:rPr>
              <a:t> </a:t>
            </a:r>
            <a:r>
              <a:rPr lang="zh-CN" altLang="en-US">
                <a:latin typeface="Times New Roman" panose="02020603050405020304" pitchFamily="18" charset="0"/>
              </a:rPr>
              <a:t>得到结论 </a:t>
            </a:r>
            <a:r>
              <a:rPr lang="en-US" altLang="zh-CN" i="1">
                <a:latin typeface="Times New Roman" panose="02020603050405020304" pitchFamily="18" charset="0"/>
              </a:rPr>
              <a:t>Q </a:t>
            </a:r>
            <a:r>
              <a:rPr lang="zh-CN" altLang="en-US">
                <a:latin typeface="Times New Roman" panose="02020603050405020304" pitchFamily="18" charset="0"/>
              </a:rPr>
              <a:t>的永真性。</a:t>
            </a:r>
          </a:p>
          <a:p>
            <a:pPr algn="just" eaLnBrk="1" hangingPunct="1">
              <a:spcBef>
                <a:spcPct val="50000"/>
              </a:spcBef>
            </a:pPr>
            <a:r>
              <a:rPr lang="zh-CN" altLang="en-US">
                <a:latin typeface="Times New Roman" panose="02020603050405020304" pitchFamily="18" charset="0"/>
              </a:rPr>
              <a:t> </a:t>
            </a:r>
            <a:r>
              <a:rPr lang="en-US" altLang="zh-CN">
                <a:solidFill>
                  <a:srgbClr val="000000"/>
                </a:solidFill>
                <a:latin typeface="Times New Roman" panose="02020603050405020304" pitchFamily="18" charset="0"/>
              </a:rPr>
              <a:t>1958</a:t>
            </a:r>
            <a:r>
              <a:rPr lang="zh-CN" altLang="en-US">
                <a:solidFill>
                  <a:srgbClr val="000000"/>
                </a:solidFill>
                <a:latin typeface="Times New Roman" panose="02020603050405020304" pitchFamily="18" charset="0"/>
              </a:rPr>
              <a:t>年，王浩证明了有关命题演算的全部定理（</a:t>
            </a:r>
            <a:r>
              <a:rPr lang="en-US" altLang="zh-CN">
                <a:solidFill>
                  <a:srgbClr val="000000"/>
                </a:solidFill>
                <a:latin typeface="Times New Roman" panose="02020603050405020304" pitchFamily="18" charset="0"/>
              </a:rPr>
              <a:t>220</a:t>
            </a:r>
            <a:r>
              <a:rPr lang="zh-CN" altLang="en-US">
                <a:solidFill>
                  <a:srgbClr val="000000"/>
                </a:solidFill>
                <a:latin typeface="Times New Roman" panose="02020603050405020304" pitchFamily="18" charset="0"/>
              </a:rPr>
              <a:t>条）、谓词演算中</a:t>
            </a:r>
            <a:r>
              <a:rPr lang="en-US" altLang="zh-CN">
                <a:solidFill>
                  <a:srgbClr val="000000"/>
                </a:solidFill>
                <a:latin typeface="Times New Roman" panose="02020603050405020304" pitchFamily="18" charset="0"/>
              </a:rPr>
              <a:t>150</a:t>
            </a:r>
            <a:r>
              <a:rPr lang="zh-CN" altLang="en-US">
                <a:solidFill>
                  <a:srgbClr val="000000"/>
                </a:solidFill>
                <a:latin typeface="Times New Roman" panose="02020603050405020304" pitchFamily="18" charset="0"/>
              </a:rPr>
              <a:t>条定理的</a:t>
            </a:r>
            <a:r>
              <a:rPr lang="en-US" altLang="zh-CN">
                <a:solidFill>
                  <a:srgbClr val="000000"/>
                </a:solidFill>
                <a:latin typeface="Times New Roman" panose="02020603050405020304" pitchFamily="18" charset="0"/>
              </a:rPr>
              <a:t>85%</a:t>
            </a:r>
            <a:r>
              <a:rPr lang="zh-CN" altLang="en-US">
                <a:solidFill>
                  <a:srgbClr val="000000"/>
                </a:solidFill>
                <a:latin typeface="Times New Roman" panose="02020603050405020304" pitchFamily="18" charset="0"/>
              </a:rPr>
              <a:t>。</a:t>
            </a:r>
            <a:r>
              <a:rPr lang="zh-CN" altLang="en-US">
                <a:latin typeface="Times New Roman" panose="02020603050405020304" pitchFamily="18" charset="0"/>
              </a:rPr>
              <a:t> </a:t>
            </a:r>
          </a:p>
          <a:p>
            <a:pPr algn="just" eaLnBrk="1" hangingPunct="1">
              <a:spcBef>
                <a:spcPct val="50000"/>
              </a:spcBef>
            </a:pPr>
            <a:r>
              <a:rPr lang="zh-CN" altLang="en-US">
                <a:solidFill>
                  <a:srgbClr val="000000"/>
                </a:solidFill>
                <a:latin typeface="Times New Roman" panose="02020603050405020304" pitchFamily="18" charset="0"/>
              </a:rPr>
              <a:t> </a:t>
            </a:r>
            <a:r>
              <a:rPr lang="en-US" altLang="zh-CN">
                <a:solidFill>
                  <a:srgbClr val="000000"/>
                </a:solidFill>
                <a:latin typeface="Times New Roman" panose="02020603050405020304" pitchFamily="18" charset="0"/>
              </a:rPr>
              <a:t>1965</a:t>
            </a:r>
            <a:r>
              <a:rPr lang="zh-CN" altLang="en-US">
                <a:solidFill>
                  <a:srgbClr val="000000"/>
                </a:solidFill>
                <a:latin typeface="Times New Roman" panose="02020603050405020304" pitchFamily="18" charset="0"/>
              </a:rPr>
              <a:t>年鲁宾逊（</a:t>
            </a:r>
            <a:r>
              <a:rPr lang="en-US" altLang="zh-CN">
                <a:solidFill>
                  <a:srgbClr val="000000"/>
                </a:solidFill>
                <a:latin typeface="Times New Roman" panose="02020603050405020304" pitchFamily="18" charset="0"/>
              </a:rPr>
              <a:t>Robinson</a:t>
            </a:r>
            <a:r>
              <a:rPr lang="zh-CN" altLang="en-US">
                <a:solidFill>
                  <a:srgbClr val="000000"/>
                </a:solidFill>
                <a:latin typeface="Times New Roman" panose="02020603050405020304" pitchFamily="18" charset="0"/>
              </a:rPr>
              <a:t>）提出了归结原理，使机器定理证明成为现实。</a:t>
            </a:r>
          </a:p>
          <a:p>
            <a:pPr algn="just" eaLnBrk="1" hangingPunct="1">
              <a:spcBef>
                <a:spcPct val="50000"/>
              </a:spcBef>
            </a:pPr>
            <a:r>
              <a:rPr lang="zh-CN" altLang="en-US">
                <a:solidFill>
                  <a:srgbClr val="000000"/>
                </a:solidFill>
                <a:latin typeface="Times New Roman" panose="02020603050405020304" pitchFamily="18" charset="0"/>
              </a:rPr>
              <a:t> 我国著名数学家、中国科学院吴文俊院士把几何代数化，建立了一套机器证明方法，被称为“吴方法”。</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363A4A41-14F8-7C48-A443-E204818D20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B25FC83-12B9-E148-BED9-AD6C2B43E367}" type="slidenum">
              <a:rPr lang="ja-JP" altLang="en-US" sz="1800">
                <a:solidFill>
                  <a:srgbClr val="A50021"/>
                </a:solidFill>
                <a:ea typeface="MS PGothic" panose="020B0600070205080204" pitchFamily="34" charset="-128"/>
              </a:rPr>
              <a:pPr>
                <a:lnSpc>
                  <a:spcPct val="100000"/>
                </a:lnSpc>
                <a:spcBef>
                  <a:spcPct val="0"/>
                </a:spcBef>
                <a:buClrTx/>
                <a:buFontTx/>
                <a:buNone/>
              </a:pPr>
              <a:t>32</a:t>
            </a:fld>
            <a:endParaRPr lang="en-US" altLang="ja-JP" sz="1800">
              <a:solidFill>
                <a:srgbClr val="A50021"/>
              </a:solidFill>
              <a:ea typeface="MS PGothic" panose="020B0600070205080204" pitchFamily="34" charset="-128"/>
            </a:endParaRPr>
          </a:p>
        </p:txBody>
      </p:sp>
      <p:sp>
        <p:nvSpPr>
          <p:cNvPr id="32771" name="Rectangle 2">
            <a:extLst>
              <a:ext uri="{FF2B5EF4-FFF2-40B4-BE49-F238E27FC236}">
                <a16:creationId xmlns:a16="http://schemas.microsoft.com/office/drawing/2014/main" id="{F1657A9A-4A42-9C46-8D99-FD738F16539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32772" name="Rectangle 10">
            <a:extLst>
              <a:ext uri="{FF2B5EF4-FFF2-40B4-BE49-F238E27FC236}">
                <a16:creationId xmlns:a16="http://schemas.microsoft.com/office/drawing/2014/main" id="{8C16B9CC-5F7E-9640-9DED-82B894DCFE39}"/>
              </a:ext>
            </a:extLst>
          </p:cNvPr>
          <p:cNvSpPr>
            <a:spLocks noChangeArrowheads="1"/>
          </p:cNvSpPr>
          <p:nvPr/>
        </p:nvSpPr>
        <p:spPr bwMode="auto">
          <a:xfrm>
            <a:off x="381000" y="1981200"/>
            <a:ext cx="8305800" cy="2541588"/>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rPr>
              <a:t> 如下棋、打牌、战争等一类竞争性的智能活动称为博弈。</a:t>
            </a:r>
            <a:endParaRPr lang="en-US" altLang="zh-CN">
              <a:latin typeface="Times New Roman" panose="02020603050405020304" pitchFamily="18" charset="0"/>
            </a:endParaRPr>
          </a:p>
          <a:p>
            <a:pPr eaLnBrk="1" hangingPunct="1">
              <a:spcBef>
                <a:spcPct val="50000"/>
              </a:spcBef>
            </a:pPr>
            <a:r>
              <a:rPr lang="en-US" altLang="zh-CN">
                <a:latin typeface="Times New Roman" panose="02020603050405020304" pitchFamily="18" charset="0"/>
              </a:rPr>
              <a:t>1956</a:t>
            </a:r>
            <a:r>
              <a:rPr lang="zh-CN" altLang="en-US">
                <a:latin typeface="Times New Roman" panose="02020603050405020304" pitchFamily="18" charset="0"/>
              </a:rPr>
              <a:t>年，塞缪尔研制出跳棋程序。</a:t>
            </a:r>
          </a:p>
          <a:p>
            <a:pPr eaLnBrk="1" hangingPunct="1">
              <a:spcBef>
                <a:spcPct val="50000"/>
              </a:spcBef>
            </a:pPr>
            <a:r>
              <a:rPr lang="zh-CN" altLang="en-US" b="1">
                <a:solidFill>
                  <a:srgbClr val="0000FF"/>
                </a:solidFill>
                <a:latin typeface="Times New Roman" panose="02020603050405020304" pitchFamily="18" charset="0"/>
              </a:rPr>
              <a:t>为什么许多是研究下棋、打牌？ </a:t>
            </a:r>
          </a:p>
        </p:txBody>
      </p:sp>
      <p:sp>
        <p:nvSpPr>
          <p:cNvPr id="32773" name="Rectangle 1028">
            <a:extLst>
              <a:ext uri="{FF2B5EF4-FFF2-40B4-BE49-F238E27FC236}">
                <a16:creationId xmlns:a16="http://schemas.microsoft.com/office/drawing/2014/main" id="{0C57CF4A-B431-BF49-A787-663AF24CC542}"/>
              </a:ext>
            </a:extLst>
          </p:cNvPr>
          <p:cNvSpPr>
            <a:spLocks noChangeArrowheads="1"/>
          </p:cNvSpPr>
          <p:nvPr/>
        </p:nvSpPr>
        <p:spPr bwMode="auto">
          <a:xfrm>
            <a:off x="298450" y="1155700"/>
            <a:ext cx="86423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u"/>
            </a:pPr>
            <a:r>
              <a:rPr lang="en-US" altLang="zh-CN" sz="3200" b="1">
                <a:latin typeface="宋体" panose="02010600030101010101" pitchFamily="2" charset="-122"/>
              </a:rPr>
              <a:t> </a:t>
            </a:r>
            <a:r>
              <a:rPr lang="zh-CN" altLang="en-US" sz="3200" b="1">
                <a:solidFill>
                  <a:srgbClr val="0000FF"/>
                </a:solidFill>
                <a:latin typeface="宋体" panose="02010600030101010101" pitchFamily="2" charset="-122"/>
              </a:rPr>
              <a:t>博弈</a:t>
            </a:r>
            <a:endParaRPr lang="zh-CN" altLang="en-US" sz="3200" b="1">
              <a:latin typeface="Verdana" panose="020B0604030504040204" pitchFamily="34" charset="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D2B58EEB-7193-5E46-90D6-1CD454F6EE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9D178A0-841A-2F48-A037-9F43BD826C8C}" type="slidenum">
              <a:rPr lang="ja-JP" altLang="en-US" sz="1800">
                <a:solidFill>
                  <a:srgbClr val="A50021"/>
                </a:solidFill>
                <a:ea typeface="MS PGothic" panose="020B0600070205080204" pitchFamily="34" charset="-128"/>
              </a:rPr>
              <a:pPr>
                <a:lnSpc>
                  <a:spcPct val="100000"/>
                </a:lnSpc>
                <a:spcBef>
                  <a:spcPct val="0"/>
                </a:spcBef>
                <a:buClrTx/>
                <a:buFontTx/>
                <a:buNone/>
              </a:pPr>
              <a:t>33</a:t>
            </a:fld>
            <a:endParaRPr lang="en-US" altLang="ja-JP" sz="1800">
              <a:solidFill>
                <a:srgbClr val="A50021"/>
              </a:solidFill>
              <a:ea typeface="MS PGothic" panose="020B0600070205080204" pitchFamily="34" charset="-128"/>
            </a:endParaRPr>
          </a:p>
        </p:txBody>
      </p:sp>
      <p:sp>
        <p:nvSpPr>
          <p:cNvPr id="33795" name="Rectangle 2">
            <a:extLst>
              <a:ext uri="{FF2B5EF4-FFF2-40B4-BE49-F238E27FC236}">
                <a16:creationId xmlns:a16="http://schemas.microsoft.com/office/drawing/2014/main" id="{D6F6FA23-A2C9-2A48-98D2-246E3EAB47C7}"/>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33796" name="Rectangle 1028">
            <a:extLst>
              <a:ext uri="{FF2B5EF4-FFF2-40B4-BE49-F238E27FC236}">
                <a16:creationId xmlns:a16="http://schemas.microsoft.com/office/drawing/2014/main" id="{B39C55A7-683C-C24D-ACC4-551D681F71CE}"/>
              </a:ext>
            </a:extLst>
          </p:cNvPr>
          <p:cNvSpPr>
            <a:spLocks noChangeArrowheads="1"/>
          </p:cNvSpPr>
          <p:nvPr/>
        </p:nvSpPr>
        <p:spPr bwMode="auto">
          <a:xfrm>
            <a:off x="762000" y="8382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r>
              <a:rPr lang="en-US" altLang="zh-CN" sz="3200" b="1">
                <a:latin typeface="宋体" panose="02010600030101010101" pitchFamily="2" charset="-122"/>
              </a:rPr>
              <a:t> </a:t>
            </a:r>
            <a:r>
              <a:rPr lang="zh-CN" altLang="en-US" sz="3200" b="1">
                <a:solidFill>
                  <a:srgbClr val="0000FF"/>
                </a:solidFill>
                <a:latin typeface="宋体" panose="02010600030101010101" pitchFamily="2" charset="-122"/>
              </a:rPr>
              <a:t>棋类游戏的计算复杂性</a:t>
            </a:r>
            <a:endParaRPr lang="zh-CN" altLang="en-US" sz="3200" b="1">
              <a:latin typeface="Verdana" panose="020B0604030504040204" pitchFamily="34" charset="0"/>
            </a:endParaRPr>
          </a:p>
        </p:txBody>
      </p:sp>
      <p:sp>
        <p:nvSpPr>
          <p:cNvPr id="9" name="Text Box 1035">
            <a:extLst>
              <a:ext uri="{FF2B5EF4-FFF2-40B4-BE49-F238E27FC236}">
                <a16:creationId xmlns:a16="http://schemas.microsoft.com/office/drawing/2014/main" id="{7A5F2542-A99D-D444-A593-DDBF7F49E750}"/>
              </a:ext>
            </a:extLst>
          </p:cNvPr>
          <p:cNvSpPr txBox="1">
            <a:spLocks noChangeArrowheads="1"/>
          </p:cNvSpPr>
          <p:nvPr/>
        </p:nvSpPr>
        <p:spPr bwMode="auto">
          <a:xfrm>
            <a:off x="685800" y="1600200"/>
            <a:ext cx="7924800" cy="2554288"/>
          </a:xfrm>
          <a:prstGeom prst="rect">
            <a:avLst/>
          </a:prstGeom>
          <a:gradFill rotWithShape="0">
            <a:gsLst>
              <a:gs pos="0">
                <a:srgbClr val="CCECFF"/>
              </a:gs>
              <a:gs pos="50000">
                <a:srgbClr val="FFFFFF"/>
              </a:gs>
              <a:gs pos="100000">
                <a:srgbClr val="CCECFF"/>
              </a:gs>
            </a:gsLst>
            <a:lin ang="5400000" scaled="1"/>
          </a:gradFill>
          <a:ln w="9525">
            <a:solidFill>
              <a:srgbClr val="0000FF"/>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b="1">
                <a:solidFill>
                  <a:srgbClr val="0000FF"/>
                </a:solidFill>
                <a:latin typeface="Times New Roman" panose="02020603050405020304" pitchFamily="18" charset="0"/>
              </a:rPr>
              <a:t>棋局数量</a:t>
            </a:r>
            <a:endParaRPr lang="en-US" altLang="zh-CN" b="1">
              <a:solidFill>
                <a:srgbClr val="0000FF"/>
              </a:solidFill>
              <a:latin typeface="Times New Roman" panose="02020603050405020304" pitchFamily="18" charset="0"/>
            </a:endParaRPr>
          </a:p>
          <a:p>
            <a:pPr eaLnBrk="1" hangingPunct="1">
              <a:lnSpc>
                <a:spcPct val="100000"/>
              </a:lnSpc>
              <a:spcBef>
                <a:spcPts val="600"/>
              </a:spcBef>
              <a:buClrTx/>
              <a:buFontTx/>
              <a:buNone/>
            </a:pPr>
            <a:r>
              <a:rPr lang="zh-CN" altLang="en-US" b="1">
                <a:latin typeface="Times New Roman" panose="02020603050405020304" pitchFamily="18" charset="0"/>
              </a:rPr>
              <a:t>一字棋：</a:t>
            </a:r>
            <a:r>
              <a:rPr lang="en-US" altLang="zh-CN" b="1">
                <a:latin typeface="Times New Roman" panose="02020603050405020304" pitchFamily="18" charset="0"/>
                <a:cs typeface="Times New Roman" panose="02020603050405020304" pitchFamily="18" charset="0"/>
              </a:rPr>
              <a:t>9</a:t>
            </a:r>
            <a:r>
              <a:rPr lang="zh-CN" altLang="en-US" b="1">
                <a:latin typeface="Times New Roman" panose="02020603050405020304" pitchFamily="18" charset="0"/>
              </a:rPr>
              <a:t>！</a:t>
            </a:r>
            <a:endParaRPr lang="en-US" altLang="zh-CN" b="1">
              <a:latin typeface="Times New Roman" panose="02020603050405020304" pitchFamily="18" charset="0"/>
            </a:endParaRPr>
          </a:p>
          <a:p>
            <a:pPr eaLnBrk="1" hangingPunct="1">
              <a:lnSpc>
                <a:spcPct val="100000"/>
              </a:lnSpc>
              <a:spcBef>
                <a:spcPts val="600"/>
              </a:spcBef>
              <a:buClrTx/>
              <a:buFontTx/>
              <a:buNone/>
            </a:pPr>
            <a:r>
              <a:rPr lang="zh-CN" altLang="en-US" b="1">
                <a:latin typeface="Times New Roman" panose="02020603050405020304" pitchFamily="18" charset="0"/>
              </a:rPr>
              <a:t>西洋跳棋：</a:t>
            </a:r>
            <a:r>
              <a:rPr lang="en-US" altLang="zh-CN" b="1">
                <a:latin typeface="Times New Roman" panose="02020603050405020304" pitchFamily="18" charset="0"/>
              </a:rPr>
              <a:t>10</a:t>
            </a:r>
            <a:r>
              <a:rPr lang="en-US" altLang="zh-CN" b="1" baseline="30000">
                <a:latin typeface="Times New Roman" panose="02020603050405020304" pitchFamily="18" charset="0"/>
              </a:rPr>
              <a:t>78</a:t>
            </a:r>
            <a:endParaRPr lang="en-US" altLang="zh-CN" b="1">
              <a:latin typeface="Times New Roman" panose="02020603050405020304" pitchFamily="18" charset="0"/>
            </a:endParaRPr>
          </a:p>
          <a:p>
            <a:pPr eaLnBrk="1" hangingPunct="1">
              <a:lnSpc>
                <a:spcPct val="100000"/>
              </a:lnSpc>
              <a:spcBef>
                <a:spcPts val="600"/>
              </a:spcBef>
              <a:buClrTx/>
              <a:buFontTx/>
              <a:buNone/>
            </a:pPr>
            <a:r>
              <a:rPr lang="zh-CN" altLang="en-US" b="1">
                <a:latin typeface="Times New Roman" panose="02020603050405020304" pitchFamily="18" charset="0"/>
              </a:rPr>
              <a:t>国际象棋：</a:t>
            </a:r>
            <a:r>
              <a:rPr lang="en-US" altLang="zh-CN" b="1">
                <a:latin typeface="Times New Roman" panose="02020603050405020304" pitchFamily="18" charset="0"/>
              </a:rPr>
              <a:t>10</a:t>
            </a:r>
            <a:r>
              <a:rPr lang="en-US" altLang="zh-CN" b="1" baseline="30000">
                <a:latin typeface="Times New Roman" panose="02020603050405020304" pitchFamily="18" charset="0"/>
              </a:rPr>
              <a:t>120</a:t>
            </a:r>
            <a:endParaRPr lang="en-US" altLang="zh-CN" b="1">
              <a:latin typeface="Times New Roman" panose="02020603050405020304" pitchFamily="18" charset="0"/>
            </a:endParaRPr>
          </a:p>
          <a:p>
            <a:pPr eaLnBrk="1" hangingPunct="1">
              <a:lnSpc>
                <a:spcPct val="100000"/>
              </a:lnSpc>
              <a:spcBef>
                <a:spcPts val="600"/>
              </a:spcBef>
              <a:buClrTx/>
              <a:buFontTx/>
              <a:buNone/>
            </a:pPr>
            <a:r>
              <a:rPr lang="zh-CN" altLang="en-US" b="1">
                <a:latin typeface="Times New Roman" panose="02020603050405020304" pitchFamily="18" charset="0"/>
              </a:rPr>
              <a:t>围棋：</a:t>
            </a:r>
            <a:r>
              <a:rPr lang="en-US" altLang="zh-CN" b="1">
                <a:latin typeface="Times New Roman" panose="02020603050405020304" pitchFamily="18" charset="0"/>
              </a:rPr>
              <a:t>10</a:t>
            </a:r>
            <a:r>
              <a:rPr lang="en-US" altLang="zh-CN" b="1" baseline="30000">
                <a:latin typeface="Times New Roman" panose="02020603050405020304" pitchFamily="18" charset="0"/>
              </a:rPr>
              <a:t>761</a:t>
            </a:r>
            <a:endParaRPr lang="zh-CN" altLang="en-US" b="1">
              <a:latin typeface="Times New Roman" panose="02020603050405020304" pitchFamily="18" charset="0"/>
            </a:endParaRPr>
          </a:p>
        </p:txBody>
      </p:sp>
      <p:sp>
        <p:nvSpPr>
          <p:cNvPr id="6" name="Text Box 1035">
            <a:extLst>
              <a:ext uri="{FF2B5EF4-FFF2-40B4-BE49-F238E27FC236}">
                <a16:creationId xmlns:a16="http://schemas.microsoft.com/office/drawing/2014/main" id="{B5C4BE83-EF04-FC4C-8F57-F1851A272C0D}"/>
              </a:ext>
            </a:extLst>
          </p:cNvPr>
          <p:cNvSpPr txBox="1">
            <a:spLocks noChangeArrowheads="1"/>
          </p:cNvSpPr>
          <p:nvPr/>
        </p:nvSpPr>
        <p:spPr bwMode="auto">
          <a:xfrm>
            <a:off x="685800" y="4343400"/>
            <a:ext cx="7924800" cy="2032000"/>
          </a:xfrm>
          <a:prstGeom prst="rect">
            <a:avLst/>
          </a:prstGeom>
          <a:gradFill rotWithShape="0">
            <a:gsLst>
              <a:gs pos="0">
                <a:srgbClr val="CCECFF"/>
              </a:gs>
              <a:gs pos="50000">
                <a:srgbClr val="FFFFFF"/>
              </a:gs>
              <a:gs pos="100000">
                <a:srgbClr val="CCECFF"/>
              </a:gs>
            </a:gsLst>
            <a:lin ang="5400000" scaled="1"/>
          </a:gradFill>
          <a:ln w="9525">
            <a:solidFill>
              <a:srgbClr val="0000FF"/>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b="1">
                <a:latin typeface="Times New Roman" panose="02020603050405020304" pitchFamily="18" charset="0"/>
              </a:rPr>
              <a:t>国际象棋：</a:t>
            </a:r>
            <a:r>
              <a:rPr lang="en-US" altLang="zh-CN" b="1">
                <a:latin typeface="Times New Roman" panose="02020603050405020304" pitchFamily="18" charset="0"/>
              </a:rPr>
              <a:t>10</a:t>
            </a:r>
            <a:r>
              <a:rPr lang="en-US" altLang="zh-CN" b="1" baseline="30000">
                <a:latin typeface="Times New Roman" panose="02020603050405020304" pitchFamily="18" charset="0"/>
              </a:rPr>
              <a:t>120</a:t>
            </a:r>
            <a:endParaRPr lang="en-US" altLang="zh-CN" b="1">
              <a:latin typeface="Times New Roman" panose="02020603050405020304" pitchFamily="18" charset="0"/>
            </a:endParaRPr>
          </a:p>
          <a:p>
            <a:pPr eaLnBrk="1" hangingPunct="1">
              <a:lnSpc>
                <a:spcPct val="100000"/>
              </a:lnSpc>
              <a:spcBef>
                <a:spcPct val="50000"/>
              </a:spcBef>
              <a:buClrTx/>
              <a:buFontTx/>
              <a:buNone/>
            </a:pPr>
            <a:r>
              <a:rPr lang="zh-CN" altLang="en-US" b="1">
                <a:solidFill>
                  <a:srgbClr val="0000FF"/>
                </a:solidFill>
                <a:latin typeface="Times New Roman" panose="02020603050405020304" pitchFamily="18" charset="0"/>
              </a:rPr>
              <a:t>国际象棋：</a:t>
            </a:r>
            <a:r>
              <a:rPr lang="zh-CN" altLang="en-US" b="1">
                <a:latin typeface="Times New Roman" panose="02020603050405020304" pitchFamily="18" charset="0"/>
              </a:rPr>
              <a:t>假设每步可以搜索一个棋局，用极限并行速度（</a:t>
            </a:r>
            <a:r>
              <a:rPr lang="en-US" altLang="zh-CN" b="1">
                <a:latin typeface="Times New Roman" panose="02020603050405020304" pitchFamily="18" charset="0"/>
              </a:rPr>
              <a:t>10</a:t>
            </a:r>
            <a:r>
              <a:rPr lang="en-US" altLang="zh-CN" b="1" baseline="30000">
                <a:latin typeface="Times New Roman" panose="02020603050405020304" pitchFamily="18" charset="0"/>
              </a:rPr>
              <a:t>-104</a:t>
            </a:r>
            <a:r>
              <a:rPr lang="zh-CN" altLang="en-US" b="1">
                <a:latin typeface="Times New Roman" panose="02020603050405020304" pitchFamily="18" charset="0"/>
              </a:rPr>
              <a:t>年</a:t>
            </a:r>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步）来处理，搜索一遍的全部棋局也得</a:t>
            </a:r>
            <a:r>
              <a:rPr lang="en-US" altLang="zh-CN" b="1">
                <a:latin typeface="Times New Roman" panose="02020603050405020304" pitchFamily="18" charset="0"/>
              </a:rPr>
              <a:t>10</a:t>
            </a:r>
            <a:r>
              <a:rPr lang="en-US" altLang="zh-CN" b="1" baseline="30000">
                <a:latin typeface="Times New Roman" panose="02020603050405020304" pitchFamily="18" charset="0"/>
              </a:rPr>
              <a:t>16</a:t>
            </a:r>
            <a:r>
              <a:rPr lang="zh-CN" altLang="en-US" b="1">
                <a:latin typeface="Times New Roman" panose="02020603050405020304" pitchFamily="18" charset="0"/>
              </a:rPr>
              <a:t>年即</a:t>
            </a:r>
            <a:r>
              <a:rPr lang="en-US" altLang="zh-CN" b="1">
                <a:latin typeface="Times New Roman" panose="02020603050405020304" pitchFamily="18" charset="0"/>
                <a:cs typeface="Times New Roman" panose="02020603050405020304" pitchFamily="18" charset="0"/>
              </a:rPr>
              <a:t>1</a:t>
            </a:r>
            <a:r>
              <a:rPr lang="zh-CN" altLang="en-US" b="1">
                <a:latin typeface="Times New Roman" panose="02020603050405020304" pitchFamily="18" charset="0"/>
              </a:rPr>
              <a:t>亿亿年才可以算完！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F4AB92F-C6FE-0D47-B3F8-9AE814216DA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34819" name="Rectangle 1028">
            <a:extLst>
              <a:ext uri="{FF2B5EF4-FFF2-40B4-BE49-F238E27FC236}">
                <a16:creationId xmlns:a16="http://schemas.microsoft.com/office/drawing/2014/main" id="{706710D4-373B-E340-9AE3-98B56D162667}"/>
              </a:ext>
            </a:extLst>
          </p:cNvPr>
          <p:cNvSpPr>
            <a:spLocks noChangeArrowheads="1"/>
          </p:cNvSpPr>
          <p:nvPr/>
        </p:nvSpPr>
        <p:spPr bwMode="auto">
          <a:xfrm>
            <a:off x="298450" y="1155700"/>
            <a:ext cx="86423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r>
              <a:rPr lang="en-US" altLang="zh-CN" sz="3200" b="1">
                <a:latin typeface="宋体" panose="02010600030101010101" pitchFamily="2" charset="-122"/>
              </a:rPr>
              <a:t> </a:t>
            </a:r>
            <a:r>
              <a:rPr lang="zh-CN" altLang="en-US" sz="3200" b="1">
                <a:solidFill>
                  <a:srgbClr val="0000FF"/>
                </a:solidFill>
                <a:latin typeface="宋体" panose="02010600030101010101" pitchFamily="2" charset="-122"/>
              </a:rPr>
              <a:t>国际象棋比赛</a:t>
            </a:r>
            <a:endParaRPr lang="zh-CN" altLang="en-US" sz="3200" b="1">
              <a:latin typeface="Verdana" panose="020B0604030504040204" pitchFamily="34" charset="0"/>
            </a:endParaRPr>
          </a:p>
        </p:txBody>
      </p:sp>
      <p:sp>
        <p:nvSpPr>
          <p:cNvPr id="7" name="Text Box 1035">
            <a:extLst>
              <a:ext uri="{FF2B5EF4-FFF2-40B4-BE49-F238E27FC236}">
                <a16:creationId xmlns:a16="http://schemas.microsoft.com/office/drawing/2014/main" id="{5A840C5E-93C8-C344-A481-048CF2118B09}"/>
              </a:ext>
            </a:extLst>
          </p:cNvPr>
          <p:cNvSpPr txBox="1">
            <a:spLocks noChangeArrowheads="1"/>
          </p:cNvSpPr>
          <p:nvPr/>
        </p:nvSpPr>
        <p:spPr bwMode="auto">
          <a:xfrm>
            <a:off x="428625" y="2000250"/>
            <a:ext cx="8458200" cy="1949450"/>
          </a:xfrm>
          <a:prstGeom prst="rect">
            <a:avLst/>
          </a:prstGeom>
          <a:gradFill rotWithShape="0">
            <a:gsLst>
              <a:gs pos="0">
                <a:srgbClr val="CCECFF"/>
              </a:gs>
              <a:gs pos="50000">
                <a:srgbClr val="FFFFFF"/>
              </a:gs>
              <a:gs pos="100000">
                <a:srgbClr val="CCECFF"/>
              </a:gs>
            </a:gsLst>
            <a:lin ang="5400000" scaled="1"/>
          </a:gradFill>
          <a:ln w="9525">
            <a:solidFill>
              <a:srgbClr val="0000FF"/>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50000"/>
              </a:lnSpc>
              <a:spcBef>
                <a:spcPts val="600"/>
              </a:spcBef>
              <a:buClrTx/>
              <a:buFontTx/>
              <a:buNone/>
            </a:pPr>
            <a:r>
              <a:rPr lang="en-US" altLang="zh-CN" b="1">
                <a:latin typeface="Times New Roman" panose="02020603050405020304" pitchFamily="18" charset="0"/>
              </a:rPr>
              <a:t>1991</a:t>
            </a:r>
            <a:r>
              <a:rPr lang="zh-CN" altLang="en-US" b="1">
                <a:latin typeface="Times New Roman" panose="02020603050405020304" pitchFamily="18" charset="0"/>
              </a:rPr>
              <a:t>年</a:t>
            </a:r>
            <a:r>
              <a:rPr lang="en-US" altLang="zh-CN" b="1">
                <a:latin typeface="Times New Roman" panose="02020603050405020304" pitchFamily="18" charset="0"/>
              </a:rPr>
              <a:t>8</a:t>
            </a:r>
            <a:r>
              <a:rPr lang="zh-CN" altLang="en-US" b="1">
                <a:latin typeface="Times New Roman" panose="02020603050405020304" pitchFamily="18" charset="0"/>
              </a:rPr>
              <a:t>月，</a:t>
            </a:r>
            <a:r>
              <a:rPr lang="en-US" altLang="zh-CN" b="1">
                <a:latin typeface="Times New Roman" panose="02020603050405020304" pitchFamily="18" charset="0"/>
              </a:rPr>
              <a:t>IBM</a:t>
            </a:r>
            <a:r>
              <a:rPr lang="zh-CN" altLang="en-US" b="1">
                <a:latin typeface="Times New Roman" panose="02020603050405020304" pitchFamily="18" charset="0"/>
              </a:rPr>
              <a:t>公司研制的</a:t>
            </a:r>
            <a:r>
              <a:rPr lang="en-US" altLang="zh-CN" b="1">
                <a:latin typeface="Times New Roman" panose="02020603050405020304" pitchFamily="18" charset="0"/>
              </a:rPr>
              <a:t>Deep Thought 2</a:t>
            </a:r>
            <a:r>
              <a:rPr lang="zh-CN" altLang="en-US" b="1">
                <a:latin typeface="Times New Roman" panose="02020603050405020304" pitchFamily="18" charset="0"/>
              </a:rPr>
              <a:t>计算机系统与澳大利亚象棋冠军约翰森（</a:t>
            </a:r>
            <a:r>
              <a:rPr lang="en-US" altLang="zh-CN" b="1">
                <a:latin typeface="Times New Roman" panose="02020603050405020304" pitchFamily="18" charset="0"/>
              </a:rPr>
              <a:t>D.Johansen</a:t>
            </a:r>
            <a:r>
              <a:rPr lang="zh-CN" altLang="en-US" b="1">
                <a:latin typeface="Times New Roman" panose="02020603050405020304" pitchFamily="18" charset="0"/>
              </a:rPr>
              <a:t>）举行了一场人机对抗赛，以</a:t>
            </a:r>
            <a:r>
              <a:rPr lang="en-US" altLang="zh-CN" b="1">
                <a:latin typeface="Times New Roman" panose="02020603050405020304" pitchFamily="18" charset="0"/>
              </a:rPr>
              <a:t>1</a:t>
            </a: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平局告终。</a:t>
            </a:r>
          </a:p>
        </p:txBody>
      </p:sp>
      <p:sp>
        <p:nvSpPr>
          <p:cNvPr id="34821" name="Rectangle 5">
            <a:extLst>
              <a:ext uri="{FF2B5EF4-FFF2-40B4-BE49-F238E27FC236}">
                <a16:creationId xmlns:a16="http://schemas.microsoft.com/office/drawing/2014/main" id="{103D160D-0EFE-714A-81D7-41CA4D4BC362}"/>
              </a:ext>
            </a:extLst>
          </p:cNvPr>
          <p:cNvSpPr>
            <a:spLocks noChangeArrowheads="1"/>
          </p:cNvSpPr>
          <p:nvPr/>
        </p:nvSpPr>
        <p:spPr bwMode="auto">
          <a:xfrm>
            <a:off x="457200" y="4267200"/>
            <a:ext cx="8382000" cy="1949450"/>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50000"/>
              </a:lnSpc>
            </a:pPr>
            <a:r>
              <a:rPr lang="en-US" altLang="zh-CN" b="1">
                <a:latin typeface="Times New Roman" panose="02020603050405020304" pitchFamily="18" charset="0"/>
              </a:rPr>
              <a:t>1996.2.10-17 </a:t>
            </a:r>
            <a:r>
              <a:rPr lang="zh-CN" altLang="en-US" b="1">
                <a:latin typeface="Times New Roman" panose="02020603050405020304" pitchFamily="18" charset="0"/>
              </a:rPr>
              <a:t>，</a:t>
            </a:r>
            <a:r>
              <a:rPr lang="en-US" altLang="zh-CN" b="1">
                <a:latin typeface="Times New Roman" panose="02020603050405020304" pitchFamily="18" charset="0"/>
              </a:rPr>
              <a:t>IBM</a:t>
            </a:r>
            <a:r>
              <a:rPr lang="zh-CN" altLang="en-US" b="1">
                <a:latin typeface="Times New Roman" panose="02020603050405020304" pitchFamily="18" charset="0"/>
              </a:rPr>
              <a:t>公司的“深蓝”计算机系统与卡斯帕罗夫进行了六局比赛，号称人脑与电脑的世纪决战。卡斯帕罗夫以</a:t>
            </a:r>
            <a:r>
              <a:rPr lang="en-US" altLang="zh-CN" b="1">
                <a:latin typeface="Times New Roman" panose="02020603050405020304" pitchFamily="18" charset="0"/>
              </a:rPr>
              <a:t>4</a:t>
            </a: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获胜。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BC2646A-F9C8-8246-895B-17F616CDB85C}"/>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pic>
        <p:nvPicPr>
          <p:cNvPr id="6" name="Picture 7" descr="banner">
            <a:extLst>
              <a:ext uri="{FF2B5EF4-FFF2-40B4-BE49-F238E27FC236}">
                <a16:creationId xmlns:a16="http://schemas.microsoft.com/office/drawing/2014/main" id="{7F64BD53-C56A-4142-8112-93EF41AD117B}"/>
              </a:ext>
            </a:extLst>
          </p:cNvPr>
          <p:cNvPicPr>
            <a:picLocks noChangeAspect="1" noChangeArrowheads="1"/>
          </p:cNvPicPr>
          <p:nvPr/>
        </p:nvPicPr>
        <p:blipFill>
          <a:blip r:embed="rId2">
            <a:lum bright="84000"/>
            <a:extLst>
              <a:ext uri="{28A0092B-C50C-407E-A947-70E740481C1C}">
                <a14:useLocalDpi xmlns:a14="http://schemas.microsoft.com/office/drawing/2010/main" val="0"/>
              </a:ext>
            </a:extLst>
          </a:blip>
          <a:srcRect l="21120" t="15799" r="75542" b="58855"/>
          <a:stretch>
            <a:fillRect/>
          </a:stretch>
        </p:blipFill>
        <p:spPr bwMode="auto">
          <a:xfrm>
            <a:off x="2124075" y="90805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5">
            <a:extLst>
              <a:ext uri="{FF2B5EF4-FFF2-40B4-BE49-F238E27FC236}">
                <a16:creationId xmlns:a16="http://schemas.microsoft.com/office/drawing/2014/main" id="{CEEC6A29-3AA4-3444-936B-DBC09C60B183}"/>
              </a:ext>
            </a:extLst>
          </p:cNvPr>
          <p:cNvSpPr>
            <a:spLocks noChangeArrowheads="1"/>
          </p:cNvSpPr>
          <p:nvPr/>
        </p:nvSpPr>
        <p:spPr bwMode="auto">
          <a:xfrm>
            <a:off x="304800" y="971550"/>
            <a:ext cx="8610600" cy="1766888"/>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1997.5.3-11 </a:t>
            </a:r>
            <a:r>
              <a:rPr lang="zh-CN" altLang="en-US" b="1">
                <a:latin typeface="Times New Roman" panose="02020603050405020304" pitchFamily="18" charset="0"/>
              </a:rPr>
              <a:t>深蓝再次挑战特级大师卡斯帕罗夫。</a:t>
            </a:r>
          </a:p>
          <a:p>
            <a:pPr eaLnBrk="1" hangingPunct="1"/>
            <a:r>
              <a:rPr lang="zh-CN" altLang="en-US" b="1">
                <a:latin typeface="Times New Roman" panose="02020603050405020304" pitchFamily="18" charset="0"/>
              </a:rPr>
              <a:t> </a:t>
            </a:r>
            <a:r>
              <a:rPr lang="en-US" altLang="zh-CN" b="1">
                <a:latin typeface="Times New Roman" panose="02020603050405020304" pitchFamily="18" charset="0"/>
              </a:rPr>
              <a:t>1997</a:t>
            </a:r>
            <a:r>
              <a:rPr lang="zh-CN" altLang="en-US" b="1">
                <a:latin typeface="Times New Roman" panose="02020603050405020304" pitchFamily="18" charset="0"/>
              </a:rPr>
              <a:t>年</a:t>
            </a:r>
            <a:r>
              <a:rPr lang="en-US" altLang="zh-CN" b="1">
                <a:latin typeface="Times New Roman" panose="02020603050405020304" pitchFamily="18" charset="0"/>
              </a:rPr>
              <a:t>5</a:t>
            </a:r>
            <a:r>
              <a:rPr lang="zh-CN" altLang="en-US" b="1">
                <a:latin typeface="Times New Roman" panose="02020603050405020304" pitchFamily="18" charset="0"/>
              </a:rPr>
              <a:t>月</a:t>
            </a:r>
            <a:r>
              <a:rPr lang="en-US" altLang="zh-CN" b="1">
                <a:latin typeface="Times New Roman" panose="02020603050405020304" pitchFamily="18" charset="0"/>
              </a:rPr>
              <a:t>11</a:t>
            </a:r>
            <a:r>
              <a:rPr lang="zh-CN" altLang="en-US" b="1">
                <a:latin typeface="Times New Roman" panose="02020603050405020304" pitchFamily="18" charset="0"/>
              </a:rPr>
              <a:t>日凌晨</a:t>
            </a:r>
            <a:r>
              <a:rPr lang="en-US" altLang="zh-CN" b="1">
                <a:latin typeface="Times New Roman" panose="02020603050405020304" pitchFamily="18" charset="0"/>
              </a:rPr>
              <a:t>4</a:t>
            </a:r>
            <a:r>
              <a:rPr lang="zh-CN" altLang="en-US" b="1">
                <a:latin typeface="Times New Roman" panose="02020603050405020304" pitchFamily="18" charset="0"/>
              </a:rPr>
              <a:t>时许，美国纽约公平保险公司大厦，深蓝和卡斯帕罗夫“最后决战”正在进行。</a:t>
            </a:r>
          </a:p>
        </p:txBody>
      </p:sp>
      <p:sp>
        <p:nvSpPr>
          <p:cNvPr id="35845" name="Rectangle 5">
            <a:extLst>
              <a:ext uri="{FF2B5EF4-FFF2-40B4-BE49-F238E27FC236}">
                <a16:creationId xmlns:a16="http://schemas.microsoft.com/office/drawing/2014/main" id="{34D323F2-FDDF-B040-9160-BCFB8CC2A2EA}"/>
              </a:ext>
            </a:extLst>
          </p:cNvPr>
          <p:cNvSpPr>
            <a:spLocks noChangeArrowheads="1"/>
          </p:cNvSpPr>
          <p:nvPr/>
        </p:nvSpPr>
        <p:spPr bwMode="auto">
          <a:xfrm>
            <a:off x="304800" y="2667000"/>
            <a:ext cx="8610600" cy="3927475"/>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pPr>
            <a:r>
              <a:rPr lang="en-US" altLang="zh-CN">
                <a:latin typeface="Times New Roman" panose="02020603050405020304" pitchFamily="18" charset="0"/>
              </a:rPr>
              <a:t>4</a:t>
            </a:r>
            <a:r>
              <a:rPr lang="zh-CN" altLang="en-US">
                <a:latin typeface="Times New Roman" panose="02020603050405020304" pitchFamily="18" charset="0"/>
              </a:rPr>
              <a:t>时</a:t>
            </a:r>
            <a:r>
              <a:rPr lang="en-US" altLang="zh-CN">
                <a:latin typeface="Times New Roman" panose="02020603050405020304" pitchFamily="18" charset="0"/>
              </a:rPr>
              <a:t>50</a:t>
            </a:r>
            <a:r>
              <a:rPr lang="zh-CN" altLang="en-US">
                <a:latin typeface="Times New Roman" panose="02020603050405020304" pitchFamily="18" charset="0"/>
              </a:rPr>
              <a:t>分，美联社、路透社、共同社、新华社 </a:t>
            </a:r>
            <a:r>
              <a:rPr lang="en-US" altLang="zh-CN">
                <a:latin typeface="Times New Roman" panose="02020603050405020304" pitchFamily="18" charset="0"/>
              </a:rPr>
              <a:t>…</a:t>
            </a:r>
            <a:r>
              <a:rPr lang="zh-CN" altLang="en-US">
                <a:latin typeface="Times New Roman" panose="02020603050405020304" pitchFamily="18" charset="0"/>
              </a:rPr>
              <a:t>：</a:t>
            </a:r>
            <a:r>
              <a:rPr lang="zh-CN" altLang="en-US" b="1">
                <a:solidFill>
                  <a:srgbClr val="0000FF"/>
                </a:solidFill>
                <a:latin typeface="Times New Roman" panose="02020603050405020304" pitchFamily="18" charset="0"/>
              </a:rPr>
              <a:t>在世纪末国际象棋“人机大战”的最后一局对弈中， “深蓝”仅用了</a:t>
            </a:r>
            <a:r>
              <a:rPr lang="en-US" altLang="zh-CN" b="1">
                <a:solidFill>
                  <a:srgbClr val="0000FF"/>
                </a:solidFill>
                <a:latin typeface="Times New Roman" panose="02020603050405020304" pitchFamily="18" charset="0"/>
              </a:rPr>
              <a:t>1</a:t>
            </a:r>
            <a:r>
              <a:rPr lang="zh-CN" altLang="en-US" b="1">
                <a:solidFill>
                  <a:srgbClr val="0000FF"/>
                </a:solidFill>
                <a:latin typeface="Times New Roman" panose="02020603050405020304" pitchFamily="18" charset="0"/>
              </a:rPr>
              <a:t>小时轻松击败卡斯帕罗夫，以</a:t>
            </a:r>
            <a:r>
              <a:rPr lang="en-US" altLang="zh-CN" b="1">
                <a:solidFill>
                  <a:srgbClr val="0000FF"/>
                </a:solidFill>
                <a:latin typeface="Times New Roman" panose="02020603050405020304" pitchFamily="18" charset="0"/>
              </a:rPr>
              <a:t>3.5</a:t>
            </a:r>
            <a:r>
              <a:rPr lang="zh-CN" altLang="en-US" b="1">
                <a:solidFill>
                  <a:srgbClr val="0000FF"/>
                </a:solidFill>
                <a:latin typeface="Times New Roman" panose="02020603050405020304" pitchFamily="18" charset="0"/>
              </a:rPr>
              <a:t>比</a:t>
            </a:r>
            <a:r>
              <a:rPr lang="en-US" altLang="zh-CN" b="1">
                <a:solidFill>
                  <a:srgbClr val="0000FF"/>
                </a:solidFill>
                <a:latin typeface="Times New Roman" panose="02020603050405020304" pitchFamily="18" charset="0"/>
              </a:rPr>
              <a:t>2.5</a:t>
            </a:r>
            <a:r>
              <a:rPr lang="zh-CN" altLang="en-US" b="1">
                <a:solidFill>
                  <a:srgbClr val="0000FF"/>
                </a:solidFill>
                <a:latin typeface="Times New Roman" panose="02020603050405020304" pitchFamily="18" charset="0"/>
              </a:rPr>
              <a:t>的总比分赢得了最终的胜利！</a:t>
            </a:r>
            <a:endParaRPr lang="en-US" altLang="zh-CN" b="1">
              <a:solidFill>
                <a:srgbClr val="0000FF"/>
              </a:solidFill>
              <a:latin typeface="Times New Roman" panose="02020603050405020304" pitchFamily="18" charset="0"/>
            </a:endParaRPr>
          </a:p>
          <a:p>
            <a:pPr eaLnBrk="1" hangingPunct="1">
              <a:lnSpc>
                <a:spcPct val="140000"/>
              </a:lnSpc>
              <a:spcBef>
                <a:spcPct val="50000"/>
              </a:spcBef>
            </a:pPr>
            <a:r>
              <a:rPr lang="zh-CN" altLang="en-US" b="1">
                <a:latin typeface="Times New Roman" panose="02020603050405020304" pitchFamily="18" charset="0"/>
              </a:rPr>
              <a:t>此后十年，人机互有胜负，直到</a:t>
            </a:r>
            <a:r>
              <a:rPr lang="en-US" altLang="zh-CN" b="1">
                <a:latin typeface="Times New Roman" panose="02020603050405020304" pitchFamily="18" charset="0"/>
              </a:rPr>
              <a:t>2006</a:t>
            </a:r>
            <a:r>
              <a:rPr lang="zh-CN" altLang="en-US" b="1">
                <a:latin typeface="Times New Roman" panose="02020603050405020304" pitchFamily="18" charset="0"/>
              </a:rPr>
              <a:t>年棋王卡拉姆尼克被</a:t>
            </a:r>
            <a:r>
              <a:rPr lang="en-US" altLang="zh-CN" b="1">
                <a:latin typeface="Times New Roman" panose="02020603050405020304" pitchFamily="18" charset="0"/>
              </a:rPr>
              <a:t>Deep Fritz</a:t>
            </a:r>
            <a:r>
              <a:rPr lang="zh-CN" altLang="en-US" b="1">
                <a:latin typeface="Times New Roman" panose="02020603050405020304" pitchFamily="18" charset="0"/>
              </a:rPr>
              <a:t>击败，人类再也没有赢过电脑。</a:t>
            </a:r>
            <a:r>
              <a:rPr lang="zh-CN" altLang="en-US">
                <a:solidFill>
                  <a:srgbClr val="0000FF"/>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0.15764 -0.04974 C -0.08993 -0.04234 -0.02222 -0.03447 0.02118 -0.0502 C 0.06441 -0.06524 0.08594 -0.12492 0.10174 -0.13995 C 0.11806 -0.15337 0.11406 -0.13903 0.11667 -0.13995 " pathEditMode="relative" rAng="0" ptsTypes="aaaA">
                                      <p:cBhvr>
                                        <p:cTn id="6" dur="5000" fill="hold"/>
                                        <p:tgtEl>
                                          <p:spTgt spid="6"/>
                                        </p:tgtEl>
                                        <p:attrNameLst>
                                          <p:attrName>ppt_x</p:attrName>
                                          <p:attrName>ppt_y</p:attrName>
                                        </p:attrNameLst>
                                      </p:cBhvr>
                                      <p:rCtr x="13785" y="-4418"/>
                                    </p:animMotion>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A9149132-89C6-A247-A6C6-238CE0B1CE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F0FB215-7190-C14E-812E-932B325D552B}" type="slidenum">
              <a:rPr lang="ja-JP" altLang="en-US" sz="1800">
                <a:solidFill>
                  <a:srgbClr val="A50021"/>
                </a:solidFill>
                <a:ea typeface="MS PGothic" panose="020B0600070205080204" pitchFamily="34" charset="-128"/>
              </a:rPr>
              <a:pPr>
                <a:lnSpc>
                  <a:spcPct val="100000"/>
                </a:lnSpc>
                <a:spcBef>
                  <a:spcPct val="0"/>
                </a:spcBef>
                <a:buClrTx/>
                <a:buFontTx/>
                <a:buNone/>
              </a:pPr>
              <a:t>36</a:t>
            </a:fld>
            <a:endParaRPr lang="en-US" altLang="ja-JP" sz="1800">
              <a:solidFill>
                <a:srgbClr val="A50021"/>
              </a:solidFill>
              <a:ea typeface="MS PGothic" panose="020B0600070205080204" pitchFamily="34" charset="-128"/>
            </a:endParaRPr>
          </a:p>
        </p:txBody>
      </p:sp>
      <p:sp>
        <p:nvSpPr>
          <p:cNvPr id="36867" name="Rectangle 3">
            <a:extLst>
              <a:ext uri="{FF2B5EF4-FFF2-40B4-BE49-F238E27FC236}">
                <a16:creationId xmlns:a16="http://schemas.microsoft.com/office/drawing/2014/main" id="{C5E95C0E-3D7E-F54F-BE86-B201724E1C15}"/>
              </a:ext>
            </a:extLst>
          </p:cNvPr>
          <p:cNvSpPr>
            <a:spLocks noChangeArrowheads="1"/>
          </p:cNvSpPr>
          <p:nvPr/>
        </p:nvSpPr>
        <p:spPr bwMode="auto">
          <a:xfrm>
            <a:off x="685800" y="2209800"/>
            <a:ext cx="7772400" cy="977900"/>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imes New Roman" panose="02020603050405020304" pitchFamily="18" charset="0"/>
              </a:rPr>
              <a:t> 2007</a:t>
            </a:r>
            <a:r>
              <a:rPr lang="zh-CN" altLang="en-US" sz="2400">
                <a:latin typeface="Times New Roman" panose="02020603050405020304" pitchFamily="18" charset="0"/>
              </a:rPr>
              <a:t>年台北国际发明暨技术交易展览上，第三代智能机器人</a:t>
            </a:r>
            <a:r>
              <a:rPr lang="en-US" altLang="zh-CN" sz="2400">
                <a:latin typeface="Times New Roman" panose="02020603050405020304" pitchFamily="18" charset="0"/>
              </a:rPr>
              <a:t>DOC </a:t>
            </a:r>
            <a:r>
              <a:rPr lang="zh-CN" altLang="en-US" sz="2400">
                <a:latin typeface="Times New Roman" panose="02020603050405020304" pitchFamily="18" charset="0"/>
              </a:rPr>
              <a:t>现场表演下棋。</a:t>
            </a:r>
            <a:r>
              <a:rPr lang="zh-CN" altLang="en-US" sz="2400">
                <a:latin typeface="宋体" panose="02010600030101010101" pitchFamily="2" charset="-122"/>
              </a:rPr>
              <a:t> </a:t>
            </a:r>
          </a:p>
        </p:txBody>
      </p:sp>
      <p:pic>
        <p:nvPicPr>
          <p:cNvPr id="36868" name="Picture 4" descr="4B1F8B86D8411BC2D41D5569DBCD764F">
            <a:extLst>
              <a:ext uri="{FF2B5EF4-FFF2-40B4-BE49-F238E27FC236}">
                <a16:creationId xmlns:a16="http://schemas.microsoft.com/office/drawing/2014/main" id="{C4E3B718-A13E-9A40-B7D7-6671BEC41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35338"/>
            <a:ext cx="5410200"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
            <a:extLst>
              <a:ext uri="{FF2B5EF4-FFF2-40B4-BE49-F238E27FC236}">
                <a16:creationId xmlns:a16="http://schemas.microsoft.com/office/drawing/2014/main" id="{C3067971-97B1-274A-AADB-8F7F21E185F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36870" name="Rectangle 1028">
            <a:extLst>
              <a:ext uri="{FF2B5EF4-FFF2-40B4-BE49-F238E27FC236}">
                <a16:creationId xmlns:a16="http://schemas.microsoft.com/office/drawing/2014/main" id="{6C8F3BD5-DAF1-B749-85F6-EC111E5FA58F}"/>
              </a:ext>
            </a:extLst>
          </p:cNvPr>
          <p:cNvSpPr>
            <a:spLocks noChangeArrowheads="1"/>
          </p:cNvSpPr>
          <p:nvPr/>
        </p:nvSpPr>
        <p:spPr bwMode="auto">
          <a:xfrm>
            <a:off x="304800" y="838200"/>
            <a:ext cx="86423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r>
              <a:rPr lang="en-US" altLang="zh-CN" sz="3200" b="1">
                <a:latin typeface="宋体" panose="02010600030101010101" pitchFamily="2" charset="-122"/>
              </a:rPr>
              <a:t> </a:t>
            </a:r>
            <a:r>
              <a:rPr lang="zh-CN" altLang="en-US" sz="3200" b="1">
                <a:solidFill>
                  <a:srgbClr val="0000FF"/>
                </a:solidFill>
                <a:latin typeface="宋体" panose="02010600030101010101" pitchFamily="2" charset="-122"/>
              </a:rPr>
              <a:t>围棋比赛</a:t>
            </a:r>
            <a:endParaRPr lang="zh-CN" altLang="en-US" sz="3200" b="1">
              <a:latin typeface="Verdana" panose="020B0604030504040204" pitchFamily="34" charset="0"/>
            </a:endParaRPr>
          </a:p>
        </p:txBody>
      </p:sp>
      <p:sp>
        <p:nvSpPr>
          <p:cNvPr id="8" name="Text Box 1035">
            <a:extLst>
              <a:ext uri="{FF2B5EF4-FFF2-40B4-BE49-F238E27FC236}">
                <a16:creationId xmlns:a16="http://schemas.microsoft.com/office/drawing/2014/main" id="{477D69C3-D9A4-2C47-A974-D12C5BDE5227}"/>
              </a:ext>
            </a:extLst>
          </p:cNvPr>
          <p:cNvSpPr txBox="1">
            <a:spLocks noChangeArrowheads="1"/>
          </p:cNvSpPr>
          <p:nvPr/>
        </p:nvSpPr>
        <p:spPr bwMode="auto">
          <a:xfrm>
            <a:off x="685800" y="1524000"/>
            <a:ext cx="7772400" cy="523875"/>
          </a:xfrm>
          <a:prstGeom prst="rect">
            <a:avLst/>
          </a:prstGeom>
          <a:gradFill rotWithShape="0">
            <a:gsLst>
              <a:gs pos="0">
                <a:srgbClr val="CCECFF"/>
              </a:gs>
              <a:gs pos="50000">
                <a:srgbClr val="FFFFFF"/>
              </a:gs>
              <a:gs pos="100000">
                <a:srgbClr val="CCECFF"/>
              </a:gs>
            </a:gsLst>
            <a:lin ang="5400000" scaled="1"/>
          </a:gradFill>
          <a:ln w="9525">
            <a:solidFill>
              <a:srgbClr val="0000FF"/>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b="1">
                <a:latin typeface="Times New Roman" panose="02020603050405020304" pitchFamily="18" charset="0"/>
              </a:rPr>
              <a:t>围棋：</a:t>
            </a:r>
            <a:r>
              <a:rPr lang="en-US" altLang="zh-CN" b="1">
                <a:latin typeface="Times New Roman" panose="02020603050405020304" pitchFamily="18" charset="0"/>
              </a:rPr>
              <a:t>10</a:t>
            </a:r>
            <a:r>
              <a:rPr lang="en-US" altLang="zh-CN" b="1" baseline="30000">
                <a:latin typeface="Times New Roman" panose="02020603050405020304" pitchFamily="18" charset="0"/>
              </a:rPr>
              <a:t>761</a:t>
            </a:r>
            <a:endParaRPr lang="zh-CN" altLang="en-US"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893484-D256-714B-BFF3-286BF4B2C8D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37891" name="矩形 10">
            <a:extLst>
              <a:ext uri="{FF2B5EF4-FFF2-40B4-BE49-F238E27FC236}">
                <a16:creationId xmlns:a16="http://schemas.microsoft.com/office/drawing/2014/main" id="{F7A05C88-BACE-784F-AC22-DFF537E0C69D}"/>
              </a:ext>
            </a:extLst>
          </p:cNvPr>
          <p:cNvSpPr>
            <a:spLocks noChangeArrowheads="1"/>
          </p:cNvSpPr>
          <p:nvPr/>
        </p:nvSpPr>
        <p:spPr bwMode="auto">
          <a:xfrm>
            <a:off x="228600" y="990600"/>
            <a:ext cx="8640763"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ts val="600"/>
              </a:spcBef>
              <a:buClr>
                <a:schemeClr val="tx1"/>
              </a:buClr>
              <a:buFontTx/>
              <a:buNone/>
            </a:pPr>
            <a:r>
              <a:rPr lang="zh-CN" altLang="en-US" sz="2400" b="1">
                <a:solidFill>
                  <a:srgbClr val="FF3300"/>
                </a:solidFill>
                <a:latin typeface="Times New Roman" panose="02020603050405020304" pitchFamily="18" charset="0"/>
                <a:cs typeface="Times New Roman" panose="02020603050405020304" pitchFamily="18" charset="0"/>
              </a:rPr>
              <a:t>① </a:t>
            </a:r>
            <a:r>
              <a:rPr lang="en-US" altLang="zh-CN" sz="2400" b="1">
                <a:latin typeface="Times New Roman" panose="02020603050405020304" pitchFamily="18" charset="0"/>
                <a:cs typeface="Times New Roman" panose="02020603050405020304" pitchFamily="18" charset="0"/>
              </a:rPr>
              <a:t>2016.3</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AlphaGo</a:t>
            </a:r>
            <a:r>
              <a:rPr lang="zh-CN" altLang="en-US" sz="2400" b="1">
                <a:latin typeface="Times New Roman" panose="02020603050405020304" pitchFamily="18" charset="0"/>
                <a:cs typeface="Times New Roman" panose="02020603050405020304" pitchFamily="18" charset="0"/>
              </a:rPr>
              <a:t>以</a:t>
            </a:r>
            <a:r>
              <a:rPr lang="en-US" altLang="zh-CN" sz="2400" b="1">
                <a:latin typeface="Times New Roman" panose="02020603050405020304" pitchFamily="18" charset="0"/>
                <a:cs typeface="Times New Roman" panose="02020603050405020304" pitchFamily="18" charset="0"/>
              </a:rPr>
              <a:t>4:1</a:t>
            </a:r>
            <a:r>
              <a:rPr lang="zh-CN" altLang="en-US" sz="2400" b="1">
                <a:latin typeface="Times New Roman" panose="02020603050405020304" pitchFamily="18" charset="0"/>
                <a:cs typeface="Times New Roman" panose="02020603050405020304" pitchFamily="18" charset="0"/>
              </a:rPr>
              <a:t>战胜韩国棋手李世石，成为第一个击败人类职业围棋选手的电脑程序。</a:t>
            </a:r>
            <a:endParaRPr lang="en-US" altLang="zh-CN" sz="2400" b="1">
              <a:latin typeface="Times New Roman" panose="02020603050405020304" pitchFamily="18" charset="0"/>
              <a:cs typeface="Times New Roman" panose="02020603050405020304" pitchFamily="18" charset="0"/>
            </a:endParaRPr>
          </a:p>
          <a:p>
            <a:pPr eaLnBrk="1" hangingPunct="1">
              <a:spcBef>
                <a:spcPts val="600"/>
              </a:spcBef>
              <a:buClr>
                <a:schemeClr val="tx1"/>
              </a:buClr>
              <a:buFontTx/>
              <a:buNone/>
            </a:pPr>
            <a:r>
              <a:rPr lang="zh-CN" altLang="en-US" sz="2400" b="1">
                <a:solidFill>
                  <a:srgbClr val="FF3300"/>
                </a:solidFill>
                <a:latin typeface="Times New Roman" panose="02020603050405020304" pitchFamily="18" charset="0"/>
                <a:cs typeface="Times New Roman" panose="02020603050405020304" pitchFamily="18" charset="0"/>
              </a:rPr>
              <a:t>②  </a:t>
            </a:r>
            <a:r>
              <a:rPr lang="en-US" altLang="zh-CN" sz="2400" b="1">
                <a:latin typeface="Times New Roman" panose="02020603050405020304" pitchFamily="18" charset="0"/>
                <a:cs typeface="Times New Roman" panose="02020603050405020304" pitchFamily="18" charset="0"/>
              </a:rPr>
              <a:t>2016.12</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AlphaGo</a:t>
            </a:r>
            <a:r>
              <a:rPr lang="zh-CN" altLang="en-US" sz="2400" b="1">
                <a:latin typeface="Times New Roman" panose="02020603050405020304" pitchFamily="18" charset="0"/>
                <a:cs typeface="Times New Roman" panose="02020603050405020304" pitchFamily="18" charset="0"/>
              </a:rPr>
              <a:t>身披“</a:t>
            </a:r>
            <a:r>
              <a:rPr lang="en-US" altLang="zh-CN" sz="2400" b="1">
                <a:latin typeface="Times New Roman" panose="02020603050405020304" pitchFamily="18" charset="0"/>
                <a:cs typeface="Times New Roman" panose="02020603050405020304" pitchFamily="18" charset="0"/>
              </a:rPr>
              <a:t>Master”</a:t>
            </a:r>
            <a:r>
              <a:rPr lang="zh-CN" altLang="en-US" sz="2400" b="1">
                <a:latin typeface="Times New Roman" panose="02020603050405020304" pitchFamily="18" charset="0"/>
                <a:cs typeface="Times New Roman" panose="02020603050405020304" pitchFamily="18" charset="0"/>
              </a:rPr>
              <a:t>马甲，</a:t>
            </a:r>
            <a:r>
              <a:rPr lang="en-US" altLang="zh-CN" sz="2400" b="1">
                <a:latin typeface="Times New Roman" panose="02020603050405020304" pitchFamily="18" charset="0"/>
                <a:cs typeface="Times New Roman" panose="02020603050405020304" pitchFamily="18" charset="0"/>
              </a:rPr>
              <a:t>5</a:t>
            </a:r>
            <a:r>
              <a:rPr lang="zh-CN" altLang="en-US" sz="2400" b="1">
                <a:latin typeface="Times New Roman" panose="02020603050405020304" pitchFamily="18" charset="0"/>
                <a:cs typeface="Times New Roman" panose="02020603050405020304" pitchFamily="18" charset="0"/>
              </a:rPr>
              <a:t>天内横扫中日韩棋坛，以</a:t>
            </a:r>
            <a:r>
              <a:rPr lang="en-US" altLang="zh-CN" sz="2400" b="1">
                <a:latin typeface="Times New Roman" panose="02020603050405020304" pitchFamily="18" charset="0"/>
                <a:cs typeface="Times New Roman" panose="02020603050405020304" pitchFamily="18" charset="0"/>
              </a:rPr>
              <a:t>60</a:t>
            </a:r>
            <a:r>
              <a:rPr lang="zh-CN" altLang="en-US" sz="2400" b="1">
                <a:latin typeface="Times New Roman" panose="02020603050405020304" pitchFamily="18" charset="0"/>
                <a:cs typeface="Times New Roman" panose="02020603050405020304" pitchFamily="18" charset="0"/>
              </a:rPr>
              <a:t>场连胜纪录告退</a:t>
            </a:r>
            <a:r>
              <a:rPr lang="zh-CN" altLang="en-US" sz="2400">
                <a:solidFill>
                  <a:srgbClr val="333333"/>
                </a:solidFill>
                <a:latin typeface="Times New Roman" panose="02020603050405020304" pitchFamily="18" charset="0"/>
                <a:cs typeface="Times New Roman" panose="02020603050405020304" pitchFamily="18" charset="0"/>
              </a:rPr>
              <a:t>。</a:t>
            </a:r>
            <a:endParaRPr lang="en-US" altLang="zh-CN" sz="2400">
              <a:solidFill>
                <a:srgbClr val="333333"/>
              </a:solidFill>
              <a:latin typeface="Times New Roman" panose="02020603050405020304" pitchFamily="18" charset="0"/>
              <a:cs typeface="Times New Roman" panose="02020603050405020304" pitchFamily="18" charset="0"/>
            </a:endParaRPr>
          </a:p>
          <a:p>
            <a:pPr eaLnBrk="1" hangingPunct="1">
              <a:spcBef>
                <a:spcPts val="600"/>
              </a:spcBef>
              <a:buClr>
                <a:schemeClr val="tx1"/>
              </a:buClr>
              <a:buFontTx/>
              <a:buNone/>
            </a:pPr>
            <a:r>
              <a:rPr lang="zh-CN" altLang="en-US" sz="2400" b="1">
                <a:solidFill>
                  <a:srgbClr val="FF3300"/>
                </a:solidFill>
                <a:latin typeface="Times New Roman" panose="02020603050405020304" pitchFamily="18" charset="0"/>
                <a:cs typeface="Times New Roman" panose="02020603050405020304" pitchFamily="18" charset="0"/>
              </a:rPr>
              <a:t>③ </a:t>
            </a:r>
            <a:r>
              <a:rPr lang="en-US" altLang="zh-CN" sz="2400" b="1">
                <a:latin typeface="Times New Roman" panose="02020603050405020304" pitchFamily="18" charset="0"/>
                <a:cs typeface="Times New Roman" panose="02020603050405020304" pitchFamily="18" charset="0"/>
              </a:rPr>
              <a:t>2017.5</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AlphaGo</a:t>
            </a:r>
            <a:r>
              <a:rPr lang="zh-CN" altLang="en-US" sz="2400" b="1">
                <a:latin typeface="Times New Roman" panose="02020603050405020304" pitchFamily="18" charset="0"/>
                <a:cs typeface="Times New Roman" panose="02020603050405020304" pitchFamily="18" charset="0"/>
              </a:rPr>
              <a:t>在乌镇以</a:t>
            </a:r>
            <a:r>
              <a:rPr lang="en-US" altLang="zh-CN" sz="2400" b="1">
                <a:latin typeface="Times New Roman" panose="02020603050405020304" pitchFamily="18" charset="0"/>
                <a:cs typeface="Times New Roman" panose="02020603050405020304" pitchFamily="18" charset="0"/>
              </a:rPr>
              <a:t>3:0</a:t>
            </a:r>
            <a:r>
              <a:rPr lang="zh-CN" altLang="en-US" sz="2400" b="1">
                <a:latin typeface="Times New Roman" panose="02020603050405020304" pitchFamily="18" charset="0"/>
                <a:cs typeface="Times New Roman" panose="02020603050405020304" pitchFamily="18" charset="0"/>
              </a:rPr>
              <a:t>完胜柯洁。</a:t>
            </a:r>
            <a:endParaRPr lang="en-US" altLang="zh-CN" sz="2400" b="1">
              <a:solidFill>
                <a:srgbClr val="0000CC"/>
              </a:solidFill>
              <a:latin typeface="Times New Roman" panose="02020603050405020304" pitchFamily="18" charset="0"/>
              <a:cs typeface="Times New Roman" panose="02020603050405020304" pitchFamily="18" charset="0"/>
            </a:endParaRPr>
          </a:p>
        </p:txBody>
      </p:sp>
      <p:pic>
        <p:nvPicPr>
          <p:cNvPr id="37892" name="图片 11">
            <a:extLst>
              <a:ext uri="{FF2B5EF4-FFF2-40B4-BE49-F238E27FC236}">
                <a16:creationId xmlns:a16="http://schemas.microsoft.com/office/drawing/2014/main" id="{2FF68B23-057E-4D4B-A4AF-CFA87B8322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64368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5D8B6F16-2458-EB4F-BFF0-B5E2424DBD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E522D67-2BD4-6A4A-A2C8-FDF3FC89BEE9}" type="slidenum">
              <a:rPr lang="ja-JP" altLang="en-US" sz="1800">
                <a:solidFill>
                  <a:srgbClr val="A50021"/>
                </a:solidFill>
                <a:ea typeface="MS PGothic" panose="020B0600070205080204" pitchFamily="34" charset="-128"/>
              </a:rPr>
              <a:pPr>
                <a:lnSpc>
                  <a:spcPct val="100000"/>
                </a:lnSpc>
                <a:spcBef>
                  <a:spcPct val="0"/>
                </a:spcBef>
                <a:buClrTx/>
                <a:buFontTx/>
                <a:buNone/>
              </a:pPr>
              <a:t>38</a:t>
            </a:fld>
            <a:endParaRPr lang="en-US" altLang="ja-JP" sz="1800">
              <a:solidFill>
                <a:srgbClr val="A50021"/>
              </a:solidFill>
              <a:ea typeface="MS PGothic" panose="020B0600070205080204" pitchFamily="34" charset="-128"/>
            </a:endParaRPr>
          </a:p>
        </p:txBody>
      </p:sp>
      <p:sp>
        <p:nvSpPr>
          <p:cNvPr id="38915" name="Rectangle 2">
            <a:extLst>
              <a:ext uri="{FF2B5EF4-FFF2-40B4-BE49-F238E27FC236}">
                <a16:creationId xmlns:a16="http://schemas.microsoft.com/office/drawing/2014/main" id="{2609776D-75F8-2848-A519-3EFA4785F5F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145412" name="Text Box 4">
            <a:extLst>
              <a:ext uri="{FF2B5EF4-FFF2-40B4-BE49-F238E27FC236}">
                <a16:creationId xmlns:a16="http://schemas.microsoft.com/office/drawing/2014/main" id="{18919192-C573-5E4C-8F8D-9BA78B7A1476}"/>
              </a:ext>
            </a:extLst>
          </p:cNvPr>
          <p:cNvSpPr txBox="1">
            <a:spLocks noChangeArrowheads="1"/>
          </p:cNvSpPr>
          <p:nvPr/>
        </p:nvSpPr>
        <p:spPr bwMode="auto">
          <a:xfrm>
            <a:off x="381000" y="1676400"/>
            <a:ext cx="8382000" cy="2813050"/>
          </a:xfrm>
          <a:prstGeom prst="rect">
            <a:avLst/>
          </a:prstGeom>
          <a:gradFill rotWithShape="0">
            <a:gsLst>
              <a:gs pos="0">
                <a:srgbClr val="CCFFCC"/>
              </a:gs>
              <a:gs pos="50000">
                <a:schemeClr val="bg1"/>
              </a:gs>
              <a:gs pos="100000">
                <a:srgbClr val="CCFFCC"/>
              </a:gs>
            </a:gsLst>
            <a:lin ang="18900000" scaled="1"/>
          </a:gradFill>
          <a:ln w="9525">
            <a:solidFill>
              <a:srgbClr val="008000"/>
            </a:solidFill>
            <a:miter lim="800000"/>
            <a:headEnd/>
            <a:tailEnd/>
          </a:ln>
          <a:effec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Clr>
                <a:srgbClr val="0000FF"/>
              </a:buClr>
              <a:buFont typeface="Wingdings" pitchFamily="2" charset="2"/>
              <a:buChar char="§"/>
            </a:pPr>
            <a:r>
              <a:rPr lang="en-US" altLang="zh-CN" sz="2400">
                <a:latin typeface="宋体" panose="02010600030101010101" pitchFamily="2" charset="-122"/>
              </a:rPr>
              <a:t> </a:t>
            </a:r>
            <a:r>
              <a:rPr lang="zh-CN" altLang="en-US" sz="2400">
                <a:latin typeface="宋体" panose="02010600030101010101" pitchFamily="2" charset="-122"/>
              </a:rPr>
              <a:t>模式识别</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pattern recognition</a:t>
            </a:r>
            <a:r>
              <a:rPr lang="zh-CN" altLang="en-US" sz="2400">
                <a:latin typeface="Times New Roman" panose="02020603050405020304" pitchFamily="18" charset="0"/>
                <a:cs typeface="Times New Roman" panose="02020603050405020304" pitchFamily="18" charset="0"/>
              </a:rPr>
              <a:t>）</a:t>
            </a:r>
            <a:r>
              <a:rPr lang="zh-CN" altLang="en-US" sz="2400">
                <a:latin typeface="宋体" panose="02010600030101010101" pitchFamily="2" charset="-122"/>
              </a:rPr>
              <a:t>：研究对象描述和分类方法的学科。分析和识别的模式可以是信号、图象或者普通数据。</a:t>
            </a:r>
          </a:p>
          <a:p>
            <a:pPr algn="just" eaLnBrk="1" hangingPunct="1">
              <a:lnSpc>
                <a:spcPct val="120000"/>
              </a:lnSpc>
              <a:spcBef>
                <a:spcPct val="50000"/>
              </a:spcBef>
              <a:buClr>
                <a:srgbClr val="0000FF"/>
              </a:buClr>
              <a:buFont typeface="Wingdings" pitchFamily="2" charset="2"/>
              <a:buChar char="§"/>
            </a:pPr>
            <a:r>
              <a:rPr lang="zh-CN" altLang="en-US" sz="2400"/>
              <a:t>文字识别：邮政编码、车牌识别、汉字识别。</a:t>
            </a:r>
          </a:p>
          <a:p>
            <a:pPr algn="just" eaLnBrk="1" hangingPunct="1">
              <a:lnSpc>
                <a:spcPct val="120000"/>
              </a:lnSpc>
              <a:spcBef>
                <a:spcPct val="50000"/>
              </a:spcBef>
              <a:buClr>
                <a:srgbClr val="0000FF"/>
              </a:buClr>
              <a:buFont typeface="Wingdings" pitchFamily="2" charset="2"/>
              <a:buChar char="§"/>
            </a:pPr>
            <a:r>
              <a:rPr lang="zh-CN" altLang="en-US" sz="2400"/>
              <a:t>人脸识别：反恐、商业。</a:t>
            </a:r>
          </a:p>
          <a:p>
            <a:pPr algn="just" eaLnBrk="1" hangingPunct="1">
              <a:lnSpc>
                <a:spcPct val="120000"/>
              </a:lnSpc>
              <a:spcBef>
                <a:spcPct val="50000"/>
              </a:spcBef>
              <a:buClr>
                <a:srgbClr val="0000FF"/>
              </a:buClr>
              <a:buFont typeface="Wingdings" pitchFamily="2" charset="2"/>
              <a:buChar char="§"/>
            </a:pPr>
            <a:r>
              <a:rPr lang="zh-CN" altLang="en-US" sz="2400"/>
              <a:t>物体识别：导弹、机器人。</a:t>
            </a:r>
          </a:p>
        </p:txBody>
      </p:sp>
      <p:sp>
        <p:nvSpPr>
          <p:cNvPr id="38917" name="Rectangle 1028">
            <a:extLst>
              <a:ext uri="{FF2B5EF4-FFF2-40B4-BE49-F238E27FC236}">
                <a16:creationId xmlns:a16="http://schemas.microsoft.com/office/drawing/2014/main" id="{FCCC159C-BF0D-BD4F-83A5-EC458F6ABE26}"/>
              </a:ext>
            </a:extLst>
          </p:cNvPr>
          <p:cNvSpPr>
            <a:spLocks noChangeArrowheads="1"/>
          </p:cNvSpPr>
          <p:nvPr/>
        </p:nvSpPr>
        <p:spPr bwMode="auto">
          <a:xfrm>
            <a:off x="501650" y="914400"/>
            <a:ext cx="3232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u"/>
            </a:pPr>
            <a:r>
              <a:rPr lang="en-US" altLang="zh-CN" sz="3200" b="1">
                <a:latin typeface="宋体" panose="02010600030101010101" pitchFamily="2" charset="-122"/>
              </a:rPr>
              <a:t> </a:t>
            </a:r>
            <a:r>
              <a:rPr lang="zh-CN" altLang="en-US" sz="3200" b="1">
                <a:solidFill>
                  <a:srgbClr val="0000FF"/>
                </a:solidFill>
                <a:latin typeface="宋体" panose="02010600030101010101" pitchFamily="2" charset="-122"/>
              </a:rPr>
              <a:t>模式识别</a:t>
            </a:r>
          </a:p>
          <a:p>
            <a:pPr algn="just" eaLnBrk="1" hangingPunct="1">
              <a:buFont typeface="Wingdings" pitchFamily="2" charset="2"/>
              <a:buChar char="u"/>
            </a:pPr>
            <a:endParaRPr lang="zh-CN" altLang="en-US" sz="3200" b="1">
              <a:latin typeface="Verdana" panose="020B0604030504040204" pitchFamily="34" charset="0"/>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399BACB6-3F49-E245-8A07-F6A5001549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A42509A-3B20-5343-BE3E-6C2609AF3E12}" type="slidenum">
              <a:rPr lang="ja-JP" altLang="en-US" sz="1800">
                <a:solidFill>
                  <a:srgbClr val="A50021"/>
                </a:solidFill>
                <a:ea typeface="MS PGothic" panose="020B0600070205080204" pitchFamily="34" charset="-128"/>
              </a:rPr>
              <a:pPr>
                <a:lnSpc>
                  <a:spcPct val="100000"/>
                </a:lnSpc>
                <a:spcBef>
                  <a:spcPct val="0"/>
                </a:spcBef>
                <a:buClrTx/>
                <a:buFontTx/>
                <a:buNone/>
              </a:pPr>
              <a:t>39</a:t>
            </a:fld>
            <a:endParaRPr lang="en-US" altLang="ja-JP" sz="1800">
              <a:solidFill>
                <a:srgbClr val="A50021"/>
              </a:solidFill>
              <a:ea typeface="MS PGothic" panose="020B0600070205080204" pitchFamily="34" charset="-128"/>
            </a:endParaRPr>
          </a:p>
        </p:txBody>
      </p:sp>
      <p:sp>
        <p:nvSpPr>
          <p:cNvPr id="39939" name="Rectangle 2050">
            <a:extLst>
              <a:ext uri="{FF2B5EF4-FFF2-40B4-BE49-F238E27FC236}">
                <a16:creationId xmlns:a16="http://schemas.microsoft.com/office/drawing/2014/main" id="{D9CED86C-D369-3547-B22C-E4B76CCB42F9}"/>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39940" name="Rectangle 2053">
            <a:extLst>
              <a:ext uri="{FF2B5EF4-FFF2-40B4-BE49-F238E27FC236}">
                <a16:creationId xmlns:a16="http://schemas.microsoft.com/office/drawing/2014/main" id="{E0BBBC6C-E8A3-A741-BA26-884AB8BD2577}"/>
              </a:ext>
            </a:extLst>
          </p:cNvPr>
          <p:cNvSpPr>
            <a:spLocks noChangeArrowheads="1"/>
          </p:cNvSpPr>
          <p:nvPr/>
        </p:nvSpPr>
        <p:spPr bwMode="auto">
          <a:xfrm>
            <a:off x="304800" y="1752600"/>
            <a:ext cx="8534400" cy="3948113"/>
          </a:xfrm>
          <a:prstGeom prst="rect">
            <a:avLst/>
          </a:prstGeom>
          <a:gradFill rotWithShape="0">
            <a:gsLst>
              <a:gs pos="0">
                <a:srgbClr val="CCFFCC"/>
              </a:gs>
              <a:gs pos="50000">
                <a:srgbClr val="FFFFFF"/>
              </a:gs>
              <a:gs pos="100000">
                <a:srgbClr val="CCFFCC"/>
              </a:gs>
            </a:gsLst>
            <a:lin ang="18900000" scaled="1"/>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400">
                <a:latin typeface="宋体" panose="02010600030101010101" pitchFamily="2" charset="-122"/>
              </a:rPr>
              <a:t> </a:t>
            </a:r>
            <a:r>
              <a:rPr lang="zh-CN" altLang="en-US" sz="2400">
                <a:latin typeface="Times New Roman" panose="02020603050405020304" pitchFamily="18" charset="0"/>
              </a:rPr>
              <a:t>机器视觉</a:t>
            </a:r>
            <a:r>
              <a:rPr lang="en-US" altLang="zh-CN" sz="2400">
                <a:latin typeface="Times New Roman" panose="02020603050405020304" pitchFamily="18" charset="0"/>
              </a:rPr>
              <a:t>(machine vision)</a:t>
            </a:r>
            <a:r>
              <a:rPr lang="zh-CN" altLang="en-US" sz="2400">
                <a:latin typeface="Times New Roman" panose="02020603050405020304" pitchFamily="18" charset="0"/>
              </a:rPr>
              <a:t>或计算机视觉</a:t>
            </a:r>
            <a:r>
              <a:rPr lang="en-US" altLang="zh-CN" sz="2400">
                <a:latin typeface="Times New Roman" panose="02020603050405020304" pitchFamily="18" charset="0"/>
              </a:rPr>
              <a:t>(computer vision)</a:t>
            </a:r>
            <a:r>
              <a:rPr lang="zh-CN" altLang="en-US" sz="2400">
                <a:latin typeface="Times New Roman" panose="02020603050405020304" pitchFamily="18" charset="0"/>
              </a:rPr>
              <a:t>是用机器代替人眼睛进行测量和判断。 </a:t>
            </a:r>
          </a:p>
          <a:p>
            <a:pPr algn="just" eaLnBrk="1" hangingPunct="1">
              <a:spcBef>
                <a:spcPct val="50000"/>
              </a:spcBef>
            </a:pPr>
            <a:r>
              <a:rPr lang="zh-CN" altLang="en-US" sz="2400">
                <a:latin typeface="宋体" panose="02010600030101010101" pitchFamily="2" charset="-122"/>
              </a:rPr>
              <a:t> 机器视觉系统是指通过图像摄取装置将被摄取的目标转换成图像信号，传送给专用的图像处理系统，根据像素分布和宽度、颜色等信息，转换成数字信号，抽取目标的特征，根据判别结果控制现场的设备动作。</a:t>
            </a:r>
          </a:p>
          <a:p>
            <a:pPr algn="just" eaLnBrk="1" hangingPunct="1">
              <a:spcBef>
                <a:spcPct val="50000"/>
              </a:spcBef>
            </a:pPr>
            <a:r>
              <a:rPr lang="zh-CN" altLang="en-US" sz="2400">
                <a:latin typeface="宋体" panose="02010600030101010101" pitchFamily="2" charset="-122"/>
              </a:rPr>
              <a:t> 机器视觉应用在半导体及电子、汽车、冶金、制药、食品饮料、印刷、包装、零配件装配及制造质量检测等。</a:t>
            </a:r>
          </a:p>
        </p:txBody>
      </p:sp>
      <p:sp>
        <p:nvSpPr>
          <p:cNvPr id="39941" name="Rectangle 1028">
            <a:extLst>
              <a:ext uri="{FF2B5EF4-FFF2-40B4-BE49-F238E27FC236}">
                <a16:creationId xmlns:a16="http://schemas.microsoft.com/office/drawing/2014/main" id="{FAA93CE8-13C4-FB49-88F7-AA1DC34AB708}"/>
              </a:ext>
            </a:extLst>
          </p:cNvPr>
          <p:cNvSpPr>
            <a:spLocks noChangeArrowheads="1"/>
          </p:cNvSpPr>
          <p:nvPr/>
        </p:nvSpPr>
        <p:spPr bwMode="auto">
          <a:xfrm>
            <a:off x="501650" y="914400"/>
            <a:ext cx="3232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u"/>
            </a:pPr>
            <a:r>
              <a:rPr lang="en-US" altLang="zh-CN" sz="3200" b="1">
                <a:latin typeface="宋体" panose="02010600030101010101" pitchFamily="2" charset="-122"/>
              </a:rPr>
              <a:t> </a:t>
            </a:r>
            <a:r>
              <a:rPr lang="zh-CN" altLang="en-US" sz="3200" b="1">
                <a:solidFill>
                  <a:srgbClr val="0000FF"/>
                </a:solidFill>
                <a:latin typeface="Times New Roman" panose="02020603050405020304" pitchFamily="18" charset="0"/>
              </a:rPr>
              <a:t>机器视觉</a:t>
            </a:r>
          </a:p>
          <a:p>
            <a:pPr algn="just" eaLnBrk="1" hangingPunct="1">
              <a:buFont typeface="Wingdings" pitchFamily="2" charset="2"/>
              <a:buChar char="u"/>
            </a:pPr>
            <a:endParaRPr lang="zh-CN" altLang="en-US" sz="3200" b="1">
              <a:solidFill>
                <a:srgbClr val="0000FF"/>
              </a:solidFill>
              <a:latin typeface="宋体" panose="02010600030101010101" pitchFamily="2" charset="-122"/>
            </a:endParaRPr>
          </a:p>
          <a:p>
            <a:pPr algn="just" eaLnBrk="1" hangingPunct="1">
              <a:buFont typeface="Wingdings" pitchFamily="2" charset="2"/>
              <a:buChar char="u"/>
            </a:pPr>
            <a:endParaRPr lang="zh-CN" altLang="en-US" sz="3200" b="1">
              <a:latin typeface="Verdana" panose="020B0604030504040204" pitchFamily="34"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DA92-9A0F-C74F-8958-5D38B67A62D1}"/>
              </a:ext>
            </a:extLst>
          </p:cNvPr>
          <p:cNvSpPr>
            <a:spLocks noGrp="1"/>
          </p:cNvSpPr>
          <p:nvPr>
            <p:ph type="title"/>
          </p:nvPr>
        </p:nvSpPr>
        <p:spPr/>
        <p:txBody>
          <a:bodyPr/>
          <a:lstStyle/>
          <a:p>
            <a:r>
              <a:rPr lang="zh-TW" altLang="en-US" dirty="0"/>
              <a:t>搜索问题建模 </a:t>
            </a:r>
            <a:r>
              <a:rPr lang="en-US" altLang="zh-TW" dirty="0"/>
              <a:t>– </a:t>
            </a:r>
            <a:r>
              <a:rPr lang="zh-TW" altLang="en-US" dirty="0"/>
              <a:t>吃豆人 </a:t>
            </a:r>
            <a:endParaRPr lang="en-US" dirty="0"/>
          </a:p>
        </p:txBody>
      </p:sp>
      <p:pic>
        <p:nvPicPr>
          <p:cNvPr id="6" name="Content Placeholder 5">
            <a:extLst>
              <a:ext uri="{FF2B5EF4-FFF2-40B4-BE49-F238E27FC236}">
                <a16:creationId xmlns:a16="http://schemas.microsoft.com/office/drawing/2014/main" id="{C2BDC622-FA4D-CE42-9947-D42B78766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45" y="1348636"/>
            <a:ext cx="8642350" cy="4645263"/>
          </a:xfrm>
          <a:solidFill>
            <a:srgbClr val="FFD300">
              <a:alpha val="0"/>
            </a:srgbClr>
          </a:solidFill>
        </p:spPr>
      </p:pic>
      <p:sp>
        <p:nvSpPr>
          <p:cNvPr id="4" name="Slide Number Placeholder 3">
            <a:extLst>
              <a:ext uri="{FF2B5EF4-FFF2-40B4-BE49-F238E27FC236}">
                <a16:creationId xmlns:a16="http://schemas.microsoft.com/office/drawing/2014/main" id="{F44EAB2B-18B2-D340-88B4-A685F0EF99DD}"/>
              </a:ext>
            </a:extLst>
          </p:cNvPr>
          <p:cNvSpPr>
            <a:spLocks noGrp="1"/>
          </p:cNvSpPr>
          <p:nvPr>
            <p:ph type="sldNum" sz="quarter" idx="10"/>
          </p:nvPr>
        </p:nvSpPr>
        <p:spPr/>
        <p:txBody>
          <a:bodyPr/>
          <a:lstStyle/>
          <a:p>
            <a:fld id="{9AA0012F-7F74-7C48-96E9-7BAB90C5AFFB}" type="slidenum">
              <a:rPr lang="ja-JP" altLang="en-US" smtClean="0"/>
              <a:pPr/>
              <a:t>4</a:t>
            </a:fld>
            <a:endParaRPr lang="en-US" altLang="ja-JP"/>
          </a:p>
        </p:txBody>
      </p:sp>
    </p:spTree>
    <p:extLst>
      <p:ext uri="{BB962C8B-B14F-4D97-AF65-F5344CB8AC3E}">
        <p14:creationId xmlns:p14="http://schemas.microsoft.com/office/powerpoint/2010/main" val="4178370045"/>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0FCD3A33-D0A3-1545-A6CE-51790DE391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8C37EE3-0DF0-A54F-B7C1-34A0018559D2}" type="slidenum">
              <a:rPr lang="ja-JP" altLang="en-US" sz="1800">
                <a:solidFill>
                  <a:srgbClr val="A50021"/>
                </a:solidFill>
                <a:ea typeface="MS PGothic" panose="020B0600070205080204" pitchFamily="34" charset="-128"/>
              </a:rPr>
              <a:pPr>
                <a:lnSpc>
                  <a:spcPct val="100000"/>
                </a:lnSpc>
                <a:spcBef>
                  <a:spcPct val="0"/>
                </a:spcBef>
                <a:buClrTx/>
                <a:buFontTx/>
                <a:buNone/>
              </a:pPr>
              <a:t>40</a:t>
            </a:fld>
            <a:endParaRPr lang="en-US" altLang="ja-JP" sz="1800">
              <a:solidFill>
                <a:srgbClr val="A50021"/>
              </a:solidFill>
              <a:ea typeface="MS PGothic" panose="020B0600070205080204" pitchFamily="34" charset="-128"/>
            </a:endParaRPr>
          </a:p>
        </p:txBody>
      </p:sp>
      <p:sp>
        <p:nvSpPr>
          <p:cNvPr id="40963" name="Rectangle 2050">
            <a:extLst>
              <a:ext uri="{FF2B5EF4-FFF2-40B4-BE49-F238E27FC236}">
                <a16:creationId xmlns:a16="http://schemas.microsoft.com/office/drawing/2014/main" id="{A930DC26-2A7A-9C46-890D-1B4CD5F4DFE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40964" name="Rectangle 1028">
            <a:extLst>
              <a:ext uri="{FF2B5EF4-FFF2-40B4-BE49-F238E27FC236}">
                <a16:creationId xmlns:a16="http://schemas.microsoft.com/office/drawing/2014/main" id="{D7B09E3F-AD3E-D240-8B96-03202F0B0889}"/>
              </a:ext>
            </a:extLst>
          </p:cNvPr>
          <p:cNvSpPr>
            <a:spLocks noChangeArrowheads="1"/>
          </p:cNvSpPr>
          <p:nvPr/>
        </p:nvSpPr>
        <p:spPr bwMode="auto">
          <a:xfrm>
            <a:off x="501650" y="914400"/>
            <a:ext cx="3232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7325" indent="-187325">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buFont typeface="Wingdings" pitchFamily="2" charset="2"/>
              <a:buChar char="u"/>
            </a:pPr>
            <a:r>
              <a:rPr lang="en-US" altLang="zh-CN" sz="3200" b="1">
                <a:latin typeface="宋体" panose="02010600030101010101" pitchFamily="2" charset="-122"/>
              </a:rPr>
              <a:t> </a:t>
            </a:r>
            <a:r>
              <a:rPr lang="zh-CN" altLang="en-US" sz="3200" b="1">
                <a:solidFill>
                  <a:srgbClr val="0000FF"/>
                </a:solidFill>
                <a:latin typeface="Times New Roman" panose="02020603050405020304" pitchFamily="18" charset="0"/>
              </a:rPr>
              <a:t>机器视觉</a:t>
            </a:r>
          </a:p>
          <a:p>
            <a:pPr algn="just" eaLnBrk="1" hangingPunct="1">
              <a:buFont typeface="Wingdings" pitchFamily="2" charset="2"/>
              <a:buChar char="u"/>
            </a:pPr>
            <a:endParaRPr lang="zh-CN" altLang="en-US" sz="3200" b="1">
              <a:solidFill>
                <a:srgbClr val="0000FF"/>
              </a:solidFill>
              <a:latin typeface="宋体" panose="02010600030101010101" pitchFamily="2" charset="-122"/>
            </a:endParaRPr>
          </a:p>
          <a:p>
            <a:pPr algn="just" eaLnBrk="1" hangingPunct="1">
              <a:buFont typeface="Wingdings" pitchFamily="2" charset="2"/>
              <a:buChar char="u"/>
            </a:pPr>
            <a:endParaRPr lang="zh-CN" altLang="en-US" sz="3200" b="1">
              <a:latin typeface="Verdana" panose="020B0604030504040204" pitchFamily="34" charset="0"/>
            </a:endParaRPr>
          </a:p>
        </p:txBody>
      </p:sp>
      <p:sp>
        <p:nvSpPr>
          <p:cNvPr id="9" name="Text Box 4">
            <a:extLst>
              <a:ext uri="{FF2B5EF4-FFF2-40B4-BE49-F238E27FC236}">
                <a16:creationId xmlns:a16="http://schemas.microsoft.com/office/drawing/2014/main" id="{F5F77647-B4EA-0145-AEB5-A202C9B27E22}"/>
              </a:ext>
            </a:extLst>
          </p:cNvPr>
          <p:cNvSpPr txBox="1">
            <a:spLocks noChangeArrowheads="1"/>
          </p:cNvSpPr>
          <p:nvPr/>
        </p:nvSpPr>
        <p:spPr bwMode="auto">
          <a:xfrm>
            <a:off x="381000" y="1600200"/>
            <a:ext cx="8382000" cy="3897313"/>
          </a:xfrm>
          <a:prstGeom prst="rect">
            <a:avLst/>
          </a:prstGeom>
          <a:gradFill rotWithShape="0">
            <a:gsLst>
              <a:gs pos="0">
                <a:srgbClr val="CCFFCC"/>
              </a:gs>
              <a:gs pos="50000">
                <a:schemeClr val="bg1"/>
              </a:gs>
              <a:gs pos="100000">
                <a:srgbClr val="CCFFCC"/>
              </a:gs>
            </a:gsLst>
            <a:lin ang="18900000" scaled="1"/>
          </a:gradFill>
          <a:ln w="9525">
            <a:solidFill>
              <a:srgbClr val="008000"/>
            </a:solidFill>
            <a:miter lim="800000"/>
            <a:headEnd/>
            <a:tailEnd/>
          </a:ln>
          <a:effec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ts val="600"/>
              </a:spcBef>
              <a:buClr>
                <a:srgbClr val="0000FF"/>
              </a:buClr>
              <a:buFont typeface="Wingdings" pitchFamily="2" charset="2"/>
              <a:buNone/>
            </a:pPr>
            <a:r>
              <a:rPr lang="en-US" altLang="zh-CN" sz="2400" b="1">
                <a:solidFill>
                  <a:srgbClr val="FF3300"/>
                </a:solidFill>
                <a:latin typeface="Times New Roman" panose="02020603050405020304" pitchFamily="18" charset="0"/>
              </a:rPr>
              <a:t>●</a:t>
            </a:r>
            <a:r>
              <a:rPr lang="zh-CN" altLang="en-US" sz="2400" b="1">
                <a:solidFill>
                  <a:srgbClr val="0000FF"/>
                </a:solidFill>
                <a:latin typeface="Times New Roman" panose="02020603050405020304" pitchFamily="18" charset="0"/>
              </a:rPr>
              <a:t>机器视觉</a:t>
            </a:r>
            <a:r>
              <a:rPr lang="en-US" altLang="zh-CN" sz="2400" b="1">
                <a:latin typeface="Times New Roman" panose="02020603050405020304" pitchFamily="18" charset="0"/>
              </a:rPr>
              <a:t>(machine vision)</a:t>
            </a:r>
            <a:r>
              <a:rPr lang="zh-CN" altLang="en-US" sz="2400" b="1">
                <a:latin typeface="Times New Roman" panose="02020603050405020304" pitchFamily="18" charset="0"/>
              </a:rPr>
              <a:t>或计算机视觉</a:t>
            </a:r>
            <a:r>
              <a:rPr lang="en-US" altLang="zh-CN" sz="2400" b="1">
                <a:latin typeface="Times New Roman" panose="02020603050405020304" pitchFamily="18" charset="0"/>
              </a:rPr>
              <a:t>(computer vision)</a:t>
            </a:r>
            <a:r>
              <a:rPr lang="zh-CN" altLang="en-US" sz="2400" b="1">
                <a:latin typeface="Times New Roman" panose="02020603050405020304" pitchFamily="18" charset="0"/>
              </a:rPr>
              <a:t>是用机器代替人眼睛进行测量和判断。</a:t>
            </a:r>
            <a:endParaRPr lang="zh-CN" altLang="en-US" sz="2400" b="1">
              <a:latin typeface="宋体" panose="02010600030101010101" pitchFamily="2" charset="-122"/>
            </a:endParaRPr>
          </a:p>
          <a:p>
            <a:pPr algn="just" eaLnBrk="1" hangingPunct="1">
              <a:lnSpc>
                <a:spcPct val="120000"/>
              </a:lnSpc>
              <a:spcBef>
                <a:spcPts val="600"/>
              </a:spcBef>
              <a:buClr>
                <a:srgbClr val="0000FF"/>
              </a:buClr>
              <a:buFont typeface="Wingdings" pitchFamily="2" charset="2"/>
              <a:buNone/>
            </a:pPr>
            <a:r>
              <a:rPr lang="zh-CN" altLang="en-US" sz="2400" b="1">
                <a:solidFill>
                  <a:srgbClr val="FF3300"/>
                </a:solidFill>
                <a:latin typeface="Times New Roman" panose="02020603050405020304" pitchFamily="18" charset="0"/>
              </a:rPr>
              <a:t>●</a:t>
            </a:r>
            <a:r>
              <a:rPr lang="zh-CN" altLang="en-US" sz="2400" b="1">
                <a:latin typeface="宋体" panose="02010600030101010101" pitchFamily="2" charset="-122"/>
              </a:rPr>
              <a:t>机器视觉应用在半导体及电子、汽车、冶金、制药、食品饮料、印刷、包装、零配件装配及制造质量检测等。</a:t>
            </a:r>
          </a:p>
          <a:p>
            <a:pPr algn="just" eaLnBrk="1" hangingPunct="1">
              <a:lnSpc>
                <a:spcPct val="120000"/>
              </a:lnSpc>
              <a:spcBef>
                <a:spcPts val="600"/>
              </a:spcBef>
              <a:buClr>
                <a:srgbClr val="0000FF"/>
              </a:buClr>
              <a:buFont typeface="Wingdings" pitchFamily="2" charset="2"/>
              <a:buNone/>
            </a:pPr>
            <a:r>
              <a:rPr lang="zh-CN" altLang="en-US" sz="2400" b="1">
                <a:solidFill>
                  <a:srgbClr val="FF3300"/>
                </a:solidFill>
                <a:latin typeface="Times New Roman" panose="02020603050405020304" pitchFamily="18" charset="0"/>
              </a:rPr>
              <a:t>●</a:t>
            </a:r>
            <a:r>
              <a:rPr lang="zh-CN" altLang="en-US" sz="2400" b="1">
                <a:solidFill>
                  <a:srgbClr val="0000FF"/>
                </a:solidFill>
              </a:rPr>
              <a:t>文字识别</a:t>
            </a:r>
            <a:r>
              <a:rPr lang="zh-CN" altLang="en-US" sz="2400" b="1"/>
              <a:t>：邮政编码、车牌识别、手写体识别。</a:t>
            </a:r>
            <a:r>
              <a:rPr lang="zh-CN" altLang="en-US" sz="2400" b="1">
                <a:solidFill>
                  <a:srgbClr val="FF3300"/>
                </a:solidFill>
              </a:rPr>
              <a:t>计算机、手机等输入。</a:t>
            </a:r>
          </a:p>
          <a:p>
            <a:pPr algn="just" eaLnBrk="1" hangingPunct="1">
              <a:lnSpc>
                <a:spcPct val="120000"/>
              </a:lnSpc>
              <a:spcBef>
                <a:spcPts val="600"/>
              </a:spcBef>
              <a:buClr>
                <a:srgbClr val="0000FF"/>
              </a:buClr>
              <a:buFont typeface="Wingdings" pitchFamily="2" charset="2"/>
              <a:buNone/>
            </a:pPr>
            <a:r>
              <a:rPr lang="zh-CN" altLang="en-US" sz="2400" b="1">
                <a:solidFill>
                  <a:srgbClr val="FF3300"/>
                </a:solidFill>
                <a:latin typeface="Times New Roman" panose="02020603050405020304" pitchFamily="18" charset="0"/>
              </a:rPr>
              <a:t>●</a:t>
            </a:r>
            <a:r>
              <a:rPr lang="zh-CN" altLang="en-US" sz="2400" b="1">
                <a:solidFill>
                  <a:srgbClr val="0000FF"/>
                </a:solidFill>
              </a:rPr>
              <a:t>人脸识别</a:t>
            </a:r>
            <a:r>
              <a:rPr lang="zh-CN" altLang="en-US" sz="2400" b="1"/>
              <a:t>：反恐、商业。</a:t>
            </a:r>
          </a:p>
          <a:p>
            <a:pPr algn="just" eaLnBrk="1" hangingPunct="1">
              <a:lnSpc>
                <a:spcPct val="120000"/>
              </a:lnSpc>
              <a:spcBef>
                <a:spcPts val="600"/>
              </a:spcBef>
              <a:buClr>
                <a:srgbClr val="0000FF"/>
              </a:buClr>
              <a:buFont typeface="Wingdings" pitchFamily="2" charset="2"/>
              <a:buNone/>
            </a:pPr>
            <a:r>
              <a:rPr lang="zh-CN" altLang="en-US" sz="2400" b="1">
                <a:solidFill>
                  <a:srgbClr val="FF3300"/>
                </a:solidFill>
                <a:latin typeface="Times New Roman" panose="02020603050405020304" pitchFamily="18" charset="0"/>
              </a:rPr>
              <a:t>●</a:t>
            </a:r>
            <a:r>
              <a:rPr lang="zh-CN" altLang="en-US" sz="2400" b="1">
                <a:solidFill>
                  <a:srgbClr val="0000FF"/>
                </a:solidFill>
              </a:rPr>
              <a:t>物体识别</a:t>
            </a:r>
            <a:r>
              <a:rPr lang="zh-CN" altLang="en-US" sz="2400" b="1"/>
              <a:t>：导弹、机器人。</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a:extLst>
              <a:ext uri="{FF2B5EF4-FFF2-40B4-BE49-F238E27FC236}">
                <a16:creationId xmlns:a16="http://schemas.microsoft.com/office/drawing/2014/main" id="{1E7D6C12-14A7-444C-A202-86215C08D5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814DCA6-15FE-D640-9351-99BA432BD938}" type="slidenum">
              <a:rPr lang="ja-JP" altLang="en-US" sz="1800">
                <a:solidFill>
                  <a:srgbClr val="A50021"/>
                </a:solidFill>
                <a:ea typeface="MS PGothic" panose="020B0600070205080204" pitchFamily="34" charset="-128"/>
              </a:rPr>
              <a:pPr>
                <a:lnSpc>
                  <a:spcPct val="100000"/>
                </a:lnSpc>
                <a:spcBef>
                  <a:spcPct val="0"/>
                </a:spcBef>
                <a:buClrTx/>
                <a:buFontTx/>
                <a:buNone/>
              </a:pPr>
              <a:t>41</a:t>
            </a:fld>
            <a:endParaRPr lang="en-US" altLang="ja-JP" sz="1800">
              <a:solidFill>
                <a:srgbClr val="A50021"/>
              </a:solidFill>
              <a:ea typeface="MS PGothic" panose="020B0600070205080204" pitchFamily="34" charset="-128"/>
            </a:endParaRPr>
          </a:p>
        </p:txBody>
      </p:sp>
      <p:sp>
        <p:nvSpPr>
          <p:cNvPr id="41987" name="Rectangle 2">
            <a:extLst>
              <a:ext uri="{FF2B5EF4-FFF2-40B4-BE49-F238E27FC236}">
                <a16:creationId xmlns:a16="http://schemas.microsoft.com/office/drawing/2014/main" id="{8D3E71F1-5E42-C948-A51F-5B2CB00384F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1988" name="Rectangle 16">
            <a:extLst>
              <a:ext uri="{FF2B5EF4-FFF2-40B4-BE49-F238E27FC236}">
                <a16:creationId xmlns:a16="http://schemas.microsoft.com/office/drawing/2014/main" id="{6E89A71D-0CE6-E348-A48C-45A173EE6557}"/>
              </a:ext>
            </a:extLst>
          </p:cNvPr>
          <p:cNvSpPr>
            <a:spLocks noChangeArrowheads="1"/>
          </p:cNvSpPr>
          <p:nvPr/>
        </p:nvSpPr>
        <p:spPr bwMode="auto">
          <a:xfrm>
            <a:off x="457200" y="2362200"/>
            <a:ext cx="829627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ctr" hangingPunct="1">
              <a:spcBef>
                <a:spcPts val="600"/>
              </a:spcBef>
              <a:spcAft>
                <a:spcPts val="600"/>
              </a:spcAft>
              <a:buClrTx/>
              <a:buFontTx/>
              <a:buNone/>
            </a:pPr>
            <a:r>
              <a:rPr lang="zh-CN" altLang="en-US" b="1">
                <a:solidFill>
                  <a:srgbClr val="0000CC"/>
                </a:solidFill>
                <a:latin typeface="Times New Roman" panose="02020603050405020304" pitchFamily="18" charset="0"/>
              </a:rPr>
              <a:t>医学影像识别：</a:t>
            </a:r>
            <a:r>
              <a:rPr lang="zh-CN" altLang="en-US" sz="2400" b="1">
                <a:latin typeface="Times New Roman" panose="02020603050405020304" pitchFamily="18" charset="0"/>
              </a:rPr>
              <a:t>基于深度学习等人工智能技术的</a:t>
            </a:r>
            <a:r>
              <a:rPr lang="en-US" altLang="zh-CN" sz="2400" b="1">
                <a:latin typeface="Times New Roman" panose="02020603050405020304" pitchFamily="18" charset="0"/>
              </a:rPr>
              <a:t>X</a:t>
            </a:r>
            <a:r>
              <a:rPr lang="zh-CN" altLang="en-US" sz="2400" b="1">
                <a:latin typeface="Times New Roman" panose="02020603050405020304" pitchFamily="18" charset="0"/>
              </a:rPr>
              <a:t>光、核磁、</a:t>
            </a:r>
            <a:r>
              <a:rPr lang="en-US" altLang="zh-CN" sz="2400" b="1">
                <a:latin typeface="Times New Roman" panose="02020603050405020304" pitchFamily="18" charset="0"/>
              </a:rPr>
              <a:t>CT</a:t>
            </a:r>
            <a:r>
              <a:rPr lang="zh-CN" altLang="en-US" sz="2400" b="1">
                <a:latin typeface="Times New Roman" panose="02020603050405020304" pitchFamily="18" charset="0"/>
              </a:rPr>
              <a:t>、超声等医疗影像多模态大数据的分析技术，提取二维或三维医疗影像隐含的疾病特征。</a:t>
            </a:r>
            <a:endParaRPr lang="en-US" altLang="zh-CN" sz="2400" b="1">
              <a:latin typeface="Times New Roman" panose="02020603050405020304" pitchFamily="18" charset="0"/>
            </a:endParaRPr>
          </a:p>
          <a:p>
            <a:pPr eaLnBrk="1" hangingPunct="1">
              <a:spcBef>
                <a:spcPct val="0"/>
              </a:spcBef>
              <a:buClrTx/>
              <a:buFontTx/>
              <a:buNone/>
            </a:pPr>
            <a:r>
              <a:rPr lang="zh-CN" altLang="en-US" b="1">
                <a:solidFill>
                  <a:srgbClr val="FF3300"/>
                </a:solidFill>
                <a:latin typeface="Verdana" panose="020B0604030504040204" pitchFamily="34" charset="0"/>
              </a:rPr>
              <a:t>●</a:t>
            </a:r>
            <a:r>
              <a:rPr lang="zh-CN" altLang="en-US" b="1">
                <a:solidFill>
                  <a:srgbClr val="0000CC"/>
                </a:solidFill>
                <a:latin typeface="Times New Roman" panose="02020603050405020304" pitchFamily="18" charset="0"/>
              </a:rPr>
              <a:t>黑色素瘤识别：</a:t>
            </a:r>
            <a:r>
              <a:rPr lang="zh-CN" altLang="en-US" sz="2400" b="1">
                <a:latin typeface="Times New Roman" panose="02020603050405020304" pitchFamily="18" charset="0"/>
              </a:rPr>
              <a:t>将</a:t>
            </a:r>
            <a:r>
              <a:rPr lang="en-US" altLang="zh-CN" sz="2400" b="1">
                <a:latin typeface="Times New Roman" panose="02020603050405020304" pitchFamily="18" charset="0"/>
              </a:rPr>
              <a:t>1</a:t>
            </a:r>
            <a:r>
              <a:rPr lang="zh-CN" altLang="en-US" sz="2400" b="1">
                <a:latin typeface="Times New Roman" panose="02020603050405020304" pitchFamily="18" charset="0"/>
              </a:rPr>
              <a:t>万张有标记的影象交给机器学习，然后让</a:t>
            </a:r>
            <a:r>
              <a:rPr lang="en-US" altLang="zh-CN" sz="2400" b="1">
                <a:latin typeface="Times New Roman" panose="02020603050405020304" pitchFamily="18" charset="0"/>
              </a:rPr>
              <a:t>3</a:t>
            </a:r>
            <a:r>
              <a:rPr lang="zh-CN" altLang="en-US" sz="2400" b="1">
                <a:latin typeface="Times New Roman" panose="02020603050405020304" pitchFamily="18" charset="0"/>
              </a:rPr>
              <a:t>名医生和 计算机一起看另外的</a:t>
            </a:r>
            <a:r>
              <a:rPr lang="en-US" altLang="zh-CN" sz="2400" b="1">
                <a:latin typeface="Times New Roman" panose="02020603050405020304" pitchFamily="18" charset="0"/>
              </a:rPr>
              <a:t>3000</a:t>
            </a:r>
            <a:r>
              <a:rPr lang="zh-CN" altLang="en-US" sz="2400" b="1">
                <a:latin typeface="Times New Roman" panose="02020603050405020304" pitchFamily="18" charset="0"/>
              </a:rPr>
              <a:t>账。人的精度</a:t>
            </a:r>
            <a:r>
              <a:rPr lang="en-US" altLang="zh-CN" sz="2400" b="1">
                <a:latin typeface="Times New Roman" panose="02020603050405020304" pitchFamily="18" charset="0"/>
              </a:rPr>
              <a:t>84%</a:t>
            </a:r>
            <a:r>
              <a:rPr lang="zh-CN" altLang="en-US" sz="2400" b="1">
                <a:latin typeface="Times New Roman" panose="02020603050405020304" pitchFamily="18" charset="0"/>
              </a:rPr>
              <a:t>，计算机</a:t>
            </a:r>
            <a:r>
              <a:rPr lang="en-US" altLang="zh-CN" sz="2400" b="1">
                <a:latin typeface="Times New Roman" panose="02020603050405020304" pitchFamily="18" charset="0"/>
              </a:rPr>
              <a:t>97%</a:t>
            </a:r>
            <a:endParaRPr lang="zh-CN" altLang="en-US" sz="2400" b="1">
              <a:latin typeface="Verdana" panose="020B0604030504040204" pitchFamily="34" charset="0"/>
            </a:endParaRPr>
          </a:p>
        </p:txBody>
      </p:sp>
      <p:grpSp>
        <p:nvGrpSpPr>
          <p:cNvPr id="41989" name="组合 11">
            <a:extLst>
              <a:ext uri="{FF2B5EF4-FFF2-40B4-BE49-F238E27FC236}">
                <a16:creationId xmlns:a16="http://schemas.microsoft.com/office/drawing/2014/main" id="{2EC60659-A561-974A-A0C7-DA8AAFD04B7E}"/>
              </a:ext>
            </a:extLst>
          </p:cNvPr>
          <p:cNvGrpSpPr>
            <a:grpSpLocks/>
          </p:cNvGrpSpPr>
          <p:nvPr/>
        </p:nvGrpSpPr>
        <p:grpSpPr bwMode="auto">
          <a:xfrm>
            <a:off x="762000" y="1295400"/>
            <a:ext cx="7858125" cy="747713"/>
            <a:chOff x="2135188" y="261275"/>
            <a:chExt cx="7008457" cy="748866"/>
          </a:xfrm>
        </p:grpSpPr>
        <p:grpSp>
          <p:nvGrpSpPr>
            <p:cNvPr id="41990" name="组合 9">
              <a:extLst>
                <a:ext uri="{FF2B5EF4-FFF2-40B4-BE49-F238E27FC236}">
                  <a16:creationId xmlns:a16="http://schemas.microsoft.com/office/drawing/2014/main" id="{09BF0A6A-CF48-DB4D-8236-59CF8B155AAC}"/>
                </a:ext>
              </a:extLst>
            </p:cNvPr>
            <p:cNvGrpSpPr>
              <a:grpSpLocks/>
            </p:cNvGrpSpPr>
            <p:nvPr/>
          </p:nvGrpSpPr>
          <p:grpSpPr bwMode="auto">
            <a:xfrm>
              <a:off x="2135188" y="261275"/>
              <a:ext cx="665450" cy="664599"/>
              <a:chOff x="611187" y="261275"/>
              <a:chExt cx="665450" cy="664599"/>
            </a:xfrm>
          </p:grpSpPr>
          <p:sp>
            <p:nvSpPr>
              <p:cNvPr id="8" name="矩形 7">
                <a:extLst>
                  <a:ext uri="{FF2B5EF4-FFF2-40B4-BE49-F238E27FC236}">
                    <a16:creationId xmlns:a16="http://schemas.microsoft.com/office/drawing/2014/main" id="{44F9FAFB-3FAD-4B47-B1DF-B50E2E5983AD}"/>
                  </a:ext>
                </a:extLst>
              </p:cNvPr>
              <p:cNvSpPr>
                <a:spLocks noChangeAspect="1"/>
              </p:cNvSpPr>
              <p:nvPr/>
            </p:nvSpPr>
            <p:spPr>
              <a:xfrm>
                <a:off x="611187" y="261275"/>
                <a:ext cx="539439" cy="5374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矩形 8">
                <a:extLst>
                  <a:ext uri="{FF2B5EF4-FFF2-40B4-BE49-F238E27FC236}">
                    <a16:creationId xmlns:a16="http://schemas.microsoft.com/office/drawing/2014/main" id="{54212D61-0312-7C46-98A2-F7FDC3F31AB3}"/>
                  </a:ext>
                </a:extLst>
              </p:cNvPr>
              <p:cNvSpPr>
                <a:spLocks noChangeAspect="1"/>
              </p:cNvSpPr>
              <p:nvPr/>
            </p:nvSpPr>
            <p:spPr>
              <a:xfrm>
                <a:off x="880198" y="529977"/>
                <a:ext cx="396438" cy="395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41991" name="文本框 3">
              <a:extLst>
                <a:ext uri="{FF2B5EF4-FFF2-40B4-BE49-F238E27FC236}">
                  <a16:creationId xmlns:a16="http://schemas.microsoft.com/office/drawing/2014/main" id="{DAF855AD-D91D-2641-8D1C-117AA2D8E984}"/>
                </a:ext>
              </a:extLst>
            </p:cNvPr>
            <p:cNvSpPr txBox="1">
              <a:spLocks noChangeArrowheads="1"/>
            </p:cNvSpPr>
            <p:nvPr/>
          </p:nvSpPr>
          <p:spPr bwMode="auto">
            <a:xfrm>
              <a:off x="2943575" y="362673"/>
              <a:ext cx="6200070" cy="64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b="1">
                  <a:solidFill>
                    <a:srgbClr val="0000CC"/>
                  </a:solidFill>
                  <a:latin typeface="微软雅黑" panose="020B0503020204020204" pitchFamily="34" charset="-122"/>
                  <a:ea typeface="微软雅黑" panose="020B0503020204020204" pitchFamily="34" charset="-122"/>
                </a:rPr>
                <a:t>智慧医疗</a:t>
              </a:r>
              <a:r>
                <a:rPr lang="en-US" altLang="zh-CN" sz="3600" b="1">
                  <a:solidFill>
                    <a:srgbClr val="0000CC"/>
                  </a:solidFill>
                  <a:latin typeface="微软雅黑" panose="020B0503020204020204" pitchFamily="34" charset="-122"/>
                  <a:ea typeface="微软雅黑" panose="020B0503020204020204" pitchFamily="34" charset="-122"/>
                </a:rPr>
                <a:t>			</a:t>
              </a:r>
              <a:endParaRPr lang="en-US" altLang="zh-CN" sz="3600">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DA9CBEE-93E3-0A47-BFDD-B82D159E4AC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655C22D-1DC2-D14B-A29A-C5EA0E8CBE8C}" type="slidenum">
              <a:rPr lang="ja-JP" altLang="en-US" sz="1800">
                <a:solidFill>
                  <a:srgbClr val="A50021"/>
                </a:solidFill>
                <a:ea typeface="MS PGothic" panose="020B0600070205080204" pitchFamily="34" charset="-128"/>
              </a:rPr>
              <a:pPr>
                <a:lnSpc>
                  <a:spcPct val="100000"/>
                </a:lnSpc>
                <a:spcBef>
                  <a:spcPct val="0"/>
                </a:spcBef>
                <a:buClrTx/>
                <a:buFontTx/>
                <a:buNone/>
              </a:pPr>
              <a:t>42</a:t>
            </a:fld>
            <a:endParaRPr lang="en-US" altLang="ja-JP" sz="1800">
              <a:solidFill>
                <a:srgbClr val="A50021"/>
              </a:solidFill>
              <a:ea typeface="MS PGothic" panose="020B0600070205080204" pitchFamily="34" charset="-128"/>
            </a:endParaRPr>
          </a:p>
        </p:txBody>
      </p:sp>
      <p:sp>
        <p:nvSpPr>
          <p:cNvPr id="43011" name="Rectangle 3">
            <a:extLst>
              <a:ext uri="{FF2B5EF4-FFF2-40B4-BE49-F238E27FC236}">
                <a16:creationId xmlns:a16="http://schemas.microsoft.com/office/drawing/2014/main" id="{7B0A3E65-26AE-9A4D-9B98-845ADECC8775}"/>
              </a:ext>
            </a:extLst>
          </p:cNvPr>
          <p:cNvSpPr>
            <a:spLocks noChangeArrowheads="1"/>
          </p:cNvSpPr>
          <p:nvPr/>
        </p:nvSpPr>
        <p:spPr bwMode="auto">
          <a:xfrm>
            <a:off x="304800" y="1905000"/>
            <a:ext cx="84089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30000"/>
              </a:spcBef>
              <a:buFontTx/>
              <a:buNone/>
            </a:pPr>
            <a:r>
              <a:rPr lang="zh-CN" altLang="en-US" b="1">
                <a:solidFill>
                  <a:srgbClr val="0000FF"/>
                </a:solidFill>
                <a:latin typeface="Times New Roman" panose="02020603050405020304" pitchFamily="18" charset="0"/>
              </a:rPr>
              <a:t>自然语言理解：</a:t>
            </a:r>
            <a:r>
              <a:rPr lang="zh-CN" altLang="en-US" sz="2400" b="1">
                <a:latin typeface="宋体" panose="02010600030101010101" pitchFamily="2" charset="-122"/>
              </a:rPr>
              <a:t>研究如何让计算机理解人类自然语言，包括回答问题、生成摘要、翻译等。</a:t>
            </a:r>
            <a:endParaRPr lang="zh-CN" altLang="en-US" sz="2400" b="1">
              <a:latin typeface="Times New Roman" panose="02020603050405020304" pitchFamily="18" charset="0"/>
            </a:endParaRPr>
          </a:p>
          <a:p>
            <a:pPr algn="just" eaLnBrk="1" hangingPunct="1">
              <a:spcBef>
                <a:spcPct val="30000"/>
              </a:spcBef>
            </a:pPr>
            <a:r>
              <a:rPr lang="en-US" altLang="zh-CN" sz="2400" b="1">
                <a:latin typeface="Times New Roman" panose="02020603050405020304" pitchFamily="18" charset="0"/>
              </a:rPr>
              <a:t>1957</a:t>
            </a:r>
            <a:r>
              <a:rPr lang="zh-CN" altLang="en-US" sz="2400" b="1">
                <a:latin typeface="Times New Roman" panose="02020603050405020304" pitchFamily="18" charset="0"/>
              </a:rPr>
              <a:t>年，在苏联人造卫星成功发射的刺激下</a:t>
            </a:r>
            <a:r>
              <a:rPr lang="en-US" altLang="zh-CN" sz="2400" b="1">
                <a:latin typeface="Times New Roman" panose="02020603050405020304" pitchFamily="18" charset="0"/>
              </a:rPr>
              <a:t>,</a:t>
            </a:r>
            <a:r>
              <a:rPr lang="zh-CN" altLang="en-US" sz="2400" b="1">
                <a:latin typeface="Times New Roman" panose="02020603050405020304" pitchFamily="18" charset="0"/>
              </a:rPr>
              <a:t>美国国家研究会大力支持对俄科技论文的计算机翻译。</a:t>
            </a:r>
            <a:endParaRPr lang="en-US" altLang="zh-CN" sz="2400" b="1">
              <a:latin typeface="Times New Roman" panose="02020603050405020304" pitchFamily="18" charset="0"/>
            </a:endParaRPr>
          </a:p>
          <a:p>
            <a:pPr algn="just" eaLnBrk="1" hangingPunct="1">
              <a:spcBef>
                <a:spcPct val="30000"/>
              </a:spcBef>
            </a:pPr>
            <a:endParaRPr lang="zh-CN" altLang="en-US" b="1">
              <a:latin typeface="Times New Roman" panose="02020603050405020304" pitchFamily="18" charset="0"/>
            </a:endParaRPr>
          </a:p>
          <a:p>
            <a:pPr algn="just" eaLnBrk="1" hangingPunct="1">
              <a:spcBef>
                <a:spcPct val="30000"/>
              </a:spcBef>
            </a:pPr>
            <a:endParaRPr lang="zh-CN" altLang="en-US" b="1">
              <a:latin typeface="Times New Roman" panose="02020603050405020304" pitchFamily="18" charset="0"/>
            </a:endParaRPr>
          </a:p>
        </p:txBody>
      </p:sp>
      <p:sp>
        <p:nvSpPr>
          <p:cNvPr id="43012" name="Rectangle 2">
            <a:extLst>
              <a:ext uri="{FF2B5EF4-FFF2-40B4-BE49-F238E27FC236}">
                <a16:creationId xmlns:a16="http://schemas.microsoft.com/office/drawing/2014/main" id="{228AE882-513C-B64F-AA0D-B02D4FE498B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3013" name="Rectangle 3">
            <a:extLst>
              <a:ext uri="{FF2B5EF4-FFF2-40B4-BE49-F238E27FC236}">
                <a16:creationId xmlns:a16="http://schemas.microsoft.com/office/drawing/2014/main" id="{E65EE428-DE07-234E-AAD7-33C4D378F485}"/>
              </a:ext>
            </a:extLst>
          </p:cNvPr>
          <p:cNvSpPr>
            <a:spLocks noChangeArrowheads="1"/>
          </p:cNvSpPr>
          <p:nvPr/>
        </p:nvSpPr>
        <p:spPr bwMode="auto">
          <a:xfrm>
            <a:off x="304800" y="1066800"/>
            <a:ext cx="3810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10000"/>
              </a:spcBef>
              <a:buFont typeface="Wingdings" pitchFamily="2" charset="2"/>
              <a:buChar char="u"/>
            </a:pPr>
            <a:r>
              <a:rPr lang="zh-CN" altLang="en-US" sz="3200" b="1">
                <a:solidFill>
                  <a:srgbClr val="0000FF"/>
                </a:solidFill>
                <a:latin typeface="Times New Roman" panose="02020603050405020304" pitchFamily="18" charset="0"/>
              </a:rPr>
              <a:t>自然语言理解</a:t>
            </a:r>
            <a:endParaRPr lang="zh-CN" altLang="en-US">
              <a:latin typeface="Times New Roman" panose="02020603050405020304" pitchFamily="18" charset="0"/>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a:extLst>
              <a:ext uri="{FF2B5EF4-FFF2-40B4-BE49-F238E27FC236}">
                <a16:creationId xmlns:a16="http://schemas.microsoft.com/office/drawing/2014/main" id="{11F90A89-79B7-CE4F-AE29-10976D2C69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2B6219F-DDB8-7342-881E-87BC82134D12}" type="slidenum">
              <a:rPr lang="ja-JP" altLang="en-US" sz="1800">
                <a:solidFill>
                  <a:srgbClr val="A50021"/>
                </a:solidFill>
                <a:ea typeface="MS PGothic" panose="020B0600070205080204" pitchFamily="34" charset="-128"/>
              </a:rPr>
              <a:pPr>
                <a:lnSpc>
                  <a:spcPct val="100000"/>
                </a:lnSpc>
                <a:spcBef>
                  <a:spcPct val="0"/>
                </a:spcBef>
                <a:buClrTx/>
                <a:buFontTx/>
                <a:buNone/>
              </a:pPr>
              <a:t>43</a:t>
            </a:fld>
            <a:endParaRPr lang="en-US" altLang="ja-JP" sz="1800">
              <a:solidFill>
                <a:srgbClr val="A50021"/>
              </a:solidFill>
              <a:ea typeface="MS PGothic" panose="020B0600070205080204" pitchFamily="34" charset="-128"/>
            </a:endParaRPr>
          </a:p>
        </p:txBody>
      </p:sp>
      <p:sp>
        <p:nvSpPr>
          <p:cNvPr id="44035" name="Rectangle 2">
            <a:extLst>
              <a:ext uri="{FF2B5EF4-FFF2-40B4-BE49-F238E27FC236}">
                <a16:creationId xmlns:a16="http://schemas.microsoft.com/office/drawing/2014/main" id="{AC8A16D0-27DE-EA44-B46D-CF974B36A11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4036" name="Rectangle 3">
            <a:extLst>
              <a:ext uri="{FF2B5EF4-FFF2-40B4-BE49-F238E27FC236}">
                <a16:creationId xmlns:a16="http://schemas.microsoft.com/office/drawing/2014/main" id="{3D85B045-C8F7-E648-B890-04AA192C723D}"/>
              </a:ext>
            </a:extLst>
          </p:cNvPr>
          <p:cNvSpPr>
            <a:spLocks noChangeArrowheads="1"/>
          </p:cNvSpPr>
          <p:nvPr/>
        </p:nvSpPr>
        <p:spPr bwMode="auto">
          <a:xfrm>
            <a:off x="250825" y="8477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10000"/>
              </a:spcBef>
              <a:buFont typeface="Wingdings" pitchFamily="2" charset="2"/>
              <a:buChar char="u"/>
            </a:pPr>
            <a:r>
              <a:rPr lang="zh-CN" altLang="en-US" sz="3200" b="1">
                <a:solidFill>
                  <a:srgbClr val="0000FF"/>
                </a:solidFill>
                <a:latin typeface="Times New Roman" panose="02020603050405020304" pitchFamily="18" charset="0"/>
              </a:rPr>
              <a:t>自然语言理解</a:t>
            </a:r>
          </a:p>
          <a:p>
            <a:pPr algn="just" eaLnBrk="1" hangingPunct="1">
              <a:spcBef>
                <a:spcPts val="600"/>
              </a:spcBef>
            </a:pPr>
            <a:r>
              <a:rPr lang="zh-CN" altLang="en-US" sz="2400" b="1">
                <a:latin typeface="Times New Roman" panose="02020603050405020304" pitchFamily="18" charset="0"/>
              </a:rPr>
              <a:t>人们最初以为机器翻译只要将双向词典及一些词法知识放进计算机就行了。</a:t>
            </a:r>
            <a:endParaRPr lang="en-US" altLang="zh-CN" sz="2400" b="1">
              <a:latin typeface="Times New Roman" panose="02020603050405020304" pitchFamily="18" charset="0"/>
            </a:endParaRPr>
          </a:p>
          <a:p>
            <a:pPr algn="just" eaLnBrk="1" hangingPunct="1">
              <a:spcBef>
                <a:spcPts val="600"/>
              </a:spcBef>
            </a:pPr>
            <a:r>
              <a:rPr lang="zh-CN" altLang="en-US" sz="2400" b="1">
                <a:latin typeface="Times New Roman" panose="02020603050405020304" pitchFamily="18" charset="0"/>
              </a:rPr>
              <a:t>后来发现有时会出现十分荒谬的错误</a:t>
            </a:r>
            <a:r>
              <a:rPr lang="zh-CN" altLang="en-US" sz="2400">
                <a:latin typeface="Times New Roman" panose="02020603050405020304" pitchFamily="18" charset="0"/>
              </a:rPr>
              <a:t>。 </a:t>
            </a:r>
          </a:p>
        </p:txBody>
      </p:sp>
      <p:sp>
        <p:nvSpPr>
          <p:cNvPr id="146439" name="Text Box 7">
            <a:extLst>
              <a:ext uri="{FF2B5EF4-FFF2-40B4-BE49-F238E27FC236}">
                <a16:creationId xmlns:a16="http://schemas.microsoft.com/office/drawing/2014/main" id="{0288B0FE-D4D4-AF44-9FF2-9417C01445D1}"/>
              </a:ext>
            </a:extLst>
          </p:cNvPr>
          <p:cNvSpPr txBox="1">
            <a:spLocks noChangeArrowheads="1"/>
          </p:cNvSpPr>
          <p:nvPr/>
        </p:nvSpPr>
        <p:spPr bwMode="auto">
          <a:xfrm>
            <a:off x="381000" y="3200400"/>
            <a:ext cx="8382000" cy="1838325"/>
          </a:xfrm>
          <a:prstGeom prst="rect">
            <a:avLst/>
          </a:prstGeom>
          <a:gradFill rotWithShape="0">
            <a:gsLst>
              <a:gs pos="0">
                <a:srgbClr val="CCFFFF"/>
              </a:gs>
              <a:gs pos="50000">
                <a:schemeClr val="bg1"/>
              </a:gs>
              <a:gs pos="100000">
                <a:srgbClr val="CCFFFF"/>
              </a:gs>
            </a:gsLst>
            <a:lin ang="18900000" scaled="1"/>
          </a:gradFill>
          <a:ln w="9525">
            <a:solidFill>
              <a:srgbClr val="008080"/>
            </a:solidFill>
            <a:miter lim="800000"/>
            <a:headEnd/>
            <a:tailEnd/>
          </a:ln>
          <a:effec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lnSpc>
                <a:spcPct val="110000"/>
              </a:lnSpc>
              <a:spcBef>
                <a:spcPct val="50000"/>
              </a:spcBef>
            </a:pPr>
            <a:r>
              <a:rPr lang="en-US" altLang="zh-CN" sz="2300" dirty="0">
                <a:latin typeface="Times New Roman" panose="02020603050405020304" pitchFamily="18" charset="0"/>
              </a:rPr>
              <a:t>“</a:t>
            </a:r>
            <a:r>
              <a:rPr lang="en-US" altLang="zh-CN" sz="2300" dirty="0">
                <a:latin typeface="Times New Roman" panose="02020603050405020304" pitchFamily="18" charset="0"/>
                <a:cs typeface="Times New Roman" panose="02020603050405020304" pitchFamily="18" charset="0"/>
              </a:rPr>
              <a:t>The spirit is willing but the flesh is weak</a:t>
            </a:r>
            <a:r>
              <a:rPr lang="en-US" altLang="zh-CN" sz="2300" dirty="0">
                <a:latin typeface="Times New Roman" panose="02020603050405020304" pitchFamily="18" charset="0"/>
              </a:rPr>
              <a:t>”</a:t>
            </a:r>
            <a:r>
              <a:rPr lang="zh-CN" altLang="en-US" sz="2300" dirty="0">
                <a:latin typeface="Times New Roman" panose="02020603050405020304" pitchFamily="18" charset="0"/>
              </a:rPr>
              <a:t>心有余而力不足。 </a:t>
            </a:r>
          </a:p>
          <a:p>
            <a:pPr algn="ctr" eaLnBrk="1" hangingPunct="1">
              <a:lnSpc>
                <a:spcPct val="150000"/>
              </a:lnSpc>
              <a:spcBef>
                <a:spcPct val="50000"/>
              </a:spcBef>
              <a:spcAft>
                <a:spcPct val="50000"/>
              </a:spcAft>
              <a:buFont typeface="Wingdings" pitchFamily="2" charset="2"/>
              <a:buNone/>
            </a:pPr>
            <a:r>
              <a:rPr lang="zh-CN" altLang="en-US" sz="2400" dirty="0">
                <a:latin typeface="宋体" panose="02010600030101010101" pitchFamily="2" charset="-122"/>
              </a:rPr>
              <a:t>俄语 </a:t>
            </a:r>
          </a:p>
          <a:p>
            <a:pPr algn="just" eaLnBrk="1" hangingPunct="1">
              <a:lnSpc>
                <a:spcPct val="120000"/>
              </a:lnSpc>
              <a:buFont typeface="Wingdings" pitchFamily="2" charset="2"/>
              <a:buNone/>
            </a:pPr>
            <a:r>
              <a:rPr lang="zh-CN" altLang="en-US" sz="2400" dirty="0">
                <a:latin typeface="宋体" panose="02010600030101010101" pitchFamily="2" charset="-122"/>
                <a:sym typeface="Wingdings" pitchFamily="2" charset="2"/>
              </a:rPr>
              <a:t> </a:t>
            </a:r>
            <a:r>
              <a:rPr lang="zh-CN" altLang="en-US" sz="2300" dirty="0">
                <a:latin typeface="Times New Roman" panose="02020603050405020304" pitchFamily="18" charset="0"/>
                <a:cs typeface="Times New Roman" panose="02020603050405020304" pitchFamily="18" charset="0"/>
              </a:rPr>
              <a:t>“</a:t>
            </a:r>
            <a:r>
              <a:rPr lang="en-US" altLang="zh-CN" sz="2300" dirty="0">
                <a:latin typeface="Times New Roman" panose="02020603050405020304" pitchFamily="18" charset="0"/>
                <a:cs typeface="Times New Roman" panose="02020603050405020304" pitchFamily="18" charset="0"/>
              </a:rPr>
              <a:t>The wine is good but the meat is spoiled”</a:t>
            </a:r>
            <a:r>
              <a:rPr lang="zh-CN" altLang="en-US" sz="2200" dirty="0">
                <a:latin typeface="Times New Roman" panose="02020603050405020304" pitchFamily="18" charset="0"/>
                <a:cs typeface="Times New Roman" panose="02020603050405020304" pitchFamily="18" charset="0"/>
              </a:rPr>
              <a:t>酒是好的但肉变质了。</a:t>
            </a:r>
          </a:p>
        </p:txBody>
      </p:sp>
      <p:sp>
        <p:nvSpPr>
          <p:cNvPr id="44038" name="AutoShape 8">
            <a:extLst>
              <a:ext uri="{FF2B5EF4-FFF2-40B4-BE49-F238E27FC236}">
                <a16:creationId xmlns:a16="http://schemas.microsoft.com/office/drawing/2014/main" id="{526B5CC4-AF4C-9043-8439-009F4C6E88FF}"/>
              </a:ext>
            </a:extLst>
          </p:cNvPr>
          <p:cNvSpPr>
            <a:spLocks noChangeArrowheads="1"/>
          </p:cNvSpPr>
          <p:nvPr/>
        </p:nvSpPr>
        <p:spPr bwMode="auto">
          <a:xfrm>
            <a:off x="4495800" y="3581400"/>
            <a:ext cx="228600" cy="304800"/>
          </a:xfrm>
          <a:prstGeom prst="downArrow">
            <a:avLst>
              <a:gd name="adj1" fmla="val 50000"/>
              <a:gd name="adj2" fmla="val 33333"/>
            </a:avLst>
          </a:prstGeom>
          <a:solidFill>
            <a:srgbClr val="CCFFFF"/>
          </a:solidFill>
          <a:ln w="9525">
            <a:solidFill>
              <a:schemeClr val="tx1"/>
            </a:solidFill>
            <a:miter lim="800000"/>
            <a:headEnd/>
            <a:tailEnd/>
          </a:ln>
        </p:spPr>
        <p:txBody>
          <a:bodyPr vert="eaVert"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4039" name="AutoShape 9">
            <a:extLst>
              <a:ext uri="{FF2B5EF4-FFF2-40B4-BE49-F238E27FC236}">
                <a16:creationId xmlns:a16="http://schemas.microsoft.com/office/drawing/2014/main" id="{6920BF10-608A-BF45-BEE3-A8BAD40BB0FE}"/>
              </a:ext>
            </a:extLst>
          </p:cNvPr>
          <p:cNvSpPr>
            <a:spLocks noChangeArrowheads="1"/>
          </p:cNvSpPr>
          <p:nvPr/>
        </p:nvSpPr>
        <p:spPr bwMode="auto">
          <a:xfrm>
            <a:off x="4495800" y="4267200"/>
            <a:ext cx="228600" cy="304800"/>
          </a:xfrm>
          <a:prstGeom prst="downArrow">
            <a:avLst>
              <a:gd name="adj1" fmla="val 50000"/>
              <a:gd name="adj2" fmla="val 33333"/>
            </a:avLst>
          </a:prstGeom>
          <a:solidFill>
            <a:srgbClr val="CCFFFF"/>
          </a:solidFill>
          <a:ln w="9525">
            <a:solidFill>
              <a:schemeClr val="tx1"/>
            </a:solidFill>
            <a:miter lim="800000"/>
            <a:headEnd/>
            <a:tailEnd/>
          </a:ln>
        </p:spPr>
        <p:txBody>
          <a:bodyPr vert="eaVert"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4040" name="Rectangle 6">
            <a:extLst>
              <a:ext uri="{FF2B5EF4-FFF2-40B4-BE49-F238E27FC236}">
                <a16:creationId xmlns:a16="http://schemas.microsoft.com/office/drawing/2014/main" id="{ADBD1D15-8274-0C4C-95DF-273F67CF7681}"/>
              </a:ext>
            </a:extLst>
          </p:cNvPr>
          <p:cNvSpPr>
            <a:spLocks noChangeArrowheads="1"/>
          </p:cNvSpPr>
          <p:nvPr/>
        </p:nvSpPr>
        <p:spPr bwMode="auto">
          <a:xfrm>
            <a:off x="304800" y="518160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pPr>
            <a:r>
              <a:rPr lang="en-US" altLang="zh-CN" sz="2400" b="1">
                <a:latin typeface="Times New Roman" panose="02020603050405020304" pitchFamily="18" charset="0"/>
              </a:rPr>
              <a:t>1966</a:t>
            </a:r>
            <a:r>
              <a:rPr lang="zh-CN" altLang="en-US" sz="2400" b="1">
                <a:latin typeface="Times New Roman" panose="02020603050405020304" pitchFamily="18" charset="0"/>
              </a:rPr>
              <a:t>年美国顾问委员会报告：</a:t>
            </a:r>
            <a:r>
              <a:rPr lang="zh-CN" altLang="en-US" sz="2400" b="1">
                <a:solidFill>
                  <a:srgbClr val="0000FF"/>
                </a:solidFill>
                <a:latin typeface="Times New Roman" panose="02020603050405020304" pitchFamily="18" charset="0"/>
              </a:rPr>
              <a:t>还不存在通用的科学文本机器翻译，也没有很近的实现前景。</a:t>
            </a:r>
          </a:p>
          <a:p>
            <a:pPr algn="just" eaLnBrk="1" hangingPunct="1">
              <a:spcBef>
                <a:spcPct val="30000"/>
              </a:spcBef>
            </a:pPr>
            <a:r>
              <a:rPr lang="zh-CN" altLang="en-US" sz="2400" b="1">
                <a:latin typeface="Times New Roman" panose="02020603050405020304" pitchFamily="18" charset="0"/>
              </a:rPr>
              <a:t>英国、美国中断了大部分机器翻译项目的资助。</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548D4B1C-6CD3-6E41-9F95-C366B3B117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A37DA15-3882-C44C-A9ED-DF43318F3415}" type="slidenum">
              <a:rPr lang="ja-JP" altLang="en-US" sz="1800">
                <a:solidFill>
                  <a:srgbClr val="A50021"/>
                </a:solidFill>
                <a:ea typeface="MS PGothic" panose="020B0600070205080204" pitchFamily="34" charset="-128"/>
              </a:rPr>
              <a:pPr>
                <a:lnSpc>
                  <a:spcPct val="100000"/>
                </a:lnSpc>
                <a:spcBef>
                  <a:spcPct val="0"/>
                </a:spcBef>
                <a:buClrTx/>
                <a:buFontTx/>
                <a:buNone/>
              </a:pPr>
              <a:t>44</a:t>
            </a:fld>
            <a:endParaRPr lang="en-US" altLang="ja-JP" sz="1800">
              <a:solidFill>
                <a:srgbClr val="A50021"/>
              </a:solidFill>
              <a:ea typeface="MS PGothic" panose="020B0600070205080204" pitchFamily="34" charset="-128"/>
            </a:endParaRPr>
          </a:p>
        </p:txBody>
      </p:sp>
      <p:sp>
        <p:nvSpPr>
          <p:cNvPr id="45059" name="灯片编号占位符 1">
            <a:extLst>
              <a:ext uri="{FF2B5EF4-FFF2-40B4-BE49-F238E27FC236}">
                <a16:creationId xmlns:a16="http://schemas.microsoft.com/office/drawing/2014/main" id="{9E988144-5428-CC4C-A2ED-545F233884D3}"/>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fld id="{F185C7BA-9E91-2546-8A45-8D7001B479D2}" type="slidenum">
              <a:rPr lang="ja-JP" altLang="en-US" sz="1800">
                <a:solidFill>
                  <a:srgbClr val="A50021"/>
                </a:solidFill>
                <a:ea typeface="MS PGothic" panose="020B0600070205080204" pitchFamily="34" charset="-128"/>
              </a:rPr>
              <a:pPr algn="r" eaLnBrk="1" hangingPunct="1">
                <a:lnSpc>
                  <a:spcPct val="100000"/>
                </a:lnSpc>
                <a:spcBef>
                  <a:spcPct val="0"/>
                </a:spcBef>
                <a:buClrTx/>
                <a:buFontTx/>
                <a:buNone/>
              </a:pPr>
              <a:t>44</a:t>
            </a:fld>
            <a:endParaRPr lang="en-US" altLang="ja-JP" sz="1800">
              <a:solidFill>
                <a:srgbClr val="A50021"/>
              </a:solidFill>
              <a:ea typeface="MS PGothic" panose="020B0600070205080204" pitchFamily="34" charset="-128"/>
            </a:endParaRPr>
          </a:p>
        </p:txBody>
      </p:sp>
      <p:sp>
        <p:nvSpPr>
          <p:cNvPr id="45060" name="Rectangle 2">
            <a:extLst>
              <a:ext uri="{FF2B5EF4-FFF2-40B4-BE49-F238E27FC236}">
                <a16:creationId xmlns:a16="http://schemas.microsoft.com/office/drawing/2014/main" id="{2E7334E7-D692-3348-8416-90B03F77187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5061" name="Rectangle 7">
            <a:extLst>
              <a:ext uri="{FF2B5EF4-FFF2-40B4-BE49-F238E27FC236}">
                <a16:creationId xmlns:a16="http://schemas.microsoft.com/office/drawing/2014/main" id="{F4084A50-19E6-F045-BA64-4D670EF7FDEE}"/>
              </a:ext>
            </a:extLst>
          </p:cNvPr>
          <p:cNvSpPr>
            <a:spLocks noChangeArrowheads="1"/>
          </p:cNvSpPr>
          <p:nvPr/>
        </p:nvSpPr>
        <p:spPr bwMode="auto">
          <a:xfrm>
            <a:off x="228600" y="1143000"/>
            <a:ext cx="8610600" cy="3948113"/>
          </a:xfrm>
          <a:prstGeom prst="rect">
            <a:avLst/>
          </a:prstGeom>
          <a:gradFill rotWithShape="0">
            <a:gsLst>
              <a:gs pos="0">
                <a:srgbClr val="CCFFCC"/>
              </a:gs>
              <a:gs pos="50000">
                <a:srgbClr val="FFFFFF"/>
              </a:gs>
              <a:gs pos="100000">
                <a:srgbClr val="CCFFCC"/>
              </a:gs>
            </a:gsLst>
            <a:lin ang="18900000" scaled="1"/>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b="1">
                <a:solidFill>
                  <a:srgbClr val="FF0000"/>
                </a:solidFill>
                <a:latin typeface="Times New Roman" panose="02020603050405020304" pitchFamily="18" charset="0"/>
              </a:rPr>
              <a:t>机器听觉</a:t>
            </a:r>
            <a:endParaRPr lang="en-US" altLang="zh-CN" b="1">
              <a:solidFill>
                <a:srgbClr val="FF0000"/>
              </a:solidFill>
              <a:latin typeface="Times New Roman" panose="02020603050405020304" pitchFamily="18" charset="0"/>
            </a:endParaRPr>
          </a:p>
          <a:p>
            <a:pPr algn="just" eaLnBrk="1" hangingPunct="1">
              <a:spcBef>
                <a:spcPct val="50000"/>
              </a:spcBef>
            </a:pPr>
            <a:r>
              <a:rPr lang="zh-CN" altLang="en-US" sz="2400" b="1">
                <a:solidFill>
                  <a:srgbClr val="0000CC"/>
                </a:solidFill>
                <a:latin typeface="Times New Roman" panose="02020603050405020304" pitchFamily="18" charset="0"/>
              </a:rPr>
              <a:t>计算机语音输入：计算机、智能手机等的重要组成</a:t>
            </a:r>
          </a:p>
          <a:p>
            <a:pPr algn="just" eaLnBrk="1" hangingPunct="1">
              <a:spcBef>
                <a:spcPct val="50000"/>
              </a:spcBef>
            </a:pPr>
            <a:r>
              <a:rPr lang="zh-CN" altLang="en-US" sz="2400" b="1">
                <a:latin typeface="Times New Roman" panose="02020603050405020304" pitchFamily="18" charset="0"/>
              </a:rPr>
              <a:t>计算机语音录入、手机语音呼叫、机器人语音控制、语音锁、机器故障诊断等。</a:t>
            </a:r>
          </a:p>
          <a:p>
            <a:pPr algn="just" eaLnBrk="1" hangingPunct="1">
              <a:spcBef>
                <a:spcPct val="50000"/>
              </a:spcBef>
            </a:pPr>
            <a:r>
              <a:rPr lang="zh-CN" altLang="en-US" sz="2400" b="1">
                <a:latin typeface="Times New Roman" panose="02020603050405020304" pitchFamily="18" charset="0"/>
              </a:rPr>
              <a:t>语音识别用语音作为计算机的输入。 </a:t>
            </a:r>
          </a:p>
          <a:p>
            <a:pPr algn="just" eaLnBrk="1" hangingPunct="1">
              <a:spcBef>
                <a:spcPct val="50000"/>
              </a:spcBef>
            </a:pPr>
            <a:r>
              <a:rPr lang="zh-CN" altLang="en-US" sz="2400" b="1">
                <a:latin typeface="宋体" panose="02010600030101010101" pitchFamily="2" charset="-122"/>
              </a:rPr>
              <a:t>语音识别的主要过程：语音信号采集、预处理（预滤波、采样、预加重、端点检测）、特征参数提取、向量量化、识别。</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a:extLst>
              <a:ext uri="{FF2B5EF4-FFF2-40B4-BE49-F238E27FC236}">
                <a16:creationId xmlns:a16="http://schemas.microsoft.com/office/drawing/2014/main" id="{EFA5EF7D-DE97-3047-8694-9C455F830A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5C53AA7-369B-214A-BCFA-CE490F25E18F}" type="slidenum">
              <a:rPr lang="ja-JP" altLang="en-US" sz="1800">
                <a:solidFill>
                  <a:srgbClr val="A50021"/>
                </a:solidFill>
                <a:ea typeface="MS PGothic" panose="020B0600070205080204" pitchFamily="34" charset="-128"/>
              </a:rPr>
              <a:pPr>
                <a:lnSpc>
                  <a:spcPct val="100000"/>
                </a:lnSpc>
                <a:spcBef>
                  <a:spcPct val="0"/>
                </a:spcBef>
                <a:buClrTx/>
                <a:buFontTx/>
                <a:buNone/>
              </a:pPr>
              <a:t>45</a:t>
            </a:fld>
            <a:endParaRPr lang="en-US" altLang="ja-JP" sz="1800">
              <a:solidFill>
                <a:srgbClr val="A50021"/>
              </a:solidFill>
              <a:ea typeface="MS PGothic" panose="020B0600070205080204" pitchFamily="34" charset="-128"/>
            </a:endParaRPr>
          </a:p>
        </p:txBody>
      </p:sp>
      <p:sp>
        <p:nvSpPr>
          <p:cNvPr id="46083" name="Rectangle 2">
            <a:extLst>
              <a:ext uri="{FF2B5EF4-FFF2-40B4-BE49-F238E27FC236}">
                <a16:creationId xmlns:a16="http://schemas.microsoft.com/office/drawing/2014/main" id="{BF46A1F2-DD0D-9544-9A2A-7E69234F9D8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6084" name="Rectangle 6">
            <a:extLst>
              <a:ext uri="{FF2B5EF4-FFF2-40B4-BE49-F238E27FC236}">
                <a16:creationId xmlns:a16="http://schemas.microsoft.com/office/drawing/2014/main" id="{7BA78A93-2DA8-944C-9874-57CC7A213B16}"/>
              </a:ext>
            </a:extLst>
          </p:cNvPr>
          <p:cNvSpPr>
            <a:spLocks noChangeArrowheads="1"/>
          </p:cNvSpPr>
          <p:nvPr/>
        </p:nvSpPr>
        <p:spPr bwMode="auto">
          <a:xfrm>
            <a:off x="285750" y="1828800"/>
            <a:ext cx="85725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30000"/>
              </a:spcBef>
            </a:pPr>
            <a:r>
              <a:rPr lang="zh-CN" altLang="en-US" sz="2400" b="1">
                <a:solidFill>
                  <a:srgbClr val="FF0000"/>
                </a:solidFill>
                <a:latin typeface="Times New Roman" panose="02020603050405020304" pitchFamily="18" charset="0"/>
                <a:cs typeface="Times New Roman" panose="02020603050405020304" pitchFamily="18" charset="0"/>
              </a:rPr>
              <a:t>现在，机器翻译已经实用化、商品化。</a:t>
            </a:r>
            <a:r>
              <a:rPr lang="en-US" altLang="zh-CN" sz="2400" b="1">
                <a:solidFill>
                  <a:srgbClr val="0000CC"/>
                </a:solidFill>
                <a:latin typeface="Times New Roman" panose="02020603050405020304" pitchFamily="18" charset="0"/>
                <a:cs typeface="Times New Roman" panose="02020603050405020304" pitchFamily="18" charset="0"/>
              </a:rPr>
              <a:t>Pilot</a:t>
            </a:r>
            <a:r>
              <a:rPr lang="zh-CN" altLang="en-US" sz="2400" b="1">
                <a:solidFill>
                  <a:srgbClr val="0000CC"/>
                </a:solidFill>
                <a:latin typeface="Times New Roman" panose="02020603050405020304" pitchFamily="18" charset="0"/>
                <a:cs typeface="Times New Roman" panose="02020603050405020304" pitchFamily="18" charset="0"/>
              </a:rPr>
              <a:t>耳机是世界上首个具备自动翻译的智能耳机，进行实时翻译。</a:t>
            </a:r>
          </a:p>
          <a:p>
            <a:pPr algn="just" eaLnBrk="1" hangingPunct="1">
              <a:spcBef>
                <a:spcPct val="30000"/>
              </a:spcBef>
            </a:pPr>
            <a:r>
              <a:rPr lang="en-US" altLang="zh-CN" sz="2400" b="1">
                <a:solidFill>
                  <a:srgbClr val="0000CC"/>
                </a:solidFill>
                <a:latin typeface="Times New Roman" panose="02020603050405020304" pitchFamily="18" charset="0"/>
                <a:cs typeface="Times New Roman" panose="02020603050405020304" pitchFamily="18" charset="0"/>
              </a:rPr>
              <a:t>2016</a:t>
            </a:r>
            <a:r>
              <a:rPr lang="zh-CN" altLang="en-US" sz="2400" b="1">
                <a:solidFill>
                  <a:srgbClr val="0000CC"/>
                </a:solidFill>
                <a:latin typeface="Times New Roman" panose="02020603050405020304" pitchFamily="18" charset="0"/>
                <a:cs typeface="Times New Roman" panose="02020603050405020304" pitchFamily="18" charset="0"/>
              </a:rPr>
              <a:t>年谷歌销售语音识别</a:t>
            </a:r>
            <a:r>
              <a:rPr lang="en-US" altLang="zh-CN" sz="2400" b="1">
                <a:solidFill>
                  <a:srgbClr val="0000CC"/>
                </a:solidFill>
                <a:latin typeface="Times New Roman" panose="02020603050405020304" pitchFamily="18" charset="0"/>
                <a:cs typeface="Times New Roman" panose="02020603050405020304" pitchFamily="18" charset="0"/>
              </a:rPr>
              <a:t>API</a:t>
            </a:r>
            <a:r>
              <a:rPr lang="zh-CN" altLang="en-US" sz="2400" b="1">
                <a:solidFill>
                  <a:srgbClr val="0000CC"/>
                </a:solidFill>
                <a:latin typeface="Times New Roman" panose="02020603050405020304" pitchFamily="18" charset="0"/>
                <a:cs typeface="Times New Roman" panose="02020603050405020304" pitchFamily="18" charset="0"/>
              </a:rPr>
              <a:t>，将</a:t>
            </a:r>
            <a:r>
              <a:rPr lang="en-US" altLang="zh-CN" sz="2400" b="1">
                <a:solidFill>
                  <a:srgbClr val="0000CC"/>
                </a:solidFill>
                <a:latin typeface="Times New Roman" panose="02020603050405020304" pitchFamily="18" charset="0"/>
                <a:cs typeface="Times New Roman" panose="02020603050405020304" pitchFamily="18" charset="0"/>
              </a:rPr>
              <a:t>80</a:t>
            </a:r>
            <a:r>
              <a:rPr lang="zh-CN" altLang="en-US" sz="2400" b="1">
                <a:solidFill>
                  <a:srgbClr val="0000CC"/>
                </a:solidFill>
                <a:latin typeface="Times New Roman" panose="02020603050405020304" pitchFamily="18" charset="0"/>
                <a:cs typeface="Times New Roman" panose="02020603050405020304" pitchFamily="18" charset="0"/>
              </a:rPr>
              <a:t>多种语言转换成文字。</a:t>
            </a:r>
            <a:endParaRPr lang="en-US" altLang="zh-CN" sz="2400" b="1">
              <a:solidFill>
                <a:srgbClr val="0000CC"/>
              </a:solidFill>
              <a:latin typeface="Times New Roman" panose="02020603050405020304" pitchFamily="18" charset="0"/>
              <a:cs typeface="Times New Roman" panose="02020603050405020304" pitchFamily="18" charset="0"/>
            </a:endParaRPr>
          </a:p>
          <a:p>
            <a:pPr algn="just" eaLnBrk="1" hangingPunct="1">
              <a:spcBef>
                <a:spcPct val="30000"/>
              </a:spcBef>
            </a:pPr>
            <a:r>
              <a:rPr lang="en-US" altLang="zh-CN" sz="2400" b="1">
                <a:latin typeface="Times New Roman" panose="02020603050405020304" pitchFamily="18" charset="0"/>
                <a:cs typeface="Times New Roman" panose="02020603050405020304" pitchFamily="18" charset="0"/>
              </a:rPr>
              <a:t>2016</a:t>
            </a:r>
            <a:r>
              <a:rPr lang="zh-CN" altLang="en-US" sz="2400" b="1">
                <a:latin typeface="Times New Roman" panose="02020603050405020304" pitchFamily="18" charset="0"/>
                <a:cs typeface="Times New Roman" panose="02020603050405020304" pitchFamily="18" charset="0"/>
              </a:rPr>
              <a:t>年谷歌推出商业级神经系统机器翻译，准确率达</a:t>
            </a:r>
            <a:r>
              <a:rPr lang="en-US" altLang="zh-CN" sz="2400" b="1">
                <a:latin typeface="Times New Roman" panose="02020603050405020304" pitchFamily="18" charset="0"/>
                <a:cs typeface="Times New Roman" panose="02020603050405020304" pitchFamily="18" charset="0"/>
              </a:rPr>
              <a:t>86%</a:t>
            </a:r>
            <a:r>
              <a:rPr lang="zh-CN" altLang="en-US"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a:p>
            <a:pPr algn="just" eaLnBrk="1" hangingPunct="1">
              <a:spcBef>
                <a:spcPct val="30000"/>
              </a:spcBef>
            </a:pPr>
            <a:r>
              <a:rPr lang="en-US" altLang="zh-CN" sz="2400" b="1">
                <a:latin typeface="Times New Roman" panose="02020603050405020304" pitchFamily="18" charset="0"/>
                <a:cs typeface="Times New Roman" panose="02020603050405020304" pitchFamily="18" charset="0"/>
              </a:rPr>
              <a:t>Facebook</a:t>
            </a:r>
            <a:r>
              <a:rPr lang="zh-CN" altLang="en-US" sz="2400" b="1">
                <a:latin typeface="Times New Roman" panose="02020603050405020304" pitchFamily="18" charset="0"/>
                <a:cs typeface="Times New Roman" panose="02020603050405020304" pitchFamily="18" charset="0"/>
              </a:rPr>
              <a:t>使用</a:t>
            </a:r>
            <a:r>
              <a:rPr lang="en-US" altLang="zh-CN" sz="2400" b="1">
                <a:latin typeface="Times New Roman" panose="02020603050405020304" pitchFamily="18" charset="0"/>
                <a:cs typeface="Times New Roman" panose="02020603050405020304" pitchFamily="18" charset="0"/>
              </a:rPr>
              <a:t>CNN</a:t>
            </a:r>
            <a:r>
              <a:rPr lang="zh-CN" altLang="en-US" sz="2400" b="1">
                <a:latin typeface="Times New Roman" panose="02020603050405020304" pitchFamily="18" charset="0"/>
                <a:cs typeface="Times New Roman" panose="02020603050405020304" pitchFamily="18" charset="0"/>
              </a:rPr>
              <a:t>翻译速度比谷歌快</a:t>
            </a:r>
            <a:r>
              <a:rPr lang="en-US" altLang="zh-CN" sz="2400" b="1">
                <a:latin typeface="Times New Roman" panose="02020603050405020304" pitchFamily="18" charset="0"/>
                <a:cs typeface="Times New Roman" panose="02020603050405020304" pitchFamily="18" charset="0"/>
              </a:rPr>
              <a:t>9</a:t>
            </a:r>
            <a:r>
              <a:rPr lang="zh-CN" altLang="en-US" sz="2400" b="1">
                <a:latin typeface="Times New Roman" panose="02020603050405020304" pitchFamily="18" charset="0"/>
                <a:cs typeface="Times New Roman" panose="02020603050405020304" pitchFamily="18" charset="0"/>
              </a:rPr>
              <a:t>倍。</a:t>
            </a:r>
            <a:endParaRPr lang="en-US" altLang="zh-CN" sz="2400" b="1">
              <a:latin typeface="Times New Roman" panose="02020603050405020304" pitchFamily="18" charset="0"/>
              <a:cs typeface="Times New Roman" panose="02020603050405020304" pitchFamily="18" charset="0"/>
            </a:endParaRPr>
          </a:p>
          <a:p>
            <a:pPr algn="just" eaLnBrk="1" hangingPunct="1">
              <a:spcBef>
                <a:spcPct val="30000"/>
              </a:spcBef>
            </a:pPr>
            <a:r>
              <a:rPr lang="zh-CN" altLang="en-US" sz="2400" b="1">
                <a:latin typeface="Times New Roman" panose="02020603050405020304" pitchFamily="18" charset="0"/>
                <a:cs typeface="Times New Roman" panose="02020603050405020304" pitchFamily="18" charset="0"/>
              </a:rPr>
              <a:t>阿里研发</a:t>
            </a:r>
            <a:r>
              <a:rPr lang="en-US" altLang="zh-CN" sz="2400" b="1">
                <a:latin typeface="Times New Roman" panose="02020603050405020304" pitchFamily="18" charset="0"/>
                <a:cs typeface="Times New Roman" panose="02020603050405020304" pitchFamily="18" charset="0"/>
              </a:rPr>
              <a:t>NMT</a:t>
            </a:r>
            <a:r>
              <a:rPr lang="zh-CN" altLang="en-US" sz="2400" b="1">
                <a:latin typeface="Times New Roman" panose="02020603050405020304" pitchFamily="18" charset="0"/>
                <a:cs typeface="Times New Roman" panose="02020603050405020304" pitchFamily="18" charset="0"/>
              </a:rPr>
              <a:t>，翻译质量大幅度提升。</a:t>
            </a:r>
          </a:p>
          <a:p>
            <a:pPr algn="just" eaLnBrk="1" hangingPunct="1">
              <a:spcBef>
                <a:spcPct val="30000"/>
              </a:spcBef>
            </a:pPr>
            <a:endParaRPr lang="en-US" altLang="zh-CN" sz="2400" b="1">
              <a:solidFill>
                <a:srgbClr val="0000CC"/>
              </a:solidFill>
              <a:latin typeface="Times New Roman" panose="02020603050405020304" pitchFamily="18" charset="0"/>
              <a:cs typeface="Times New Roman" panose="02020603050405020304" pitchFamily="18" charset="0"/>
            </a:endParaRPr>
          </a:p>
        </p:txBody>
      </p:sp>
      <p:sp>
        <p:nvSpPr>
          <p:cNvPr id="46085" name="Rectangle 7">
            <a:extLst>
              <a:ext uri="{FF2B5EF4-FFF2-40B4-BE49-F238E27FC236}">
                <a16:creationId xmlns:a16="http://schemas.microsoft.com/office/drawing/2014/main" id="{0EC11177-9EED-8245-AF8E-B2B293C53FFD}"/>
              </a:ext>
            </a:extLst>
          </p:cNvPr>
          <p:cNvSpPr>
            <a:spLocks noChangeArrowheads="1"/>
          </p:cNvSpPr>
          <p:nvPr/>
        </p:nvSpPr>
        <p:spPr bwMode="auto">
          <a:xfrm>
            <a:off x="381000" y="1012825"/>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sz="3200" b="1">
                <a:solidFill>
                  <a:srgbClr val="0000FF"/>
                </a:solidFill>
                <a:latin typeface="Times New Roman" panose="02020603050405020304" pitchFamily="18" charset="0"/>
              </a:rPr>
              <a:t>机器翻译</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7111148C-8D05-3446-96D7-D19B35D931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2A07740-0D4D-EA45-8EA2-DF226A6E190A}" type="slidenum">
              <a:rPr lang="ja-JP" altLang="en-US" sz="1800">
                <a:solidFill>
                  <a:srgbClr val="A50021"/>
                </a:solidFill>
                <a:ea typeface="MS PGothic" panose="020B0600070205080204" pitchFamily="34" charset="-128"/>
              </a:rPr>
              <a:pPr>
                <a:lnSpc>
                  <a:spcPct val="100000"/>
                </a:lnSpc>
                <a:spcBef>
                  <a:spcPct val="0"/>
                </a:spcBef>
                <a:buClrTx/>
                <a:buFontTx/>
                <a:buNone/>
              </a:pPr>
              <a:t>46</a:t>
            </a:fld>
            <a:endParaRPr lang="en-US" altLang="ja-JP" sz="1800">
              <a:solidFill>
                <a:srgbClr val="A50021"/>
              </a:solidFill>
              <a:ea typeface="MS PGothic" panose="020B0600070205080204" pitchFamily="34" charset="-128"/>
            </a:endParaRPr>
          </a:p>
        </p:txBody>
      </p:sp>
      <p:sp>
        <p:nvSpPr>
          <p:cNvPr id="47107" name="Rectangle 2">
            <a:extLst>
              <a:ext uri="{FF2B5EF4-FFF2-40B4-BE49-F238E27FC236}">
                <a16:creationId xmlns:a16="http://schemas.microsoft.com/office/drawing/2014/main" id="{B372DBE0-1F22-1C49-9E56-EB2CCEEDEF0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47108" name="Rectangle 3">
            <a:extLst>
              <a:ext uri="{FF2B5EF4-FFF2-40B4-BE49-F238E27FC236}">
                <a16:creationId xmlns:a16="http://schemas.microsoft.com/office/drawing/2014/main" id="{B00361B8-A71E-3B4B-9CB7-5BFE8EED9181}"/>
              </a:ext>
            </a:extLst>
          </p:cNvPr>
          <p:cNvSpPr>
            <a:spLocks noGrp="1" noChangeArrowheads="1"/>
          </p:cNvSpPr>
          <p:nvPr>
            <p:ph type="body" idx="1"/>
          </p:nvPr>
        </p:nvSpPr>
        <p:spPr>
          <a:xfrm>
            <a:off x="250825" y="838200"/>
            <a:ext cx="8642350" cy="5400675"/>
          </a:xfrm>
        </p:spPr>
        <p:txBody>
          <a:bodyPr/>
          <a:lstStyle/>
          <a:p>
            <a:pPr marL="0" indent="0" eaLnBrk="1" hangingPunct="1">
              <a:buFont typeface="Wingdings" pitchFamily="2" charset="2"/>
              <a:buChar char="u"/>
            </a:pPr>
            <a:r>
              <a:rPr lang="zh-CN" altLang="en-US" sz="3200" b="1">
                <a:solidFill>
                  <a:srgbClr val="0000FF"/>
                </a:solidFill>
                <a:latin typeface="Times New Roman" panose="02020603050405020304" pitchFamily="18" charset="0"/>
              </a:rPr>
              <a:t>智能信息检索</a:t>
            </a:r>
            <a:r>
              <a:rPr lang="zh-CN" altLang="en-US" sz="3200" b="1">
                <a:latin typeface="Times New Roman" panose="02020603050405020304" pitchFamily="18" charset="0"/>
              </a:rPr>
              <a:t> </a:t>
            </a:r>
            <a:r>
              <a:rPr lang="zh-CN" altLang="en-US" sz="3200">
                <a:latin typeface="Times New Roman" panose="02020603050405020304" pitchFamily="18" charset="0"/>
              </a:rPr>
              <a:t>  </a:t>
            </a:r>
          </a:p>
        </p:txBody>
      </p:sp>
      <p:sp>
        <p:nvSpPr>
          <p:cNvPr id="47109" name="Rectangle 4">
            <a:extLst>
              <a:ext uri="{FF2B5EF4-FFF2-40B4-BE49-F238E27FC236}">
                <a16:creationId xmlns:a16="http://schemas.microsoft.com/office/drawing/2014/main" id="{907158C2-C58C-B343-BC4B-BCE8F10C8B29}"/>
              </a:ext>
            </a:extLst>
          </p:cNvPr>
          <p:cNvSpPr>
            <a:spLocks noChangeArrowheads="1"/>
          </p:cNvSpPr>
          <p:nvPr/>
        </p:nvSpPr>
        <p:spPr bwMode="auto">
          <a:xfrm>
            <a:off x="228600" y="1412875"/>
            <a:ext cx="8686800" cy="204470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a:latin typeface="Times New Roman" panose="02020603050405020304" pitchFamily="18" charset="0"/>
              </a:rPr>
              <a:t> </a:t>
            </a:r>
            <a:r>
              <a:rPr lang="zh-CN" altLang="en-US" sz="2400">
                <a:latin typeface="Times New Roman" panose="02020603050405020304" pitchFamily="18" charset="0"/>
              </a:rPr>
              <a:t>智能信息检索系统的功能：</a:t>
            </a:r>
            <a:endParaRPr lang="zh-CN" altLang="en-US" sz="2400">
              <a:latin typeface="宋体" panose="02010600030101010101" pitchFamily="2" charset="-122"/>
            </a:endParaRPr>
          </a:p>
          <a:p>
            <a:pPr algn="just" eaLnBrk="1" hangingPunct="1">
              <a:spcBef>
                <a:spcPct val="20000"/>
              </a:spcBef>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(1) </a:t>
            </a:r>
            <a:r>
              <a:rPr lang="zh-CN" altLang="en-US" sz="2400">
                <a:latin typeface="Times New Roman" panose="02020603050405020304" pitchFamily="18" charset="0"/>
              </a:rPr>
              <a:t>能理解自然语言。</a:t>
            </a:r>
          </a:p>
          <a:p>
            <a:pPr algn="just" eaLnBrk="1" hangingPunct="1">
              <a:spcBef>
                <a:spcPct val="20000"/>
              </a:spcBef>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(2) </a:t>
            </a:r>
            <a:r>
              <a:rPr lang="zh-CN" altLang="en-US" sz="2400">
                <a:latin typeface="Times New Roman" panose="02020603050405020304" pitchFamily="18" charset="0"/>
              </a:rPr>
              <a:t>具有推理能力。 </a:t>
            </a:r>
          </a:p>
          <a:p>
            <a:pPr algn="just" eaLnBrk="1" hangingPunct="1">
              <a:spcBef>
                <a:spcPct val="20000"/>
              </a:spcBef>
              <a:buFont typeface="Wingdings"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(3) </a:t>
            </a:r>
            <a:r>
              <a:rPr lang="zh-CN" altLang="en-US" sz="2400">
                <a:latin typeface="Times New Roman" panose="02020603050405020304" pitchFamily="18" charset="0"/>
              </a:rPr>
              <a:t>系统拥有一定的常识性知识。</a:t>
            </a:r>
            <a:r>
              <a:rPr lang="zh-CN" altLang="en-US" sz="2400">
                <a:latin typeface="宋体" panose="02010600030101010101" pitchFamily="2" charset="-122"/>
              </a:rPr>
              <a:t> </a:t>
            </a:r>
          </a:p>
        </p:txBody>
      </p:sp>
      <p:sp>
        <p:nvSpPr>
          <p:cNvPr id="47110" name="Rectangle 5">
            <a:extLst>
              <a:ext uri="{FF2B5EF4-FFF2-40B4-BE49-F238E27FC236}">
                <a16:creationId xmlns:a16="http://schemas.microsoft.com/office/drawing/2014/main" id="{B9070EA4-D55E-8849-A8D0-E69EF48E5C5D}"/>
              </a:ext>
            </a:extLst>
          </p:cNvPr>
          <p:cNvSpPr>
            <a:spLocks noChangeArrowheads="1"/>
          </p:cNvSpPr>
          <p:nvPr/>
        </p:nvSpPr>
        <p:spPr bwMode="auto">
          <a:xfrm>
            <a:off x="233363" y="3810000"/>
            <a:ext cx="8385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sz="3200" b="1">
                <a:solidFill>
                  <a:srgbClr val="0000FF"/>
                </a:solidFill>
                <a:latin typeface="Times New Roman" panose="02020603050405020304" pitchFamily="18" charset="0"/>
              </a:rPr>
              <a:t>数据挖掘与知识发现</a:t>
            </a:r>
          </a:p>
        </p:txBody>
      </p:sp>
      <p:sp>
        <p:nvSpPr>
          <p:cNvPr id="47111" name="Rectangle 6">
            <a:extLst>
              <a:ext uri="{FF2B5EF4-FFF2-40B4-BE49-F238E27FC236}">
                <a16:creationId xmlns:a16="http://schemas.microsoft.com/office/drawing/2014/main" id="{27793A67-DBFB-BD4F-A990-38EFA50AE371}"/>
              </a:ext>
            </a:extLst>
          </p:cNvPr>
          <p:cNvSpPr>
            <a:spLocks noChangeArrowheads="1"/>
          </p:cNvSpPr>
          <p:nvPr/>
        </p:nvSpPr>
        <p:spPr bwMode="auto">
          <a:xfrm>
            <a:off x="228600" y="4419600"/>
            <a:ext cx="8686800" cy="1436688"/>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a:latin typeface="宋体" panose="02010600030101010101" pitchFamily="2" charset="-122"/>
              </a:rPr>
              <a:t> </a:t>
            </a:r>
            <a:r>
              <a:rPr lang="zh-CN" altLang="en-US" sz="2400">
                <a:latin typeface="宋体" panose="02010600030101010101" pitchFamily="2" charset="-122"/>
              </a:rPr>
              <a:t>数据挖掘的目的是从数据库中找出有意义的模式</a:t>
            </a:r>
            <a:r>
              <a:rPr lang="en-US" altLang="zh-CN" sz="2400">
                <a:latin typeface="宋体" panose="02010600030101010101" pitchFamily="2" charset="-122"/>
              </a:rPr>
              <a:t>(</a:t>
            </a:r>
            <a:r>
              <a:rPr lang="zh-CN" altLang="en-US" sz="2400">
                <a:latin typeface="宋体" panose="02010600030101010101" pitchFamily="2" charset="-122"/>
              </a:rPr>
              <a:t>一组规则、聚类、决策树、依赖网络或其他方式表示的知识</a:t>
            </a:r>
            <a:r>
              <a:rPr lang="en-US" altLang="zh-CN" sz="2400">
                <a:latin typeface="宋体" panose="02010600030101010101" pitchFamily="2" charset="-122"/>
              </a:rPr>
              <a:t>)</a:t>
            </a:r>
            <a:r>
              <a:rPr lang="zh-CN" altLang="en-US" sz="2400">
                <a:latin typeface="宋体" panose="02010600030101010101" pitchFamily="2" charset="-122"/>
              </a:rPr>
              <a:t>。</a:t>
            </a:r>
          </a:p>
          <a:p>
            <a:pPr algn="just" eaLnBrk="1" hangingPunct="1">
              <a:spcBef>
                <a:spcPct val="20000"/>
              </a:spcBef>
            </a:pPr>
            <a:r>
              <a:rPr lang="zh-CN" altLang="en-US" sz="2400">
                <a:latin typeface="宋体" panose="02010600030101010101" pitchFamily="2" charset="-122"/>
              </a:rPr>
              <a:t> 数据挖掘过程：数据预处理、建模、模型评估及模型应用。 </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0AD532B3-B656-2E4E-99E3-EF45065A9E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3738722-7B8E-6E49-B16A-2497986EC7AD}" type="slidenum">
              <a:rPr lang="ja-JP" altLang="en-US" sz="1800">
                <a:solidFill>
                  <a:srgbClr val="A50021"/>
                </a:solidFill>
                <a:ea typeface="MS PGothic" panose="020B0600070205080204" pitchFamily="34" charset="-128"/>
              </a:rPr>
              <a:pPr>
                <a:lnSpc>
                  <a:spcPct val="100000"/>
                </a:lnSpc>
                <a:spcBef>
                  <a:spcPct val="0"/>
                </a:spcBef>
                <a:buClrTx/>
                <a:buFontTx/>
                <a:buNone/>
              </a:pPr>
              <a:t>47</a:t>
            </a:fld>
            <a:endParaRPr lang="en-US" altLang="ja-JP" sz="1800">
              <a:solidFill>
                <a:srgbClr val="A50021"/>
              </a:solidFill>
              <a:ea typeface="MS PGothic" panose="020B0600070205080204" pitchFamily="34" charset="-128"/>
            </a:endParaRPr>
          </a:p>
        </p:txBody>
      </p:sp>
      <p:sp>
        <p:nvSpPr>
          <p:cNvPr id="48131" name="Rectangle 2">
            <a:extLst>
              <a:ext uri="{FF2B5EF4-FFF2-40B4-BE49-F238E27FC236}">
                <a16:creationId xmlns:a16="http://schemas.microsoft.com/office/drawing/2014/main" id="{94C2F36E-6DD6-D748-9F5D-35BE66E15AB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48132" name="Rectangle 3">
            <a:extLst>
              <a:ext uri="{FF2B5EF4-FFF2-40B4-BE49-F238E27FC236}">
                <a16:creationId xmlns:a16="http://schemas.microsoft.com/office/drawing/2014/main" id="{CCB62B6C-1FAB-084E-BA50-93CCCAA2E21D}"/>
              </a:ext>
            </a:extLst>
          </p:cNvPr>
          <p:cNvSpPr>
            <a:spLocks noGrp="1" noChangeArrowheads="1"/>
          </p:cNvSpPr>
          <p:nvPr>
            <p:ph type="body" idx="1"/>
          </p:nvPr>
        </p:nvSpPr>
        <p:spPr>
          <a:xfrm>
            <a:off x="250825" y="908050"/>
            <a:ext cx="8642350" cy="5797550"/>
          </a:xfrm>
        </p:spPr>
        <p:txBody>
          <a:bodyPr/>
          <a:lstStyle/>
          <a:p>
            <a:pPr marL="0" indent="0" eaLnBrk="1" hangingPunct="1">
              <a:buFont typeface="Wingdings" pitchFamily="2" charset="2"/>
              <a:buChar char="u"/>
            </a:pPr>
            <a:r>
              <a:rPr lang="zh-CN" altLang="en-US" sz="3200" b="1">
                <a:solidFill>
                  <a:srgbClr val="0000FF"/>
                </a:solidFill>
                <a:latin typeface="宋体" panose="02010600030101010101" pitchFamily="2" charset="-122"/>
              </a:rPr>
              <a:t>专家系统</a:t>
            </a:r>
            <a:r>
              <a:rPr lang="zh-CN" altLang="en-US" b="1">
                <a:latin typeface="Times New Roman" panose="02020603050405020304" pitchFamily="18" charset="0"/>
              </a:rPr>
              <a:t> </a:t>
            </a:r>
          </a:p>
        </p:txBody>
      </p:sp>
      <p:sp>
        <p:nvSpPr>
          <p:cNvPr id="48133" name="Rectangle 4">
            <a:extLst>
              <a:ext uri="{FF2B5EF4-FFF2-40B4-BE49-F238E27FC236}">
                <a16:creationId xmlns:a16="http://schemas.microsoft.com/office/drawing/2014/main" id="{96EB1EBE-3989-3C45-A88E-92DB0D252EE4}"/>
              </a:ext>
            </a:extLst>
          </p:cNvPr>
          <p:cNvSpPr>
            <a:spLocks noChangeArrowheads="1"/>
          </p:cNvSpPr>
          <p:nvPr/>
        </p:nvSpPr>
        <p:spPr bwMode="auto">
          <a:xfrm>
            <a:off x="228600" y="1462088"/>
            <a:ext cx="8763000" cy="4481512"/>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0"/>
              </a:spcBef>
            </a:pPr>
            <a:r>
              <a:rPr lang="en-US" altLang="zh-CN" sz="2400">
                <a:solidFill>
                  <a:srgbClr val="000000"/>
                </a:solidFill>
                <a:latin typeface="Times New Roman" panose="02020603050405020304" pitchFamily="18" charset="0"/>
              </a:rPr>
              <a:t>1965</a:t>
            </a:r>
            <a:r>
              <a:rPr lang="zh-CN" altLang="en-US" sz="2400">
                <a:solidFill>
                  <a:srgbClr val="000000"/>
                </a:solidFill>
                <a:latin typeface="Times New Roman" panose="02020603050405020304" pitchFamily="18" charset="0"/>
              </a:rPr>
              <a:t>年费根鲍姆研究小组开始研制第一个专家系统</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分析化合物分子结构的</a:t>
            </a:r>
            <a:r>
              <a:rPr lang="en-US" altLang="zh-CN" sz="2400">
                <a:solidFill>
                  <a:srgbClr val="000000"/>
                </a:solidFill>
                <a:latin typeface="Times New Roman" panose="02020603050405020304" pitchFamily="18" charset="0"/>
              </a:rPr>
              <a:t>DENDRAL</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1968</a:t>
            </a:r>
            <a:r>
              <a:rPr lang="zh-CN" altLang="en-US" sz="2400">
                <a:solidFill>
                  <a:srgbClr val="000000"/>
                </a:solidFill>
                <a:latin typeface="Times New Roman" panose="02020603050405020304" pitchFamily="18" charset="0"/>
              </a:rPr>
              <a:t>年完成并投入使用。</a:t>
            </a:r>
          </a:p>
          <a:p>
            <a:pPr algn="just" eaLnBrk="1" hangingPunct="1">
              <a:spcBef>
                <a:spcPct val="0"/>
              </a:spcBef>
            </a:pPr>
            <a:r>
              <a:rPr lang="zh-CN" altLang="en-US" sz="2400">
                <a:solidFill>
                  <a:srgbClr val="000000"/>
                </a:solidFill>
                <a:latin typeface="Times New Roman" panose="02020603050405020304" pitchFamily="18" charset="0"/>
              </a:rPr>
              <a:t>  </a:t>
            </a:r>
            <a:r>
              <a:rPr lang="en-US" altLang="zh-CN" sz="2400">
                <a:solidFill>
                  <a:srgbClr val="000000"/>
                </a:solidFill>
                <a:latin typeface="Times New Roman" panose="02020603050405020304" pitchFamily="18" charset="0"/>
              </a:rPr>
              <a:t>1971</a:t>
            </a:r>
            <a:r>
              <a:rPr lang="zh-CN" altLang="en-US" sz="2400">
                <a:solidFill>
                  <a:srgbClr val="000000"/>
                </a:solidFill>
                <a:latin typeface="Times New Roman" panose="02020603050405020304" pitchFamily="18" charset="0"/>
              </a:rPr>
              <a:t>年</a:t>
            </a:r>
            <a:r>
              <a:rPr lang="en-US" altLang="zh-CN" sz="2400">
                <a:solidFill>
                  <a:srgbClr val="000000"/>
                </a:solidFill>
                <a:latin typeface="Times New Roman" panose="02020603050405020304" pitchFamily="18" charset="0"/>
              </a:rPr>
              <a:t>MIT</a:t>
            </a:r>
            <a:r>
              <a:rPr lang="zh-CN" altLang="en-US" sz="2400">
                <a:solidFill>
                  <a:srgbClr val="000000"/>
                </a:solidFill>
                <a:latin typeface="Times New Roman" panose="02020603050405020304" pitchFamily="18" charset="0"/>
              </a:rPr>
              <a:t>开发成功求解一些数学问题的</a:t>
            </a:r>
            <a:r>
              <a:rPr lang="en-US" altLang="zh-CN" sz="2400">
                <a:solidFill>
                  <a:srgbClr val="000000"/>
                </a:solidFill>
                <a:latin typeface="Times New Roman" panose="02020603050405020304" pitchFamily="18" charset="0"/>
              </a:rPr>
              <a:t>MYCSYMA</a:t>
            </a:r>
            <a:r>
              <a:rPr lang="zh-CN" altLang="en-US" sz="2400">
                <a:solidFill>
                  <a:srgbClr val="000000"/>
                </a:solidFill>
                <a:latin typeface="Times New Roman" panose="02020603050405020304" pitchFamily="18" charset="0"/>
              </a:rPr>
              <a:t>专家系统。拉特格尔大学开发的清光眼诊断与治疗的专家系统</a:t>
            </a:r>
            <a:r>
              <a:rPr lang="en-US" altLang="zh-CN" sz="2400">
                <a:solidFill>
                  <a:srgbClr val="000000"/>
                </a:solidFill>
                <a:latin typeface="Times New Roman" panose="02020603050405020304" pitchFamily="18" charset="0"/>
              </a:rPr>
              <a:t>CASNET</a:t>
            </a:r>
            <a:r>
              <a:rPr lang="zh-CN" altLang="en-US" sz="2400">
                <a:solidFill>
                  <a:srgbClr val="000000"/>
                </a:solidFill>
                <a:latin typeface="Times New Roman" panose="02020603050405020304" pitchFamily="18" charset="0"/>
              </a:rPr>
              <a:t>。</a:t>
            </a:r>
            <a:endParaRPr lang="zh-CN" altLang="en-US" sz="2400">
              <a:latin typeface="Times New Roman" panose="02020603050405020304" pitchFamily="18" charset="0"/>
            </a:endParaRPr>
          </a:p>
          <a:p>
            <a:pPr algn="just" eaLnBrk="1" hangingPunct="1">
              <a:spcBef>
                <a:spcPct val="0"/>
              </a:spcBef>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1972</a:t>
            </a:r>
            <a:r>
              <a:rPr lang="zh-CN" altLang="en-US" sz="2400">
                <a:latin typeface="Times New Roman" panose="02020603050405020304" pitchFamily="18" charset="0"/>
              </a:rPr>
              <a:t>年</a:t>
            </a:r>
            <a:r>
              <a:rPr lang="zh-CN" altLang="en-US" sz="2400">
                <a:solidFill>
                  <a:srgbClr val="000000"/>
                </a:solidFill>
                <a:latin typeface="Times New Roman" panose="02020603050405020304" pitchFamily="18" charset="0"/>
              </a:rPr>
              <a:t>斯坦福大学</a:t>
            </a:r>
            <a:r>
              <a:rPr lang="zh-CN" altLang="en-US" sz="2400">
                <a:latin typeface="Times New Roman" panose="02020603050405020304" pitchFamily="18" charset="0"/>
              </a:rPr>
              <a:t>肖特里菲等人开始研制用于诊断和治疗感染性疾病的专家系统</a:t>
            </a:r>
            <a:r>
              <a:rPr lang="en-US" altLang="zh-CN" sz="2400">
                <a:latin typeface="Times New Roman" panose="02020603050405020304" pitchFamily="18" charset="0"/>
                <a:cs typeface="Times New Roman" panose="02020603050405020304" pitchFamily="18" charset="0"/>
              </a:rPr>
              <a:t>MYCIN</a:t>
            </a:r>
            <a:r>
              <a:rPr lang="zh-CN" altLang="en-US" sz="2400">
                <a:latin typeface="Times New Roman" panose="02020603050405020304" pitchFamily="18" charset="0"/>
              </a:rPr>
              <a:t>。</a:t>
            </a:r>
          </a:p>
          <a:p>
            <a:pPr algn="just" eaLnBrk="1" hangingPunct="1">
              <a:spcBef>
                <a:spcPct val="0"/>
              </a:spcBef>
            </a:pPr>
            <a:r>
              <a:rPr lang="zh-CN" altLang="en-US" sz="2400">
                <a:solidFill>
                  <a:srgbClr val="000000"/>
                </a:solidFill>
                <a:latin typeface="Times New Roman" panose="02020603050405020304" pitchFamily="18" charset="0"/>
              </a:rPr>
              <a:t>  </a:t>
            </a:r>
            <a:r>
              <a:rPr lang="en-US" altLang="zh-CN" sz="2400">
                <a:solidFill>
                  <a:srgbClr val="000000"/>
                </a:solidFill>
                <a:latin typeface="Times New Roman" panose="02020603050405020304" pitchFamily="18" charset="0"/>
              </a:rPr>
              <a:t>1976</a:t>
            </a:r>
            <a:r>
              <a:rPr lang="zh-CN" altLang="en-US" sz="2400">
                <a:solidFill>
                  <a:srgbClr val="000000"/>
                </a:solidFill>
                <a:latin typeface="Times New Roman" panose="02020603050405020304" pitchFamily="18" charset="0"/>
              </a:rPr>
              <a:t>年斯坦福研究所开始开发探矿专家系统</a:t>
            </a:r>
            <a:r>
              <a:rPr lang="en-US" altLang="zh-CN" sz="2400">
                <a:solidFill>
                  <a:srgbClr val="000000"/>
                </a:solidFill>
                <a:latin typeface="Times New Roman" panose="02020603050405020304" pitchFamily="18" charset="0"/>
              </a:rPr>
              <a:t>PROSPECTOR</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1980</a:t>
            </a:r>
            <a:r>
              <a:rPr lang="zh-CN" altLang="en-US" sz="2400">
                <a:solidFill>
                  <a:srgbClr val="000000"/>
                </a:solidFill>
                <a:latin typeface="Times New Roman" panose="02020603050405020304" pitchFamily="18" charset="0"/>
              </a:rPr>
              <a:t>年首次实地分析华盛顿某山区地质资料，发现了一个钼矿。</a:t>
            </a:r>
          </a:p>
          <a:p>
            <a:pPr algn="just" eaLnBrk="1" hangingPunct="1">
              <a:spcBef>
                <a:spcPct val="0"/>
              </a:spcBef>
            </a:pPr>
            <a:r>
              <a:rPr lang="zh-CN" altLang="en-US" sz="2400">
                <a:solidFill>
                  <a:srgbClr val="000000"/>
                </a:solidFill>
                <a:latin typeface="Times New Roman" panose="02020603050405020304" pitchFamily="18" charset="0"/>
              </a:rPr>
              <a:t>  </a:t>
            </a:r>
            <a:r>
              <a:rPr lang="en-US" altLang="zh-CN" sz="2400">
                <a:solidFill>
                  <a:srgbClr val="000000"/>
                </a:solidFill>
                <a:latin typeface="Times New Roman" panose="02020603050405020304" pitchFamily="18" charset="0"/>
              </a:rPr>
              <a:t>1981</a:t>
            </a:r>
            <a:r>
              <a:rPr lang="zh-CN" altLang="en-US" sz="2400">
                <a:solidFill>
                  <a:srgbClr val="000000"/>
                </a:solidFill>
                <a:latin typeface="Times New Roman" panose="02020603050405020304" pitchFamily="18" charset="0"/>
              </a:rPr>
              <a:t>年斯坦福大学研制成功专家系统</a:t>
            </a:r>
            <a:r>
              <a:rPr lang="en-US" altLang="zh-CN" sz="2400">
                <a:solidFill>
                  <a:srgbClr val="000000"/>
                </a:solidFill>
                <a:latin typeface="Times New Roman" panose="02020603050405020304" pitchFamily="18" charset="0"/>
              </a:rPr>
              <a:t>AM</a:t>
            </a:r>
            <a:r>
              <a:rPr lang="zh-CN" altLang="en-US" sz="2400">
                <a:solidFill>
                  <a:srgbClr val="000000"/>
                </a:solidFill>
                <a:latin typeface="Times New Roman" panose="02020603050405020304" pitchFamily="18" charset="0"/>
              </a:rPr>
              <a:t>，能模拟人类进行概括、抽象和归纳推理，发现某些数论的概念和定理。</a:t>
            </a:r>
            <a:r>
              <a:rPr lang="zh-CN" altLang="en-US" sz="2400">
                <a:latin typeface="Times New Roman" panose="02020603050405020304" pitchFamily="18" charset="0"/>
              </a:rPr>
              <a:t> </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F7447167-1E85-3D44-BE20-8BB458F665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44403A5-EA51-0948-A510-D759C0D16CC3}" type="slidenum">
              <a:rPr lang="ja-JP" altLang="en-US" sz="1800">
                <a:solidFill>
                  <a:srgbClr val="A50021"/>
                </a:solidFill>
                <a:ea typeface="MS PGothic" panose="020B0600070205080204" pitchFamily="34" charset="-128"/>
              </a:rPr>
              <a:pPr>
                <a:lnSpc>
                  <a:spcPct val="100000"/>
                </a:lnSpc>
                <a:spcBef>
                  <a:spcPct val="0"/>
                </a:spcBef>
                <a:buClrTx/>
                <a:buFontTx/>
                <a:buNone/>
              </a:pPr>
              <a:t>48</a:t>
            </a:fld>
            <a:endParaRPr lang="en-US" altLang="ja-JP" sz="1800">
              <a:solidFill>
                <a:srgbClr val="A50021"/>
              </a:solidFill>
              <a:ea typeface="MS PGothic" panose="020B0600070205080204" pitchFamily="34" charset="-128"/>
            </a:endParaRPr>
          </a:p>
        </p:txBody>
      </p:sp>
      <p:sp>
        <p:nvSpPr>
          <p:cNvPr id="49155" name="Rectangle 2">
            <a:extLst>
              <a:ext uri="{FF2B5EF4-FFF2-40B4-BE49-F238E27FC236}">
                <a16:creationId xmlns:a16="http://schemas.microsoft.com/office/drawing/2014/main" id="{6A64AC07-9F22-DE44-9CA8-B3A904AB12F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pic>
        <p:nvPicPr>
          <p:cNvPr id="49156" name="Picture 7" descr="banner">
            <a:extLst>
              <a:ext uri="{FF2B5EF4-FFF2-40B4-BE49-F238E27FC236}">
                <a16:creationId xmlns:a16="http://schemas.microsoft.com/office/drawing/2014/main" id="{01FFCD5B-5FFB-7B4C-8841-9D08EC98A51D}"/>
              </a:ext>
            </a:extLst>
          </p:cNvPr>
          <p:cNvPicPr>
            <a:picLocks noChangeAspect="1" noChangeArrowheads="1"/>
          </p:cNvPicPr>
          <p:nvPr/>
        </p:nvPicPr>
        <p:blipFill>
          <a:blip r:embed="rId2">
            <a:lum bright="84000"/>
            <a:extLst>
              <a:ext uri="{28A0092B-C50C-407E-A947-70E740481C1C}">
                <a14:useLocalDpi xmlns:a14="http://schemas.microsoft.com/office/drawing/2010/main" val="0"/>
              </a:ext>
            </a:extLst>
          </a:blip>
          <a:srcRect l="21120" t="15799" r="75542" b="58855"/>
          <a:stretch>
            <a:fillRect/>
          </a:stretch>
        </p:blipFill>
        <p:spPr bwMode="auto">
          <a:xfrm>
            <a:off x="2052638" y="1411288"/>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10">
            <a:extLst>
              <a:ext uri="{FF2B5EF4-FFF2-40B4-BE49-F238E27FC236}">
                <a16:creationId xmlns:a16="http://schemas.microsoft.com/office/drawing/2014/main" id="{4A852817-9956-184B-B9AF-E329739AEF01}"/>
              </a:ext>
            </a:extLst>
          </p:cNvPr>
          <p:cNvSpPr>
            <a:spLocks noChangeArrowheads="1"/>
          </p:cNvSpPr>
          <p:nvPr/>
        </p:nvSpPr>
        <p:spPr bwMode="auto">
          <a:xfrm>
            <a:off x="1214438" y="2632075"/>
            <a:ext cx="6226175" cy="593725"/>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58" name="Rectangle 11">
            <a:extLst>
              <a:ext uri="{FF2B5EF4-FFF2-40B4-BE49-F238E27FC236}">
                <a16:creationId xmlns:a16="http://schemas.microsoft.com/office/drawing/2014/main" id="{77983954-BC09-C448-9141-FBEA247FFC98}"/>
              </a:ext>
            </a:extLst>
          </p:cNvPr>
          <p:cNvSpPr>
            <a:spLocks noChangeArrowheads="1"/>
          </p:cNvSpPr>
          <p:nvPr/>
        </p:nvSpPr>
        <p:spPr bwMode="auto">
          <a:xfrm>
            <a:off x="3057525"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人</a:t>
            </a:r>
            <a:endParaRPr lang="zh-CN" altLang="en-US" sz="1800">
              <a:latin typeface="Verdana" panose="020B0604030504040204" pitchFamily="34" charset="0"/>
            </a:endParaRPr>
          </a:p>
        </p:txBody>
      </p:sp>
      <p:sp>
        <p:nvSpPr>
          <p:cNvPr id="49159" name="Rectangle 12">
            <a:extLst>
              <a:ext uri="{FF2B5EF4-FFF2-40B4-BE49-F238E27FC236}">
                <a16:creationId xmlns:a16="http://schemas.microsoft.com/office/drawing/2014/main" id="{BB600CCF-FBAF-FB43-9CF9-1F5EE698F0FD}"/>
              </a:ext>
            </a:extLst>
          </p:cNvPr>
          <p:cNvSpPr>
            <a:spLocks noChangeArrowheads="1"/>
          </p:cNvSpPr>
          <p:nvPr/>
        </p:nvSpPr>
        <p:spPr bwMode="auto">
          <a:xfrm>
            <a:off x="388143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机</a:t>
            </a:r>
            <a:endParaRPr lang="zh-CN" altLang="en-US" sz="1800">
              <a:latin typeface="Verdana" panose="020B0604030504040204" pitchFamily="34" charset="0"/>
            </a:endParaRPr>
          </a:p>
        </p:txBody>
      </p:sp>
      <p:sp>
        <p:nvSpPr>
          <p:cNvPr id="49160" name="Rectangle 13">
            <a:extLst>
              <a:ext uri="{FF2B5EF4-FFF2-40B4-BE49-F238E27FC236}">
                <a16:creationId xmlns:a16="http://schemas.microsoft.com/office/drawing/2014/main" id="{E5ADFC96-BCC5-A940-95B1-921675B53AFA}"/>
              </a:ext>
            </a:extLst>
          </p:cNvPr>
          <p:cNvSpPr>
            <a:spLocks noChangeArrowheads="1"/>
          </p:cNvSpPr>
          <p:nvPr/>
        </p:nvSpPr>
        <p:spPr bwMode="auto">
          <a:xfrm>
            <a:off x="456723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接</a:t>
            </a:r>
            <a:endParaRPr lang="zh-CN" altLang="en-US" sz="1800">
              <a:latin typeface="Verdana" panose="020B0604030504040204" pitchFamily="34" charset="0"/>
            </a:endParaRPr>
          </a:p>
        </p:txBody>
      </p:sp>
      <p:sp>
        <p:nvSpPr>
          <p:cNvPr id="49161" name="Rectangle 14">
            <a:extLst>
              <a:ext uri="{FF2B5EF4-FFF2-40B4-BE49-F238E27FC236}">
                <a16:creationId xmlns:a16="http://schemas.microsoft.com/office/drawing/2014/main" id="{A965108B-75BD-B842-BDEC-B5B34014CCB3}"/>
              </a:ext>
            </a:extLst>
          </p:cNvPr>
          <p:cNvSpPr>
            <a:spLocks noChangeArrowheads="1"/>
          </p:cNvSpPr>
          <p:nvPr/>
        </p:nvSpPr>
        <p:spPr bwMode="auto">
          <a:xfrm>
            <a:off x="532288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口</a:t>
            </a:r>
            <a:endParaRPr lang="zh-CN" altLang="en-US" sz="1800">
              <a:latin typeface="Verdana" panose="020B0604030504040204" pitchFamily="34" charset="0"/>
            </a:endParaRPr>
          </a:p>
        </p:txBody>
      </p:sp>
      <p:sp>
        <p:nvSpPr>
          <p:cNvPr id="49162" name="Rectangle 15">
            <a:extLst>
              <a:ext uri="{FF2B5EF4-FFF2-40B4-BE49-F238E27FC236}">
                <a16:creationId xmlns:a16="http://schemas.microsoft.com/office/drawing/2014/main" id="{2B97431E-860E-8C4D-BCAF-2F8F82432BBF}"/>
              </a:ext>
            </a:extLst>
          </p:cNvPr>
          <p:cNvSpPr>
            <a:spLocks noChangeArrowheads="1"/>
          </p:cNvSpPr>
          <p:nvPr/>
        </p:nvSpPr>
        <p:spPr bwMode="auto">
          <a:xfrm>
            <a:off x="1673225" y="1665288"/>
            <a:ext cx="7715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63" name="Rectangle 16">
            <a:extLst>
              <a:ext uri="{FF2B5EF4-FFF2-40B4-BE49-F238E27FC236}">
                <a16:creationId xmlns:a16="http://schemas.microsoft.com/office/drawing/2014/main" id="{0ED69871-9240-BE41-A40C-6A81690FF26B}"/>
              </a:ext>
            </a:extLst>
          </p:cNvPr>
          <p:cNvSpPr>
            <a:spLocks noChangeArrowheads="1"/>
          </p:cNvSpPr>
          <p:nvPr/>
        </p:nvSpPr>
        <p:spPr bwMode="auto">
          <a:xfrm>
            <a:off x="1681163" y="1676400"/>
            <a:ext cx="584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用户</a:t>
            </a:r>
            <a:endParaRPr lang="zh-CN" altLang="en-US" sz="1800">
              <a:latin typeface="Verdana" panose="020B0604030504040204" pitchFamily="34" charset="0"/>
            </a:endParaRPr>
          </a:p>
        </p:txBody>
      </p:sp>
      <p:sp>
        <p:nvSpPr>
          <p:cNvPr id="49164" name="Rectangle 17">
            <a:extLst>
              <a:ext uri="{FF2B5EF4-FFF2-40B4-BE49-F238E27FC236}">
                <a16:creationId xmlns:a16="http://schemas.microsoft.com/office/drawing/2014/main" id="{71C354E9-F29D-5649-B8C8-90E8A143E563}"/>
              </a:ext>
            </a:extLst>
          </p:cNvPr>
          <p:cNvSpPr>
            <a:spLocks noChangeArrowheads="1"/>
          </p:cNvSpPr>
          <p:nvPr/>
        </p:nvSpPr>
        <p:spPr bwMode="auto">
          <a:xfrm>
            <a:off x="3503613" y="1646238"/>
            <a:ext cx="132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65" name="Rectangle 18">
            <a:extLst>
              <a:ext uri="{FF2B5EF4-FFF2-40B4-BE49-F238E27FC236}">
                <a16:creationId xmlns:a16="http://schemas.microsoft.com/office/drawing/2014/main" id="{FF7ED788-7F0D-FF4F-BD54-3C7764859E11}"/>
              </a:ext>
            </a:extLst>
          </p:cNvPr>
          <p:cNvSpPr>
            <a:spLocks noChangeArrowheads="1"/>
          </p:cNvSpPr>
          <p:nvPr/>
        </p:nvSpPr>
        <p:spPr bwMode="auto">
          <a:xfrm>
            <a:off x="3509963" y="1646238"/>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领域专家</a:t>
            </a:r>
            <a:endParaRPr lang="zh-CN" altLang="en-US" sz="1800">
              <a:latin typeface="Verdana" panose="020B0604030504040204" pitchFamily="34" charset="0"/>
            </a:endParaRPr>
          </a:p>
        </p:txBody>
      </p:sp>
      <p:sp>
        <p:nvSpPr>
          <p:cNvPr id="49166" name="Rectangle 19">
            <a:extLst>
              <a:ext uri="{FF2B5EF4-FFF2-40B4-BE49-F238E27FC236}">
                <a16:creationId xmlns:a16="http://schemas.microsoft.com/office/drawing/2014/main" id="{22F3D120-3EC2-B14F-B920-F11BB8D06EFE}"/>
              </a:ext>
            </a:extLst>
          </p:cNvPr>
          <p:cNvSpPr>
            <a:spLocks noChangeArrowheads="1"/>
          </p:cNvSpPr>
          <p:nvPr/>
        </p:nvSpPr>
        <p:spPr bwMode="auto">
          <a:xfrm>
            <a:off x="5516563" y="1646238"/>
            <a:ext cx="1597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67" name="Rectangle 20">
            <a:extLst>
              <a:ext uri="{FF2B5EF4-FFF2-40B4-BE49-F238E27FC236}">
                <a16:creationId xmlns:a16="http://schemas.microsoft.com/office/drawing/2014/main" id="{D4D63062-5469-3C48-908A-5479B3DBD2B0}"/>
              </a:ext>
            </a:extLst>
          </p:cNvPr>
          <p:cNvSpPr>
            <a:spLocks noChangeArrowheads="1"/>
          </p:cNvSpPr>
          <p:nvPr/>
        </p:nvSpPr>
        <p:spPr bwMode="auto">
          <a:xfrm>
            <a:off x="5627688" y="1676400"/>
            <a:ext cx="14605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知识工程师</a:t>
            </a:r>
            <a:endParaRPr lang="zh-CN" altLang="en-US" sz="1800">
              <a:latin typeface="Verdana" panose="020B0604030504040204" pitchFamily="34" charset="0"/>
            </a:endParaRPr>
          </a:p>
        </p:txBody>
      </p:sp>
      <p:sp>
        <p:nvSpPr>
          <p:cNvPr id="49168" name="Rectangle 21">
            <a:extLst>
              <a:ext uri="{FF2B5EF4-FFF2-40B4-BE49-F238E27FC236}">
                <a16:creationId xmlns:a16="http://schemas.microsoft.com/office/drawing/2014/main" id="{1037A9EC-5226-384A-A413-77070CE8B78B}"/>
              </a:ext>
            </a:extLst>
          </p:cNvPr>
          <p:cNvSpPr>
            <a:spLocks noChangeArrowheads="1"/>
          </p:cNvSpPr>
          <p:nvPr/>
        </p:nvSpPr>
        <p:spPr bwMode="auto">
          <a:xfrm>
            <a:off x="849313" y="3816350"/>
            <a:ext cx="2563812"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69" name="Rectangle 22">
            <a:extLst>
              <a:ext uri="{FF2B5EF4-FFF2-40B4-BE49-F238E27FC236}">
                <a16:creationId xmlns:a16="http://schemas.microsoft.com/office/drawing/2014/main" id="{11B19D3C-1C4E-CF4D-80F1-F5000322E01F}"/>
              </a:ext>
            </a:extLst>
          </p:cNvPr>
          <p:cNvSpPr>
            <a:spLocks noChangeArrowheads="1"/>
          </p:cNvSpPr>
          <p:nvPr/>
        </p:nvSpPr>
        <p:spPr bwMode="auto">
          <a:xfrm>
            <a:off x="1581150" y="3935413"/>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解释机构</a:t>
            </a:r>
            <a:endParaRPr lang="zh-CN" altLang="en-US" sz="1800">
              <a:latin typeface="Verdana" panose="020B0604030504040204" pitchFamily="34" charset="0"/>
            </a:endParaRPr>
          </a:p>
        </p:txBody>
      </p:sp>
      <p:sp>
        <p:nvSpPr>
          <p:cNvPr id="49170" name="Rectangle 23">
            <a:extLst>
              <a:ext uri="{FF2B5EF4-FFF2-40B4-BE49-F238E27FC236}">
                <a16:creationId xmlns:a16="http://schemas.microsoft.com/office/drawing/2014/main" id="{AEAE4359-E042-704B-ADA6-2963A6D3B71D}"/>
              </a:ext>
            </a:extLst>
          </p:cNvPr>
          <p:cNvSpPr>
            <a:spLocks noChangeArrowheads="1"/>
          </p:cNvSpPr>
          <p:nvPr/>
        </p:nvSpPr>
        <p:spPr bwMode="auto">
          <a:xfrm>
            <a:off x="4876800" y="3914775"/>
            <a:ext cx="2563813"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71" name="Rectangle 24">
            <a:extLst>
              <a:ext uri="{FF2B5EF4-FFF2-40B4-BE49-F238E27FC236}">
                <a16:creationId xmlns:a16="http://schemas.microsoft.com/office/drawing/2014/main" id="{B6B7A5B3-D3F2-CF46-8B10-84CFE7D25D97}"/>
              </a:ext>
            </a:extLst>
          </p:cNvPr>
          <p:cNvSpPr>
            <a:spLocks noChangeArrowheads="1"/>
          </p:cNvSpPr>
          <p:nvPr/>
        </p:nvSpPr>
        <p:spPr bwMode="auto">
          <a:xfrm>
            <a:off x="5334000" y="4033838"/>
            <a:ext cx="1752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知识获取机构</a:t>
            </a:r>
            <a:endParaRPr lang="zh-CN" altLang="en-US" sz="1800">
              <a:latin typeface="Verdana" panose="020B0604030504040204" pitchFamily="34" charset="0"/>
            </a:endParaRPr>
          </a:p>
        </p:txBody>
      </p:sp>
      <p:sp>
        <p:nvSpPr>
          <p:cNvPr id="49172" name="Rectangle 25">
            <a:extLst>
              <a:ext uri="{FF2B5EF4-FFF2-40B4-BE49-F238E27FC236}">
                <a16:creationId xmlns:a16="http://schemas.microsoft.com/office/drawing/2014/main" id="{84672BB2-D7B0-AE48-A1D3-15923756D5D6}"/>
              </a:ext>
            </a:extLst>
          </p:cNvPr>
          <p:cNvSpPr>
            <a:spLocks noChangeArrowheads="1"/>
          </p:cNvSpPr>
          <p:nvPr/>
        </p:nvSpPr>
        <p:spPr bwMode="auto">
          <a:xfrm>
            <a:off x="392113" y="4900613"/>
            <a:ext cx="1924050"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73" name="Rectangle 26">
            <a:extLst>
              <a:ext uri="{FF2B5EF4-FFF2-40B4-BE49-F238E27FC236}">
                <a16:creationId xmlns:a16="http://schemas.microsoft.com/office/drawing/2014/main" id="{EC4FF981-9E1D-EB46-8D5E-09D2CB19545C}"/>
              </a:ext>
            </a:extLst>
          </p:cNvPr>
          <p:cNvSpPr>
            <a:spLocks noChangeArrowheads="1"/>
          </p:cNvSpPr>
          <p:nvPr/>
        </p:nvSpPr>
        <p:spPr bwMode="auto">
          <a:xfrm>
            <a:off x="941388" y="5021263"/>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数据库</a:t>
            </a:r>
            <a:endParaRPr lang="zh-CN" altLang="en-US" sz="1800">
              <a:latin typeface="Verdana" panose="020B0604030504040204" pitchFamily="34" charset="0"/>
            </a:endParaRPr>
          </a:p>
        </p:txBody>
      </p:sp>
      <p:sp>
        <p:nvSpPr>
          <p:cNvPr id="49174" name="Rectangle 27">
            <a:extLst>
              <a:ext uri="{FF2B5EF4-FFF2-40B4-BE49-F238E27FC236}">
                <a16:creationId xmlns:a16="http://schemas.microsoft.com/office/drawing/2014/main" id="{06785245-A463-9D40-BEA8-ED01A5DA02F3}"/>
              </a:ext>
            </a:extLst>
          </p:cNvPr>
          <p:cNvSpPr>
            <a:spLocks noChangeArrowheads="1"/>
          </p:cNvSpPr>
          <p:nvPr/>
        </p:nvSpPr>
        <p:spPr bwMode="auto">
          <a:xfrm>
            <a:off x="2679700" y="4900613"/>
            <a:ext cx="2290763"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75" name="Rectangle 28">
            <a:extLst>
              <a:ext uri="{FF2B5EF4-FFF2-40B4-BE49-F238E27FC236}">
                <a16:creationId xmlns:a16="http://schemas.microsoft.com/office/drawing/2014/main" id="{459249EF-A843-F944-8681-A8BB31FF5C7C}"/>
              </a:ext>
            </a:extLst>
          </p:cNvPr>
          <p:cNvSpPr>
            <a:spLocks noChangeArrowheads="1"/>
          </p:cNvSpPr>
          <p:nvPr/>
        </p:nvSpPr>
        <p:spPr bwMode="auto">
          <a:xfrm>
            <a:off x="3411538" y="5021263"/>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推理机</a:t>
            </a:r>
            <a:endParaRPr lang="zh-CN" altLang="en-US" sz="1800">
              <a:latin typeface="Verdana" panose="020B0604030504040204" pitchFamily="34" charset="0"/>
            </a:endParaRPr>
          </a:p>
        </p:txBody>
      </p:sp>
      <p:sp>
        <p:nvSpPr>
          <p:cNvPr id="49176" name="Rectangle 29">
            <a:extLst>
              <a:ext uri="{FF2B5EF4-FFF2-40B4-BE49-F238E27FC236}">
                <a16:creationId xmlns:a16="http://schemas.microsoft.com/office/drawing/2014/main" id="{0C1759A5-A35C-F94B-9395-5E6CA492723E}"/>
              </a:ext>
            </a:extLst>
          </p:cNvPr>
          <p:cNvSpPr>
            <a:spLocks noChangeArrowheads="1"/>
          </p:cNvSpPr>
          <p:nvPr/>
        </p:nvSpPr>
        <p:spPr bwMode="auto">
          <a:xfrm>
            <a:off x="5426075" y="4900613"/>
            <a:ext cx="2289175"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77" name="Rectangle 30">
            <a:extLst>
              <a:ext uri="{FF2B5EF4-FFF2-40B4-BE49-F238E27FC236}">
                <a16:creationId xmlns:a16="http://schemas.microsoft.com/office/drawing/2014/main" id="{0147DD7B-AA3A-A041-A081-849F47C853E3}"/>
              </a:ext>
            </a:extLst>
          </p:cNvPr>
          <p:cNvSpPr>
            <a:spLocks noChangeArrowheads="1"/>
          </p:cNvSpPr>
          <p:nvPr/>
        </p:nvSpPr>
        <p:spPr bwMode="auto">
          <a:xfrm>
            <a:off x="6157913" y="5021263"/>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知识库</a:t>
            </a:r>
            <a:endParaRPr lang="zh-CN" altLang="en-US" sz="1800">
              <a:latin typeface="Verdana" panose="020B0604030504040204" pitchFamily="34" charset="0"/>
            </a:endParaRPr>
          </a:p>
        </p:txBody>
      </p:sp>
      <p:grpSp>
        <p:nvGrpSpPr>
          <p:cNvPr id="49178" name="Group 34">
            <a:extLst>
              <a:ext uri="{FF2B5EF4-FFF2-40B4-BE49-F238E27FC236}">
                <a16:creationId xmlns:a16="http://schemas.microsoft.com/office/drawing/2014/main" id="{A2699454-EEFC-D846-A85C-7717251BFEA1}"/>
              </a:ext>
            </a:extLst>
          </p:cNvPr>
          <p:cNvGrpSpPr>
            <a:grpSpLocks/>
          </p:cNvGrpSpPr>
          <p:nvPr/>
        </p:nvGrpSpPr>
        <p:grpSpPr bwMode="auto">
          <a:xfrm>
            <a:off x="1887538" y="2039938"/>
            <a:ext cx="120650" cy="592137"/>
            <a:chOff x="1234" y="968"/>
            <a:chExt cx="76" cy="373"/>
          </a:xfrm>
        </p:grpSpPr>
        <p:sp>
          <p:nvSpPr>
            <p:cNvPr id="50425" name="Line 31">
              <a:extLst>
                <a:ext uri="{FF2B5EF4-FFF2-40B4-BE49-F238E27FC236}">
                  <a16:creationId xmlns:a16="http://schemas.microsoft.com/office/drawing/2014/main" id="{2DD15849-97AC-B245-958B-45A59A224D9B}"/>
                </a:ext>
              </a:extLst>
            </p:cNvPr>
            <p:cNvSpPr>
              <a:spLocks noChangeShapeType="1"/>
            </p:cNvSpPr>
            <p:nvPr/>
          </p:nvSpPr>
          <p:spPr bwMode="auto">
            <a:xfrm>
              <a:off x="1272"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6" name="Freeform 32">
              <a:extLst>
                <a:ext uri="{FF2B5EF4-FFF2-40B4-BE49-F238E27FC236}">
                  <a16:creationId xmlns:a16="http://schemas.microsoft.com/office/drawing/2014/main" id="{01552CB6-EC6A-C443-8A44-BB69043D32EE}"/>
                </a:ext>
              </a:extLst>
            </p:cNvPr>
            <p:cNvSpPr>
              <a:spLocks/>
            </p:cNvSpPr>
            <p:nvPr/>
          </p:nvSpPr>
          <p:spPr bwMode="auto">
            <a:xfrm>
              <a:off x="1234" y="968"/>
              <a:ext cx="76" cy="82"/>
            </a:xfrm>
            <a:custGeom>
              <a:avLst/>
              <a:gdLst>
                <a:gd name="T0" fmla="*/ 76 w 76"/>
                <a:gd name="T1" fmla="*/ 82 h 82"/>
                <a:gd name="T2" fmla="*/ 38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8"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27" name="Freeform 33">
              <a:extLst>
                <a:ext uri="{FF2B5EF4-FFF2-40B4-BE49-F238E27FC236}">
                  <a16:creationId xmlns:a16="http://schemas.microsoft.com/office/drawing/2014/main" id="{672C7C2D-33D9-464B-8473-E732507A4F22}"/>
                </a:ext>
              </a:extLst>
            </p:cNvPr>
            <p:cNvSpPr>
              <a:spLocks/>
            </p:cNvSpPr>
            <p:nvPr/>
          </p:nvSpPr>
          <p:spPr bwMode="auto">
            <a:xfrm>
              <a:off x="1234" y="1261"/>
              <a:ext cx="76" cy="80"/>
            </a:xfrm>
            <a:custGeom>
              <a:avLst/>
              <a:gdLst>
                <a:gd name="T0" fmla="*/ 0 w 76"/>
                <a:gd name="T1" fmla="*/ 0 h 80"/>
                <a:gd name="T2" fmla="*/ 38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8"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79" name="Group 38">
            <a:extLst>
              <a:ext uri="{FF2B5EF4-FFF2-40B4-BE49-F238E27FC236}">
                <a16:creationId xmlns:a16="http://schemas.microsoft.com/office/drawing/2014/main" id="{A79716E3-5440-CC4D-8E08-E578C445ABB2}"/>
              </a:ext>
            </a:extLst>
          </p:cNvPr>
          <p:cNvGrpSpPr>
            <a:grpSpLocks/>
          </p:cNvGrpSpPr>
          <p:nvPr/>
        </p:nvGrpSpPr>
        <p:grpSpPr bwMode="auto">
          <a:xfrm>
            <a:off x="4084638" y="2039938"/>
            <a:ext cx="120650" cy="592137"/>
            <a:chOff x="2618" y="968"/>
            <a:chExt cx="76" cy="373"/>
          </a:xfrm>
        </p:grpSpPr>
        <p:sp>
          <p:nvSpPr>
            <p:cNvPr id="50422" name="Line 35">
              <a:extLst>
                <a:ext uri="{FF2B5EF4-FFF2-40B4-BE49-F238E27FC236}">
                  <a16:creationId xmlns:a16="http://schemas.microsoft.com/office/drawing/2014/main" id="{8653E856-1E0F-9941-B278-8E5C5DE820E0}"/>
                </a:ext>
              </a:extLst>
            </p:cNvPr>
            <p:cNvSpPr>
              <a:spLocks noChangeShapeType="1"/>
            </p:cNvSpPr>
            <p:nvPr/>
          </p:nvSpPr>
          <p:spPr bwMode="auto">
            <a:xfrm>
              <a:off x="2655"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3" name="Freeform 36">
              <a:extLst>
                <a:ext uri="{FF2B5EF4-FFF2-40B4-BE49-F238E27FC236}">
                  <a16:creationId xmlns:a16="http://schemas.microsoft.com/office/drawing/2014/main" id="{57CB872A-C36E-4E49-826D-E40A31C26BD2}"/>
                </a:ext>
              </a:extLst>
            </p:cNvPr>
            <p:cNvSpPr>
              <a:spLocks/>
            </p:cNvSpPr>
            <p:nvPr/>
          </p:nvSpPr>
          <p:spPr bwMode="auto">
            <a:xfrm>
              <a:off x="2618" y="968"/>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24" name="Freeform 37">
              <a:extLst>
                <a:ext uri="{FF2B5EF4-FFF2-40B4-BE49-F238E27FC236}">
                  <a16:creationId xmlns:a16="http://schemas.microsoft.com/office/drawing/2014/main" id="{5CD84155-F94A-4849-91C0-487A401D31C6}"/>
                </a:ext>
              </a:extLst>
            </p:cNvPr>
            <p:cNvSpPr>
              <a:spLocks/>
            </p:cNvSpPr>
            <p:nvPr/>
          </p:nvSpPr>
          <p:spPr bwMode="auto">
            <a:xfrm>
              <a:off x="2618" y="1261"/>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0" name="Group 42">
            <a:extLst>
              <a:ext uri="{FF2B5EF4-FFF2-40B4-BE49-F238E27FC236}">
                <a16:creationId xmlns:a16="http://schemas.microsoft.com/office/drawing/2014/main" id="{1BAA18C2-E6EE-CA4D-8E20-7950495861A0}"/>
              </a:ext>
            </a:extLst>
          </p:cNvPr>
          <p:cNvGrpSpPr>
            <a:grpSpLocks/>
          </p:cNvGrpSpPr>
          <p:nvPr/>
        </p:nvGrpSpPr>
        <p:grpSpPr bwMode="auto">
          <a:xfrm>
            <a:off x="6281738" y="2039938"/>
            <a:ext cx="120650" cy="592137"/>
            <a:chOff x="4002" y="968"/>
            <a:chExt cx="76" cy="373"/>
          </a:xfrm>
        </p:grpSpPr>
        <p:sp>
          <p:nvSpPr>
            <p:cNvPr id="50419" name="Line 39">
              <a:extLst>
                <a:ext uri="{FF2B5EF4-FFF2-40B4-BE49-F238E27FC236}">
                  <a16:creationId xmlns:a16="http://schemas.microsoft.com/office/drawing/2014/main" id="{583E9FB8-A880-FC41-B840-137407246D19}"/>
                </a:ext>
              </a:extLst>
            </p:cNvPr>
            <p:cNvSpPr>
              <a:spLocks noChangeShapeType="1"/>
            </p:cNvSpPr>
            <p:nvPr/>
          </p:nvSpPr>
          <p:spPr bwMode="auto">
            <a:xfrm>
              <a:off x="4039"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20" name="Freeform 40">
              <a:extLst>
                <a:ext uri="{FF2B5EF4-FFF2-40B4-BE49-F238E27FC236}">
                  <a16:creationId xmlns:a16="http://schemas.microsoft.com/office/drawing/2014/main" id="{395F4B2F-70F8-EE4E-BEC5-593618263796}"/>
                </a:ext>
              </a:extLst>
            </p:cNvPr>
            <p:cNvSpPr>
              <a:spLocks/>
            </p:cNvSpPr>
            <p:nvPr/>
          </p:nvSpPr>
          <p:spPr bwMode="auto">
            <a:xfrm>
              <a:off x="4002" y="968"/>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21" name="Freeform 41">
              <a:extLst>
                <a:ext uri="{FF2B5EF4-FFF2-40B4-BE49-F238E27FC236}">
                  <a16:creationId xmlns:a16="http://schemas.microsoft.com/office/drawing/2014/main" id="{1BC45A4B-4434-E241-AA04-042C777FF230}"/>
                </a:ext>
              </a:extLst>
            </p:cNvPr>
            <p:cNvSpPr>
              <a:spLocks/>
            </p:cNvSpPr>
            <p:nvPr/>
          </p:nvSpPr>
          <p:spPr bwMode="auto">
            <a:xfrm>
              <a:off x="4002" y="1261"/>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1" name="Group 46">
            <a:extLst>
              <a:ext uri="{FF2B5EF4-FFF2-40B4-BE49-F238E27FC236}">
                <a16:creationId xmlns:a16="http://schemas.microsoft.com/office/drawing/2014/main" id="{AFAA6736-7879-B04B-90B7-736DACA33007}"/>
              </a:ext>
            </a:extLst>
          </p:cNvPr>
          <p:cNvGrpSpPr>
            <a:grpSpLocks/>
          </p:cNvGrpSpPr>
          <p:nvPr/>
        </p:nvGrpSpPr>
        <p:grpSpPr bwMode="auto">
          <a:xfrm>
            <a:off x="1887538" y="3224213"/>
            <a:ext cx="120650" cy="592137"/>
            <a:chOff x="1234" y="1714"/>
            <a:chExt cx="76" cy="373"/>
          </a:xfrm>
        </p:grpSpPr>
        <p:sp>
          <p:nvSpPr>
            <p:cNvPr id="50416" name="Line 43">
              <a:extLst>
                <a:ext uri="{FF2B5EF4-FFF2-40B4-BE49-F238E27FC236}">
                  <a16:creationId xmlns:a16="http://schemas.microsoft.com/office/drawing/2014/main" id="{24117FE5-6C59-9347-9A7B-96157BAFABFE}"/>
                </a:ext>
              </a:extLst>
            </p:cNvPr>
            <p:cNvSpPr>
              <a:spLocks noChangeShapeType="1"/>
            </p:cNvSpPr>
            <p:nvPr/>
          </p:nvSpPr>
          <p:spPr bwMode="auto">
            <a:xfrm>
              <a:off x="1272" y="1792"/>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7" name="Freeform 44">
              <a:extLst>
                <a:ext uri="{FF2B5EF4-FFF2-40B4-BE49-F238E27FC236}">
                  <a16:creationId xmlns:a16="http://schemas.microsoft.com/office/drawing/2014/main" id="{8A577137-ED28-1748-963D-C713AF2C40D9}"/>
                </a:ext>
              </a:extLst>
            </p:cNvPr>
            <p:cNvSpPr>
              <a:spLocks/>
            </p:cNvSpPr>
            <p:nvPr/>
          </p:nvSpPr>
          <p:spPr bwMode="auto">
            <a:xfrm>
              <a:off x="1234" y="1714"/>
              <a:ext cx="76" cy="81"/>
            </a:xfrm>
            <a:custGeom>
              <a:avLst/>
              <a:gdLst>
                <a:gd name="T0" fmla="*/ 76 w 76"/>
                <a:gd name="T1" fmla="*/ 81 h 81"/>
                <a:gd name="T2" fmla="*/ 38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8"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18" name="Freeform 45">
              <a:extLst>
                <a:ext uri="{FF2B5EF4-FFF2-40B4-BE49-F238E27FC236}">
                  <a16:creationId xmlns:a16="http://schemas.microsoft.com/office/drawing/2014/main" id="{F7C0AF84-8CA1-434F-AE9C-65D0280A73BD}"/>
                </a:ext>
              </a:extLst>
            </p:cNvPr>
            <p:cNvSpPr>
              <a:spLocks/>
            </p:cNvSpPr>
            <p:nvPr/>
          </p:nvSpPr>
          <p:spPr bwMode="auto">
            <a:xfrm>
              <a:off x="1234" y="2006"/>
              <a:ext cx="76" cy="81"/>
            </a:xfrm>
            <a:custGeom>
              <a:avLst/>
              <a:gdLst>
                <a:gd name="T0" fmla="*/ 0 w 76"/>
                <a:gd name="T1" fmla="*/ 0 h 81"/>
                <a:gd name="T2" fmla="*/ 38 w 76"/>
                <a:gd name="T3" fmla="*/ 81 h 81"/>
                <a:gd name="T4" fmla="*/ 76 w 76"/>
                <a:gd name="T5" fmla="*/ 0 h 81"/>
                <a:gd name="T6" fmla="*/ 0 w 76"/>
                <a:gd name="T7" fmla="*/ 0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0" y="0"/>
                  </a:moveTo>
                  <a:lnTo>
                    <a:pt x="38" y="81"/>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2" name="Group 50">
            <a:extLst>
              <a:ext uri="{FF2B5EF4-FFF2-40B4-BE49-F238E27FC236}">
                <a16:creationId xmlns:a16="http://schemas.microsoft.com/office/drawing/2014/main" id="{0B317C95-D9E2-6545-818F-003F2C63CF68}"/>
              </a:ext>
            </a:extLst>
          </p:cNvPr>
          <p:cNvGrpSpPr>
            <a:grpSpLocks/>
          </p:cNvGrpSpPr>
          <p:nvPr/>
        </p:nvGrpSpPr>
        <p:grpSpPr bwMode="auto">
          <a:xfrm>
            <a:off x="6007100" y="3224213"/>
            <a:ext cx="120650" cy="592137"/>
            <a:chOff x="3829" y="1714"/>
            <a:chExt cx="76" cy="373"/>
          </a:xfrm>
        </p:grpSpPr>
        <p:sp>
          <p:nvSpPr>
            <p:cNvPr id="50413" name="Line 47">
              <a:extLst>
                <a:ext uri="{FF2B5EF4-FFF2-40B4-BE49-F238E27FC236}">
                  <a16:creationId xmlns:a16="http://schemas.microsoft.com/office/drawing/2014/main" id="{CBB0D089-6CB6-B94C-847D-22C8B2835020}"/>
                </a:ext>
              </a:extLst>
            </p:cNvPr>
            <p:cNvSpPr>
              <a:spLocks noChangeShapeType="1"/>
            </p:cNvSpPr>
            <p:nvPr/>
          </p:nvSpPr>
          <p:spPr bwMode="auto">
            <a:xfrm>
              <a:off x="3866" y="1792"/>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4" name="Freeform 48">
              <a:extLst>
                <a:ext uri="{FF2B5EF4-FFF2-40B4-BE49-F238E27FC236}">
                  <a16:creationId xmlns:a16="http://schemas.microsoft.com/office/drawing/2014/main" id="{37630584-BE4D-9047-82D9-4C9FA6D3E9CF}"/>
                </a:ext>
              </a:extLst>
            </p:cNvPr>
            <p:cNvSpPr>
              <a:spLocks/>
            </p:cNvSpPr>
            <p:nvPr/>
          </p:nvSpPr>
          <p:spPr bwMode="auto">
            <a:xfrm>
              <a:off x="3829" y="1714"/>
              <a:ext cx="76" cy="81"/>
            </a:xfrm>
            <a:custGeom>
              <a:avLst/>
              <a:gdLst>
                <a:gd name="T0" fmla="*/ 76 w 76"/>
                <a:gd name="T1" fmla="*/ 81 h 81"/>
                <a:gd name="T2" fmla="*/ 37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7"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15" name="Freeform 49">
              <a:extLst>
                <a:ext uri="{FF2B5EF4-FFF2-40B4-BE49-F238E27FC236}">
                  <a16:creationId xmlns:a16="http://schemas.microsoft.com/office/drawing/2014/main" id="{D53C6217-D85C-8C4E-BB54-B540CE7AC918}"/>
                </a:ext>
              </a:extLst>
            </p:cNvPr>
            <p:cNvSpPr>
              <a:spLocks/>
            </p:cNvSpPr>
            <p:nvPr/>
          </p:nvSpPr>
          <p:spPr bwMode="auto">
            <a:xfrm>
              <a:off x="3829" y="2006"/>
              <a:ext cx="76" cy="81"/>
            </a:xfrm>
            <a:custGeom>
              <a:avLst/>
              <a:gdLst>
                <a:gd name="T0" fmla="*/ 0 w 76"/>
                <a:gd name="T1" fmla="*/ 0 h 81"/>
                <a:gd name="T2" fmla="*/ 37 w 76"/>
                <a:gd name="T3" fmla="*/ 81 h 81"/>
                <a:gd name="T4" fmla="*/ 76 w 76"/>
                <a:gd name="T5" fmla="*/ 0 h 81"/>
                <a:gd name="T6" fmla="*/ 0 w 76"/>
                <a:gd name="T7" fmla="*/ 0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0" y="0"/>
                  </a:moveTo>
                  <a:lnTo>
                    <a:pt x="37" y="81"/>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3" name="Group 54">
            <a:extLst>
              <a:ext uri="{FF2B5EF4-FFF2-40B4-BE49-F238E27FC236}">
                <a16:creationId xmlns:a16="http://schemas.microsoft.com/office/drawing/2014/main" id="{25182907-2D62-944C-8ACF-DA24988E025F}"/>
              </a:ext>
            </a:extLst>
          </p:cNvPr>
          <p:cNvGrpSpPr>
            <a:grpSpLocks/>
          </p:cNvGrpSpPr>
          <p:nvPr/>
        </p:nvGrpSpPr>
        <p:grpSpPr bwMode="auto">
          <a:xfrm>
            <a:off x="2986088" y="4308475"/>
            <a:ext cx="120650" cy="592138"/>
            <a:chOff x="1926" y="2397"/>
            <a:chExt cx="76" cy="373"/>
          </a:xfrm>
        </p:grpSpPr>
        <p:sp>
          <p:nvSpPr>
            <p:cNvPr id="50410" name="Line 51">
              <a:extLst>
                <a:ext uri="{FF2B5EF4-FFF2-40B4-BE49-F238E27FC236}">
                  <a16:creationId xmlns:a16="http://schemas.microsoft.com/office/drawing/2014/main" id="{820B09C2-7087-5F4C-82C9-0123455F2A82}"/>
                </a:ext>
              </a:extLst>
            </p:cNvPr>
            <p:cNvSpPr>
              <a:spLocks noChangeShapeType="1"/>
            </p:cNvSpPr>
            <p:nvPr/>
          </p:nvSpPr>
          <p:spPr bwMode="auto">
            <a:xfrm>
              <a:off x="1964" y="2475"/>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11" name="Freeform 52">
              <a:extLst>
                <a:ext uri="{FF2B5EF4-FFF2-40B4-BE49-F238E27FC236}">
                  <a16:creationId xmlns:a16="http://schemas.microsoft.com/office/drawing/2014/main" id="{690928A2-FE0D-7742-B216-6FB6B1916209}"/>
                </a:ext>
              </a:extLst>
            </p:cNvPr>
            <p:cNvSpPr>
              <a:spLocks/>
            </p:cNvSpPr>
            <p:nvPr/>
          </p:nvSpPr>
          <p:spPr bwMode="auto">
            <a:xfrm>
              <a:off x="1926" y="2397"/>
              <a:ext cx="76" cy="82"/>
            </a:xfrm>
            <a:custGeom>
              <a:avLst/>
              <a:gdLst>
                <a:gd name="T0" fmla="*/ 76 w 76"/>
                <a:gd name="T1" fmla="*/ 82 h 82"/>
                <a:gd name="T2" fmla="*/ 38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8"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12" name="Freeform 53">
              <a:extLst>
                <a:ext uri="{FF2B5EF4-FFF2-40B4-BE49-F238E27FC236}">
                  <a16:creationId xmlns:a16="http://schemas.microsoft.com/office/drawing/2014/main" id="{C4999CBE-195C-814A-AD1C-3AF417840FC6}"/>
                </a:ext>
              </a:extLst>
            </p:cNvPr>
            <p:cNvSpPr>
              <a:spLocks/>
            </p:cNvSpPr>
            <p:nvPr/>
          </p:nvSpPr>
          <p:spPr bwMode="auto">
            <a:xfrm>
              <a:off x="1926" y="2690"/>
              <a:ext cx="76" cy="80"/>
            </a:xfrm>
            <a:custGeom>
              <a:avLst/>
              <a:gdLst>
                <a:gd name="T0" fmla="*/ 0 w 76"/>
                <a:gd name="T1" fmla="*/ 0 h 80"/>
                <a:gd name="T2" fmla="*/ 38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8"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4" name="Group 58">
            <a:extLst>
              <a:ext uri="{FF2B5EF4-FFF2-40B4-BE49-F238E27FC236}">
                <a16:creationId xmlns:a16="http://schemas.microsoft.com/office/drawing/2014/main" id="{E48ABDC9-772C-1B45-AC45-D0A3F5C6FA6D}"/>
              </a:ext>
            </a:extLst>
          </p:cNvPr>
          <p:cNvGrpSpPr>
            <a:grpSpLocks/>
          </p:cNvGrpSpPr>
          <p:nvPr/>
        </p:nvGrpSpPr>
        <p:grpSpPr bwMode="auto">
          <a:xfrm>
            <a:off x="4084638" y="3224213"/>
            <a:ext cx="120650" cy="1676400"/>
            <a:chOff x="2618" y="1714"/>
            <a:chExt cx="76" cy="1056"/>
          </a:xfrm>
        </p:grpSpPr>
        <p:sp>
          <p:nvSpPr>
            <p:cNvPr id="50407" name="Line 55">
              <a:extLst>
                <a:ext uri="{FF2B5EF4-FFF2-40B4-BE49-F238E27FC236}">
                  <a16:creationId xmlns:a16="http://schemas.microsoft.com/office/drawing/2014/main" id="{459B2F1A-BDC1-AE40-9A67-E204238D7236}"/>
                </a:ext>
              </a:extLst>
            </p:cNvPr>
            <p:cNvSpPr>
              <a:spLocks noChangeShapeType="1"/>
            </p:cNvSpPr>
            <p:nvPr/>
          </p:nvSpPr>
          <p:spPr bwMode="auto">
            <a:xfrm>
              <a:off x="2655" y="1792"/>
              <a:ext cx="1" cy="9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8" name="Freeform 56">
              <a:extLst>
                <a:ext uri="{FF2B5EF4-FFF2-40B4-BE49-F238E27FC236}">
                  <a16:creationId xmlns:a16="http://schemas.microsoft.com/office/drawing/2014/main" id="{3BBEA297-EAD5-B04F-89E5-94C316CB8D26}"/>
                </a:ext>
              </a:extLst>
            </p:cNvPr>
            <p:cNvSpPr>
              <a:spLocks/>
            </p:cNvSpPr>
            <p:nvPr/>
          </p:nvSpPr>
          <p:spPr bwMode="auto">
            <a:xfrm>
              <a:off x="2618" y="1714"/>
              <a:ext cx="76" cy="81"/>
            </a:xfrm>
            <a:custGeom>
              <a:avLst/>
              <a:gdLst>
                <a:gd name="T0" fmla="*/ 76 w 76"/>
                <a:gd name="T1" fmla="*/ 81 h 81"/>
                <a:gd name="T2" fmla="*/ 37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7"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09" name="Freeform 57">
              <a:extLst>
                <a:ext uri="{FF2B5EF4-FFF2-40B4-BE49-F238E27FC236}">
                  <a16:creationId xmlns:a16="http://schemas.microsoft.com/office/drawing/2014/main" id="{1C0BBF52-A00F-AE45-BE29-9F84872DD534}"/>
                </a:ext>
              </a:extLst>
            </p:cNvPr>
            <p:cNvSpPr>
              <a:spLocks/>
            </p:cNvSpPr>
            <p:nvPr/>
          </p:nvSpPr>
          <p:spPr bwMode="auto">
            <a:xfrm>
              <a:off x="2618" y="2690"/>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5" name="Group 62">
            <a:extLst>
              <a:ext uri="{FF2B5EF4-FFF2-40B4-BE49-F238E27FC236}">
                <a16:creationId xmlns:a16="http://schemas.microsoft.com/office/drawing/2014/main" id="{6A8A517C-56BE-364E-A8F7-4B0F12BA4438}"/>
              </a:ext>
            </a:extLst>
          </p:cNvPr>
          <p:cNvGrpSpPr>
            <a:grpSpLocks/>
          </p:cNvGrpSpPr>
          <p:nvPr/>
        </p:nvGrpSpPr>
        <p:grpSpPr bwMode="auto">
          <a:xfrm>
            <a:off x="2312988" y="5132388"/>
            <a:ext cx="366712" cy="130175"/>
            <a:chOff x="1502" y="2916"/>
            <a:chExt cx="231" cy="82"/>
          </a:xfrm>
        </p:grpSpPr>
        <p:sp>
          <p:nvSpPr>
            <p:cNvPr id="50404" name="Line 59">
              <a:extLst>
                <a:ext uri="{FF2B5EF4-FFF2-40B4-BE49-F238E27FC236}">
                  <a16:creationId xmlns:a16="http://schemas.microsoft.com/office/drawing/2014/main" id="{8B97EF9C-74A7-8F4D-A699-5550650AC5B3}"/>
                </a:ext>
              </a:extLst>
            </p:cNvPr>
            <p:cNvSpPr>
              <a:spLocks noChangeShapeType="1"/>
            </p:cNvSpPr>
            <p:nvPr/>
          </p:nvSpPr>
          <p:spPr bwMode="auto">
            <a:xfrm>
              <a:off x="1574" y="2956"/>
              <a:ext cx="8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5" name="Freeform 60">
              <a:extLst>
                <a:ext uri="{FF2B5EF4-FFF2-40B4-BE49-F238E27FC236}">
                  <a16:creationId xmlns:a16="http://schemas.microsoft.com/office/drawing/2014/main" id="{816D5B89-95FF-0044-B12B-A37F12FC592B}"/>
                </a:ext>
              </a:extLst>
            </p:cNvPr>
            <p:cNvSpPr>
              <a:spLocks/>
            </p:cNvSpPr>
            <p:nvPr/>
          </p:nvSpPr>
          <p:spPr bwMode="auto">
            <a:xfrm>
              <a:off x="1502" y="2916"/>
              <a:ext cx="76" cy="82"/>
            </a:xfrm>
            <a:custGeom>
              <a:avLst/>
              <a:gdLst>
                <a:gd name="T0" fmla="*/ 76 w 76"/>
                <a:gd name="T1" fmla="*/ 0 h 82"/>
                <a:gd name="T2" fmla="*/ 0 w 76"/>
                <a:gd name="T3" fmla="*/ 40 h 82"/>
                <a:gd name="T4" fmla="*/ 76 w 76"/>
                <a:gd name="T5" fmla="*/ 82 h 82"/>
                <a:gd name="T6" fmla="*/ 76 w 76"/>
                <a:gd name="T7" fmla="*/ 0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0"/>
                  </a:moveTo>
                  <a:lnTo>
                    <a:pt x="0" y="40"/>
                  </a:lnTo>
                  <a:lnTo>
                    <a:pt x="76" y="8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06" name="Freeform 61">
              <a:extLst>
                <a:ext uri="{FF2B5EF4-FFF2-40B4-BE49-F238E27FC236}">
                  <a16:creationId xmlns:a16="http://schemas.microsoft.com/office/drawing/2014/main" id="{24D8E31E-1002-9742-9E46-BEFEB9122CDC}"/>
                </a:ext>
              </a:extLst>
            </p:cNvPr>
            <p:cNvSpPr>
              <a:spLocks/>
            </p:cNvSpPr>
            <p:nvPr/>
          </p:nvSpPr>
          <p:spPr bwMode="auto">
            <a:xfrm>
              <a:off x="1658" y="2916"/>
              <a:ext cx="75" cy="82"/>
            </a:xfrm>
            <a:custGeom>
              <a:avLst/>
              <a:gdLst>
                <a:gd name="T0" fmla="*/ 0 w 75"/>
                <a:gd name="T1" fmla="*/ 82 h 82"/>
                <a:gd name="T2" fmla="*/ 75 w 75"/>
                <a:gd name="T3" fmla="*/ 40 h 82"/>
                <a:gd name="T4" fmla="*/ 0 w 75"/>
                <a:gd name="T5" fmla="*/ 0 h 82"/>
                <a:gd name="T6" fmla="*/ 0 w 75"/>
                <a:gd name="T7" fmla="*/ 82 h 82"/>
                <a:gd name="T8" fmla="*/ 0 60000 65536"/>
                <a:gd name="T9" fmla="*/ 0 60000 65536"/>
                <a:gd name="T10" fmla="*/ 0 60000 65536"/>
                <a:gd name="T11" fmla="*/ 0 60000 65536"/>
                <a:gd name="T12" fmla="*/ 0 w 75"/>
                <a:gd name="T13" fmla="*/ 0 h 82"/>
                <a:gd name="T14" fmla="*/ 75 w 75"/>
                <a:gd name="T15" fmla="*/ 82 h 82"/>
              </a:gdLst>
              <a:ahLst/>
              <a:cxnLst>
                <a:cxn ang="T8">
                  <a:pos x="T0" y="T1"/>
                </a:cxn>
                <a:cxn ang="T9">
                  <a:pos x="T2" y="T3"/>
                </a:cxn>
                <a:cxn ang="T10">
                  <a:pos x="T4" y="T5"/>
                </a:cxn>
                <a:cxn ang="T11">
                  <a:pos x="T6" y="T7"/>
                </a:cxn>
              </a:cxnLst>
              <a:rect l="T12" t="T13" r="T14" b="T15"/>
              <a:pathLst>
                <a:path w="75" h="82">
                  <a:moveTo>
                    <a:pt x="0" y="82"/>
                  </a:moveTo>
                  <a:lnTo>
                    <a:pt x="75" y="40"/>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6" name="Group 65">
            <a:extLst>
              <a:ext uri="{FF2B5EF4-FFF2-40B4-BE49-F238E27FC236}">
                <a16:creationId xmlns:a16="http://schemas.microsoft.com/office/drawing/2014/main" id="{9A1FED03-20D8-4546-BAC7-BA37272230CC}"/>
              </a:ext>
            </a:extLst>
          </p:cNvPr>
          <p:cNvGrpSpPr>
            <a:grpSpLocks/>
          </p:cNvGrpSpPr>
          <p:nvPr/>
        </p:nvGrpSpPr>
        <p:grpSpPr bwMode="auto">
          <a:xfrm>
            <a:off x="4967288" y="5033963"/>
            <a:ext cx="458787" cy="130175"/>
            <a:chOff x="3174" y="2854"/>
            <a:chExt cx="289" cy="82"/>
          </a:xfrm>
        </p:grpSpPr>
        <p:sp>
          <p:nvSpPr>
            <p:cNvPr id="50402" name="Line 63">
              <a:extLst>
                <a:ext uri="{FF2B5EF4-FFF2-40B4-BE49-F238E27FC236}">
                  <a16:creationId xmlns:a16="http://schemas.microsoft.com/office/drawing/2014/main" id="{B2E5FB20-25D8-8542-955C-1705B548478B}"/>
                </a:ext>
              </a:extLst>
            </p:cNvPr>
            <p:cNvSpPr>
              <a:spLocks noChangeShapeType="1"/>
            </p:cNvSpPr>
            <p:nvPr/>
          </p:nvSpPr>
          <p:spPr bwMode="auto">
            <a:xfrm flipH="1">
              <a:off x="3246" y="2894"/>
              <a:ext cx="2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3" name="Freeform 64">
              <a:extLst>
                <a:ext uri="{FF2B5EF4-FFF2-40B4-BE49-F238E27FC236}">
                  <a16:creationId xmlns:a16="http://schemas.microsoft.com/office/drawing/2014/main" id="{EB60BA49-DE00-2E4F-9945-C3143B910F34}"/>
                </a:ext>
              </a:extLst>
            </p:cNvPr>
            <p:cNvSpPr>
              <a:spLocks/>
            </p:cNvSpPr>
            <p:nvPr/>
          </p:nvSpPr>
          <p:spPr bwMode="auto">
            <a:xfrm>
              <a:off x="3174" y="2854"/>
              <a:ext cx="76" cy="82"/>
            </a:xfrm>
            <a:custGeom>
              <a:avLst/>
              <a:gdLst>
                <a:gd name="T0" fmla="*/ 76 w 76"/>
                <a:gd name="T1" fmla="*/ 0 h 82"/>
                <a:gd name="T2" fmla="*/ 0 w 76"/>
                <a:gd name="T3" fmla="*/ 40 h 82"/>
                <a:gd name="T4" fmla="*/ 76 w 76"/>
                <a:gd name="T5" fmla="*/ 82 h 82"/>
                <a:gd name="T6" fmla="*/ 76 w 76"/>
                <a:gd name="T7" fmla="*/ 0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0"/>
                  </a:moveTo>
                  <a:lnTo>
                    <a:pt x="0" y="40"/>
                  </a:lnTo>
                  <a:lnTo>
                    <a:pt x="76" y="8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7" name="Group 68">
            <a:extLst>
              <a:ext uri="{FF2B5EF4-FFF2-40B4-BE49-F238E27FC236}">
                <a16:creationId xmlns:a16="http://schemas.microsoft.com/office/drawing/2014/main" id="{0B207C57-9F21-C047-90D7-9B661CC221AB}"/>
              </a:ext>
            </a:extLst>
          </p:cNvPr>
          <p:cNvGrpSpPr>
            <a:grpSpLocks/>
          </p:cNvGrpSpPr>
          <p:nvPr/>
        </p:nvGrpSpPr>
        <p:grpSpPr bwMode="auto">
          <a:xfrm>
            <a:off x="6007100" y="4406900"/>
            <a:ext cx="120650" cy="493713"/>
            <a:chOff x="3829" y="2459"/>
            <a:chExt cx="76" cy="311"/>
          </a:xfrm>
        </p:grpSpPr>
        <p:sp>
          <p:nvSpPr>
            <p:cNvPr id="50400" name="Line 66">
              <a:extLst>
                <a:ext uri="{FF2B5EF4-FFF2-40B4-BE49-F238E27FC236}">
                  <a16:creationId xmlns:a16="http://schemas.microsoft.com/office/drawing/2014/main" id="{E90894D3-4210-CB40-9FE8-E7BF2134450F}"/>
                </a:ext>
              </a:extLst>
            </p:cNvPr>
            <p:cNvSpPr>
              <a:spLocks noChangeShapeType="1"/>
            </p:cNvSpPr>
            <p:nvPr/>
          </p:nvSpPr>
          <p:spPr bwMode="auto">
            <a:xfrm>
              <a:off x="3866" y="2459"/>
              <a:ext cx="1" cy="23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401" name="Freeform 67">
              <a:extLst>
                <a:ext uri="{FF2B5EF4-FFF2-40B4-BE49-F238E27FC236}">
                  <a16:creationId xmlns:a16="http://schemas.microsoft.com/office/drawing/2014/main" id="{639C2357-063E-8941-956B-AD74E37D1A29}"/>
                </a:ext>
              </a:extLst>
            </p:cNvPr>
            <p:cNvSpPr>
              <a:spLocks/>
            </p:cNvSpPr>
            <p:nvPr/>
          </p:nvSpPr>
          <p:spPr bwMode="auto">
            <a:xfrm>
              <a:off x="3829" y="2690"/>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188" name="Group 71">
            <a:extLst>
              <a:ext uri="{FF2B5EF4-FFF2-40B4-BE49-F238E27FC236}">
                <a16:creationId xmlns:a16="http://schemas.microsoft.com/office/drawing/2014/main" id="{C24FFB86-912B-DE4F-9286-583448290A03}"/>
              </a:ext>
            </a:extLst>
          </p:cNvPr>
          <p:cNvGrpSpPr>
            <a:grpSpLocks/>
          </p:cNvGrpSpPr>
          <p:nvPr/>
        </p:nvGrpSpPr>
        <p:grpSpPr bwMode="auto">
          <a:xfrm>
            <a:off x="1522413" y="4308475"/>
            <a:ext cx="120650" cy="493713"/>
            <a:chOff x="1004" y="2397"/>
            <a:chExt cx="76" cy="311"/>
          </a:xfrm>
        </p:grpSpPr>
        <p:sp>
          <p:nvSpPr>
            <p:cNvPr id="50398" name="Line 69">
              <a:extLst>
                <a:ext uri="{FF2B5EF4-FFF2-40B4-BE49-F238E27FC236}">
                  <a16:creationId xmlns:a16="http://schemas.microsoft.com/office/drawing/2014/main" id="{DC66EABB-6D8B-0046-A334-644E9144A22A}"/>
                </a:ext>
              </a:extLst>
            </p:cNvPr>
            <p:cNvSpPr>
              <a:spLocks noChangeShapeType="1"/>
            </p:cNvSpPr>
            <p:nvPr/>
          </p:nvSpPr>
          <p:spPr bwMode="auto">
            <a:xfrm flipV="1">
              <a:off x="1041" y="2475"/>
              <a:ext cx="1" cy="23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399" name="Freeform 70">
              <a:extLst>
                <a:ext uri="{FF2B5EF4-FFF2-40B4-BE49-F238E27FC236}">
                  <a16:creationId xmlns:a16="http://schemas.microsoft.com/office/drawing/2014/main" id="{99C01F2C-FD86-1249-9220-7F3340A2E418}"/>
                </a:ext>
              </a:extLst>
            </p:cNvPr>
            <p:cNvSpPr>
              <a:spLocks/>
            </p:cNvSpPr>
            <p:nvPr/>
          </p:nvSpPr>
          <p:spPr bwMode="auto">
            <a:xfrm>
              <a:off x="1004" y="2397"/>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189" name="Rectangle 72">
            <a:extLst>
              <a:ext uri="{FF2B5EF4-FFF2-40B4-BE49-F238E27FC236}">
                <a16:creationId xmlns:a16="http://schemas.microsoft.com/office/drawing/2014/main" id="{FE018C86-62BD-2847-B35D-F97DFFBE3E9F}"/>
              </a:ext>
            </a:extLst>
          </p:cNvPr>
          <p:cNvSpPr>
            <a:spLocks noChangeArrowheads="1"/>
          </p:cNvSpPr>
          <p:nvPr/>
        </p:nvSpPr>
        <p:spPr bwMode="auto">
          <a:xfrm>
            <a:off x="7896225" y="3302000"/>
            <a:ext cx="554038"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90" name="Rectangle 73">
            <a:extLst>
              <a:ext uri="{FF2B5EF4-FFF2-40B4-BE49-F238E27FC236}">
                <a16:creationId xmlns:a16="http://schemas.microsoft.com/office/drawing/2014/main" id="{FECD36ED-DEA4-6342-A8A8-BFF68E25B61A}"/>
              </a:ext>
            </a:extLst>
          </p:cNvPr>
          <p:cNvSpPr>
            <a:spLocks noChangeArrowheads="1"/>
          </p:cNvSpPr>
          <p:nvPr/>
        </p:nvSpPr>
        <p:spPr bwMode="auto">
          <a:xfrm rot="5400000">
            <a:off x="7258844" y="4064794"/>
            <a:ext cx="1752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专家系统核心</a:t>
            </a:r>
            <a:endParaRPr lang="zh-CN" altLang="en-US" sz="1800">
              <a:latin typeface="Verdana" panose="020B0604030504040204" pitchFamily="34" charset="0"/>
            </a:endParaRPr>
          </a:p>
        </p:txBody>
      </p:sp>
      <p:grpSp>
        <p:nvGrpSpPr>
          <p:cNvPr id="49191" name="Group 644">
            <a:extLst>
              <a:ext uri="{FF2B5EF4-FFF2-40B4-BE49-F238E27FC236}">
                <a16:creationId xmlns:a16="http://schemas.microsoft.com/office/drawing/2014/main" id="{AEABAD5D-2129-0A48-A571-54572E043742}"/>
              </a:ext>
            </a:extLst>
          </p:cNvPr>
          <p:cNvGrpSpPr>
            <a:grpSpLocks/>
          </p:cNvGrpSpPr>
          <p:nvPr/>
        </p:nvGrpSpPr>
        <p:grpSpPr bwMode="auto">
          <a:xfrm>
            <a:off x="2490788" y="4598988"/>
            <a:ext cx="5411787" cy="1195387"/>
            <a:chOff x="1614" y="2580"/>
            <a:chExt cx="3409" cy="753"/>
          </a:xfrm>
        </p:grpSpPr>
        <p:grpSp>
          <p:nvGrpSpPr>
            <p:cNvPr id="49828" name="Group 274">
              <a:extLst>
                <a:ext uri="{FF2B5EF4-FFF2-40B4-BE49-F238E27FC236}">
                  <a16:creationId xmlns:a16="http://schemas.microsoft.com/office/drawing/2014/main" id="{BDD489D1-9FE4-594B-97E4-3D069ACA027F}"/>
                </a:ext>
              </a:extLst>
            </p:cNvPr>
            <p:cNvGrpSpPr>
              <a:grpSpLocks/>
            </p:cNvGrpSpPr>
            <p:nvPr/>
          </p:nvGrpSpPr>
          <p:grpSpPr bwMode="auto">
            <a:xfrm>
              <a:off x="1614" y="2584"/>
              <a:ext cx="2187" cy="749"/>
              <a:chOff x="1614" y="2584"/>
              <a:chExt cx="2187" cy="749"/>
            </a:xfrm>
          </p:grpSpPr>
          <p:sp>
            <p:nvSpPr>
              <p:cNvPr id="50198" name="Rectangle 74">
                <a:extLst>
                  <a:ext uri="{FF2B5EF4-FFF2-40B4-BE49-F238E27FC236}">
                    <a16:creationId xmlns:a16="http://schemas.microsoft.com/office/drawing/2014/main" id="{197B1EAD-B790-1043-BA87-D9C7D1E57949}"/>
                  </a:ext>
                </a:extLst>
              </p:cNvPr>
              <p:cNvSpPr>
                <a:spLocks noChangeArrowheads="1"/>
              </p:cNvSpPr>
              <p:nvPr/>
            </p:nvSpPr>
            <p:spPr bwMode="auto">
              <a:xfrm>
                <a:off x="1614" y="258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9" name="Rectangle 75">
                <a:extLst>
                  <a:ext uri="{FF2B5EF4-FFF2-40B4-BE49-F238E27FC236}">
                    <a16:creationId xmlns:a16="http://schemas.microsoft.com/office/drawing/2014/main" id="{F59DA194-0858-D049-92A2-FFA1098F3386}"/>
                  </a:ext>
                </a:extLst>
              </p:cNvPr>
              <p:cNvSpPr>
                <a:spLocks noChangeArrowheads="1"/>
              </p:cNvSpPr>
              <p:nvPr/>
            </p:nvSpPr>
            <p:spPr bwMode="auto">
              <a:xfrm>
                <a:off x="1614" y="259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0" name="Rectangle 76">
                <a:extLst>
                  <a:ext uri="{FF2B5EF4-FFF2-40B4-BE49-F238E27FC236}">
                    <a16:creationId xmlns:a16="http://schemas.microsoft.com/office/drawing/2014/main" id="{1881F53F-C6CA-8840-853D-62C29498E0B9}"/>
                  </a:ext>
                </a:extLst>
              </p:cNvPr>
              <p:cNvSpPr>
                <a:spLocks noChangeArrowheads="1"/>
              </p:cNvSpPr>
              <p:nvPr/>
            </p:nvSpPr>
            <p:spPr bwMode="auto">
              <a:xfrm>
                <a:off x="1614" y="26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1" name="Rectangle 77">
                <a:extLst>
                  <a:ext uri="{FF2B5EF4-FFF2-40B4-BE49-F238E27FC236}">
                    <a16:creationId xmlns:a16="http://schemas.microsoft.com/office/drawing/2014/main" id="{B1909806-1361-ED4C-8D25-BB0BA8AE1710}"/>
                  </a:ext>
                </a:extLst>
              </p:cNvPr>
              <p:cNvSpPr>
                <a:spLocks noChangeArrowheads="1"/>
              </p:cNvSpPr>
              <p:nvPr/>
            </p:nvSpPr>
            <p:spPr bwMode="auto">
              <a:xfrm>
                <a:off x="1614" y="263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2" name="Rectangle 78">
                <a:extLst>
                  <a:ext uri="{FF2B5EF4-FFF2-40B4-BE49-F238E27FC236}">
                    <a16:creationId xmlns:a16="http://schemas.microsoft.com/office/drawing/2014/main" id="{04659566-0560-EB4F-BAE4-13AB5B187031}"/>
                  </a:ext>
                </a:extLst>
              </p:cNvPr>
              <p:cNvSpPr>
                <a:spLocks noChangeArrowheads="1"/>
              </p:cNvSpPr>
              <p:nvPr/>
            </p:nvSpPr>
            <p:spPr bwMode="auto">
              <a:xfrm>
                <a:off x="1614" y="264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3" name="Rectangle 79">
                <a:extLst>
                  <a:ext uri="{FF2B5EF4-FFF2-40B4-BE49-F238E27FC236}">
                    <a16:creationId xmlns:a16="http://schemas.microsoft.com/office/drawing/2014/main" id="{D7273F82-A1D8-1049-9411-ECC7DD0F996E}"/>
                  </a:ext>
                </a:extLst>
              </p:cNvPr>
              <p:cNvSpPr>
                <a:spLocks noChangeArrowheads="1"/>
              </p:cNvSpPr>
              <p:nvPr/>
            </p:nvSpPr>
            <p:spPr bwMode="auto">
              <a:xfrm>
                <a:off x="1614" y="266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4" name="Rectangle 80">
                <a:extLst>
                  <a:ext uri="{FF2B5EF4-FFF2-40B4-BE49-F238E27FC236}">
                    <a16:creationId xmlns:a16="http://schemas.microsoft.com/office/drawing/2014/main" id="{6D5BD725-314B-E648-A5CB-320891C2667B}"/>
                  </a:ext>
                </a:extLst>
              </p:cNvPr>
              <p:cNvSpPr>
                <a:spLocks noChangeArrowheads="1"/>
              </p:cNvSpPr>
              <p:nvPr/>
            </p:nvSpPr>
            <p:spPr bwMode="auto">
              <a:xfrm>
                <a:off x="1614" y="267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5" name="Rectangle 81">
                <a:extLst>
                  <a:ext uri="{FF2B5EF4-FFF2-40B4-BE49-F238E27FC236}">
                    <a16:creationId xmlns:a16="http://schemas.microsoft.com/office/drawing/2014/main" id="{AE02D66F-A2E6-A34B-88B5-90FC90688412}"/>
                  </a:ext>
                </a:extLst>
              </p:cNvPr>
              <p:cNvSpPr>
                <a:spLocks noChangeArrowheads="1"/>
              </p:cNvSpPr>
              <p:nvPr/>
            </p:nvSpPr>
            <p:spPr bwMode="auto">
              <a:xfrm>
                <a:off x="1614" y="269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6" name="Rectangle 82">
                <a:extLst>
                  <a:ext uri="{FF2B5EF4-FFF2-40B4-BE49-F238E27FC236}">
                    <a16:creationId xmlns:a16="http://schemas.microsoft.com/office/drawing/2014/main" id="{3B345FE1-C639-974F-9902-A628B095D5DA}"/>
                  </a:ext>
                </a:extLst>
              </p:cNvPr>
              <p:cNvSpPr>
                <a:spLocks noChangeArrowheads="1"/>
              </p:cNvSpPr>
              <p:nvPr/>
            </p:nvSpPr>
            <p:spPr bwMode="auto">
              <a:xfrm>
                <a:off x="1614" y="270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7" name="Rectangle 83">
                <a:extLst>
                  <a:ext uri="{FF2B5EF4-FFF2-40B4-BE49-F238E27FC236}">
                    <a16:creationId xmlns:a16="http://schemas.microsoft.com/office/drawing/2014/main" id="{2E8E3E85-4B8C-9646-AA59-8DBAC452796E}"/>
                  </a:ext>
                </a:extLst>
              </p:cNvPr>
              <p:cNvSpPr>
                <a:spLocks noChangeArrowheads="1"/>
              </p:cNvSpPr>
              <p:nvPr/>
            </p:nvSpPr>
            <p:spPr bwMode="auto">
              <a:xfrm>
                <a:off x="1614" y="27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8" name="Rectangle 84">
                <a:extLst>
                  <a:ext uri="{FF2B5EF4-FFF2-40B4-BE49-F238E27FC236}">
                    <a16:creationId xmlns:a16="http://schemas.microsoft.com/office/drawing/2014/main" id="{294165EA-2997-4047-9873-7121CCE05DCC}"/>
                  </a:ext>
                </a:extLst>
              </p:cNvPr>
              <p:cNvSpPr>
                <a:spLocks noChangeArrowheads="1"/>
              </p:cNvSpPr>
              <p:nvPr/>
            </p:nvSpPr>
            <p:spPr bwMode="auto">
              <a:xfrm>
                <a:off x="1614" y="273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09" name="Rectangle 85">
                <a:extLst>
                  <a:ext uri="{FF2B5EF4-FFF2-40B4-BE49-F238E27FC236}">
                    <a16:creationId xmlns:a16="http://schemas.microsoft.com/office/drawing/2014/main" id="{B81E1FBD-3230-2746-BC10-5E59CB12E5E3}"/>
                  </a:ext>
                </a:extLst>
              </p:cNvPr>
              <p:cNvSpPr>
                <a:spLocks noChangeArrowheads="1"/>
              </p:cNvSpPr>
              <p:nvPr/>
            </p:nvSpPr>
            <p:spPr bwMode="auto">
              <a:xfrm>
                <a:off x="1614" y="275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0" name="Rectangle 86">
                <a:extLst>
                  <a:ext uri="{FF2B5EF4-FFF2-40B4-BE49-F238E27FC236}">
                    <a16:creationId xmlns:a16="http://schemas.microsoft.com/office/drawing/2014/main" id="{71679112-954D-3A45-83D0-F0F0A44E11D3}"/>
                  </a:ext>
                </a:extLst>
              </p:cNvPr>
              <p:cNvSpPr>
                <a:spLocks noChangeArrowheads="1"/>
              </p:cNvSpPr>
              <p:nvPr/>
            </p:nvSpPr>
            <p:spPr bwMode="auto">
              <a:xfrm>
                <a:off x="1614" y="277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1" name="Rectangle 87">
                <a:extLst>
                  <a:ext uri="{FF2B5EF4-FFF2-40B4-BE49-F238E27FC236}">
                    <a16:creationId xmlns:a16="http://schemas.microsoft.com/office/drawing/2014/main" id="{2C60FB82-EF30-1144-B47F-AA39846E4655}"/>
                  </a:ext>
                </a:extLst>
              </p:cNvPr>
              <p:cNvSpPr>
                <a:spLocks noChangeArrowheads="1"/>
              </p:cNvSpPr>
              <p:nvPr/>
            </p:nvSpPr>
            <p:spPr bwMode="auto">
              <a:xfrm>
                <a:off x="1614" y="278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2" name="Rectangle 88">
                <a:extLst>
                  <a:ext uri="{FF2B5EF4-FFF2-40B4-BE49-F238E27FC236}">
                    <a16:creationId xmlns:a16="http://schemas.microsoft.com/office/drawing/2014/main" id="{7752F95F-CFC8-6F42-9B59-2A0414A75F3F}"/>
                  </a:ext>
                </a:extLst>
              </p:cNvPr>
              <p:cNvSpPr>
                <a:spLocks noChangeArrowheads="1"/>
              </p:cNvSpPr>
              <p:nvPr/>
            </p:nvSpPr>
            <p:spPr bwMode="auto">
              <a:xfrm>
                <a:off x="1614" y="280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3" name="Rectangle 89">
                <a:extLst>
                  <a:ext uri="{FF2B5EF4-FFF2-40B4-BE49-F238E27FC236}">
                    <a16:creationId xmlns:a16="http://schemas.microsoft.com/office/drawing/2014/main" id="{980FB01A-3700-DE47-B157-F6A3131950C9}"/>
                  </a:ext>
                </a:extLst>
              </p:cNvPr>
              <p:cNvSpPr>
                <a:spLocks noChangeArrowheads="1"/>
              </p:cNvSpPr>
              <p:nvPr/>
            </p:nvSpPr>
            <p:spPr bwMode="auto">
              <a:xfrm>
                <a:off x="1614" y="281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4" name="Rectangle 90">
                <a:extLst>
                  <a:ext uri="{FF2B5EF4-FFF2-40B4-BE49-F238E27FC236}">
                    <a16:creationId xmlns:a16="http://schemas.microsoft.com/office/drawing/2014/main" id="{0E08677F-20D5-FC46-9743-37A4E047D3AB}"/>
                  </a:ext>
                </a:extLst>
              </p:cNvPr>
              <p:cNvSpPr>
                <a:spLocks noChangeArrowheads="1"/>
              </p:cNvSpPr>
              <p:nvPr/>
            </p:nvSpPr>
            <p:spPr bwMode="auto">
              <a:xfrm>
                <a:off x="1614" y="283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5" name="Rectangle 91">
                <a:extLst>
                  <a:ext uri="{FF2B5EF4-FFF2-40B4-BE49-F238E27FC236}">
                    <a16:creationId xmlns:a16="http://schemas.microsoft.com/office/drawing/2014/main" id="{6DC187F0-FFC8-8F47-AB23-8B1A9FD2307D}"/>
                  </a:ext>
                </a:extLst>
              </p:cNvPr>
              <p:cNvSpPr>
                <a:spLocks noChangeArrowheads="1"/>
              </p:cNvSpPr>
              <p:nvPr/>
            </p:nvSpPr>
            <p:spPr bwMode="auto">
              <a:xfrm>
                <a:off x="1614" y="2848"/>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6" name="Rectangle 92">
                <a:extLst>
                  <a:ext uri="{FF2B5EF4-FFF2-40B4-BE49-F238E27FC236}">
                    <a16:creationId xmlns:a16="http://schemas.microsoft.com/office/drawing/2014/main" id="{F9F13771-6FFB-E347-89B3-8049F3D90C31}"/>
                  </a:ext>
                </a:extLst>
              </p:cNvPr>
              <p:cNvSpPr>
                <a:spLocks noChangeArrowheads="1"/>
              </p:cNvSpPr>
              <p:nvPr/>
            </p:nvSpPr>
            <p:spPr bwMode="auto">
              <a:xfrm>
                <a:off x="1614" y="286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7" name="Rectangle 93">
                <a:extLst>
                  <a:ext uri="{FF2B5EF4-FFF2-40B4-BE49-F238E27FC236}">
                    <a16:creationId xmlns:a16="http://schemas.microsoft.com/office/drawing/2014/main" id="{14DA3C81-3BB2-9247-8E3A-AF7EA06C957D}"/>
                  </a:ext>
                </a:extLst>
              </p:cNvPr>
              <p:cNvSpPr>
                <a:spLocks noChangeArrowheads="1"/>
              </p:cNvSpPr>
              <p:nvPr/>
            </p:nvSpPr>
            <p:spPr bwMode="auto">
              <a:xfrm>
                <a:off x="1614" y="2879"/>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8" name="Rectangle 94">
                <a:extLst>
                  <a:ext uri="{FF2B5EF4-FFF2-40B4-BE49-F238E27FC236}">
                    <a16:creationId xmlns:a16="http://schemas.microsoft.com/office/drawing/2014/main" id="{D38E7B78-CDB5-FD41-B228-643DBD5341F8}"/>
                  </a:ext>
                </a:extLst>
              </p:cNvPr>
              <p:cNvSpPr>
                <a:spLocks noChangeArrowheads="1"/>
              </p:cNvSpPr>
              <p:nvPr/>
            </p:nvSpPr>
            <p:spPr bwMode="auto">
              <a:xfrm>
                <a:off x="1614" y="289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19" name="Rectangle 95">
                <a:extLst>
                  <a:ext uri="{FF2B5EF4-FFF2-40B4-BE49-F238E27FC236}">
                    <a16:creationId xmlns:a16="http://schemas.microsoft.com/office/drawing/2014/main" id="{FDBB14CC-DB1C-A640-93BF-7B9EFCD4B1CA}"/>
                  </a:ext>
                </a:extLst>
              </p:cNvPr>
              <p:cNvSpPr>
                <a:spLocks noChangeArrowheads="1"/>
              </p:cNvSpPr>
              <p:nvPr/>
            </p:nvSpPr>
            <p:spPr bwMode="auto">
              <a:xfrm>
                <a:off x="1614" y="291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0" name="Rectangle 96">
                <a:extLst>
                  <a:ext uri="{FF2B5EF4-FFF2-40B4-BE49-F238E27FC236}">
                    <a16:creationId xmlns:a16="http://schemas.microsoft.com/office/drawing/2014/main" id="{F6CAC8B4-C002-9E49-A9E4-E6F9157E80ED}"/>
                  </a:ext>
                </a:extLst>
              </p:cNvPr>
              <p:cNvSpPr>
                <a:spLocks noChangeArrowheads="1"/>
              </p:cNvSpPr>
              <p:nvPr/>
            </p:nvSpPr>
            <p:spPr bwMode="auto">
              <a:xfrm>
                <a:off x="1614" y="29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1" name="Rectangle 97">
                <a:extLst>
                  <a:ext uri="{FF2B5EF4-FFF2-40B4-BE49-F238E27FC236}">
                    <a16:creationId xmlns:a16="http://schemas.microsoft.com/office/drawing/2014/main" id="{89D9F89A-66C0-1B45-AAE1-50B9D58ACC8C}"/>
                  </a:ext>
                </a:extLst>
              </p:cNvPr>
              <p:cNvSpPr>
                <a:spLocks noChangeArrowheads="1"/>
              </p:cNvSpPr>
              <p:nvPr/>
            </p:nvSpPr>
            <p:spPr bwMode="auto">
              <a:xfrm>
                <a:off x="1614" y="294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2" name="Rectangle 98">
                <a:extLst>
                  <a:ext uri="{FF2B5EF4-FFF2-40B4-BE49-F238E27FC236}">
                    <a16:creationId xmlns:a16="http://schemas.microsoft.com/office/drawing/2014/main" id="{EA173A0E-D645-6B4D-AB98-5E1788819341}"/>
                  </a:ext>
                </a:extLst>
              </p:cNvPr>
              <p:cNvSpPr>
                <a:spLocks noChangeArrowheads="1"/>
              </p:cNvSpPr>
              <p:nvPr/>
            </p:nvSpPr>
            <p:spPr bwMode="auto">
              <a:xfrm>
                <a:off x="1614" y="295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3" name="Rectangle 99">
                <a:extLst>
                  <a:ext uri="{FF2B5EF4-FFF2-40B4-BE49-F238E27FC236}">
                    <a16:creationId xmlns:a16="http://schemas.microsoft.com/office/drawing/2014/main" id="{8445578A-82C4-8A4A-AE4B-C8604305B133}"/>
                  </a:ext>
                </a:extLst>
              </p:cNvPr>
              <p:cNvSpPr>
                <a:spLocks noChangeArrowheads="1"/>
              </p:cNvSpPr>
              <p:nvPr/>
            </p:nvSpPr>
            <p:spPr bwMode="auto">
              <a:xfrm>
                <a:off x="1614" y="297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4" name="Rectangle 100">
                <a:extLst>
                  <a:ext uri="{FF2B5EF4-FFF2-40B4-BE49-F238E27FC236}">
                    <a16:creationId xmlns:a16="http://schemas.microsoft.com/office/drawing/2014/main" id="{146064C8-BBAD-AB4C-8EDD-47165807C157}"/>
                  </a:ext>
                </a:extLst>
              </p:cNvPr>
              <p:cNvSpPr>
                <a:spLocks noChangeArrowheads="1"/>
              </p:cNvSpPr>
              <p:nvPr/>
            </p:nvSpPr>
            <p:spPr bwMode="auto">
              <a:xfrm>
                <a:off x="1614" y="298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5" name="Rectangle 101">
                <a:extLst>
                  <a:ext uri="{FF2B5EF4-FFF2-40B4-BE49-F238E27FC236}">
                    <a16:creationId xmlns:a16="http://schemas.microsoft.com/office/drawing/2014/main" id="{36A02220-57FA-744E-A2C8-278F59E46E83}"/>
                  </a:ext>
                </a:extLst>
              </p:cNvPr>
              <p:cNvSpPr>
                <a:spLocks noChangeArrowheads="1"/>
              </p:cNvSpPr>
              <p:nvPr/>
            </p:nvSpPr>
            <p:spPr bwMode="auto">
              <a:xfrm>
                <a:off x="1614" y="300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6" name="Rectangle 102">
                <a:extLst>
                  <a:ext uri="{FF2B5EF4-FFF2-40B4-BE49-F238E27FC236}">
                    <a16:creationId xmlns:a16="http://schemas.microsoft.com/office/drawing/2014/main" id="{D3FE0D0B-66A4-9B45-AD8F-9F30A761126A}"/>
                  </a:ext>
                </a:extLst>
              </p:cNvPr>
              <p:cNvSpPr>
                <a:spLocks noChangeArrowheads="1"/>
              </p:cNvSpPr>
              <p:nvPr/>
            </p:nvSpPr>
            <p:spPr bwMode="auto">
              <a:xfrm>
                <a:off x="1614" y="301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7" name="Rectangle 103">
                <a:extLst>
                  <a:ext uri="{FF2B5EF4-FFF2-40B4-BE49-F238E27FC236}">
                    <a16:creationId xmlns:a16="http://schemas.microsoft.com/office/drawing/2014/main" id="{0B0DCD25-A2D5-5844-AE5A-0725DBAD26BF}"/>
                  </a:ext>
                </a:extLst>
              </p:cNvPr>
              <p:cNvSpPr>
                <a:spLocks noChangeArrowheads="1"/>
              </p:cNvSpPr>
              <p:nvPr/>
            </p:nvSpPr>
            <p:spPr bwMode="auto">
              <a:xfrm>
                <a:off x="1614" y="303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8" name="Rectangle 104">
                <a:extLst>
                  <a:ext uri="{FF2B5EF4-FFF2-40B4-BE49-F238E27FC236}">
                    <a16:creationId xmlns:a16="http://schemas.microsoft.com/office/drawing/2014/main" id="{DE793D8F-CB6D-4045-B807-1A00B93A1AEA}"/>
                  </a:ext>
                </a:extLst>
              </p:cNvPr>
              <p:cNvSpPr>
                <a:spLocks noChangeArrowheads="1"/>
              </p:cNvSpPr>
              <p:nvPr/>
            </p:nvSpPr>
            <p:spPr bwMode="auto">
              <a:xfrm>
                <a:off x="1614" y="3050"/>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29" name="Rectangle 105">
                <a:extLst>
                  <a:ext uri="{FF2B5EF4-FFF2-40B4-BE49-F238E27FC236}">
                    <a16:creationId xmlns:a16="http://schemas.microsoft.com/office/drawing/2014/main" id="{1A8E0A47-1F60-2748-8A76-261A9EAB3322}"/>
                  </a:ext>
                </a:extLst>
              </p:cNvPr>
              <p:cNvSpPr>
                <a:spLocks noChangeArrowheads="1"/>
              </p:cNvSpPr>
              <p:nvPr/>
            </p:nvSpPr>
            <p:spPr bwMode="auto">
              <a:xfrm>
                <a:off x="1614" y="306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0" name="Rectangle 106">
                <a:extLst>
                  <a:ext uri="{FF2B5EF4-FFF2-40B4-BE49-F238E27FC236}">
                    <a16:creationId xmlns:a16="http://schemas.microsoft.com/office/drawing/2014/main" id="{D96B9EBE-1FBC-E14B-B249-9A82EB059433}"/>
                  </a:ext>
                </a:extLst>
              </p:cNvPr>
              <p:cNvSpPr>
                <a:spLocks noChangeArrowheads="1"/>
              </p:cNvSpPr>
              <p:nvPr/>
            </p:nvSpPr>
            <p:spPr bwMode="auto">
              <a:xfrm>
                <a:off x="1614" y="3081"/>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1" name="Rectangle 107">
                <a:extLst>
                  <a:ext uri="{FF2B5EF4-FFF2-40B4-BE49-F238E27FC236}">
                    <a16:creationId xmlns:a16="http://schemas.microsoft.com/office/drawing/2014/main" id="{0432BBC4-F528-704C-A1D7-BA42C1924046}"/>
                  </a:ext>
                </a:extLst>
              </p:cNvPr>
              <p:cNvSpPr>
                <a:spLocks noChangeArrowheads="1"/>
              </p:cNvSpPr>
              <p:nvPr/>
            </p:nvSpPr>
            <p:spPr bwMode="auto">
              <a:xfrm>
                <a:off x="1614" y="309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2" name="Rectangle 108">
                <a:extLst>
                  <a:ext uri="{FF2B5EF4-FFF2-40B4-BE49-F238E27FC236}">
                    <a16:creationId xmlns:a16="http://schemas.microsoft.com/office/drawing/2014/main" id="{418E8175-940E-BE43-A949-C45C09F801A8}"/>
                  </a:ext>
                </a:extLst>
              </p:cNvPr>
              <p:cNvSpPr>
                <a:spLocks noChangeArrowheads="1"/>
              </p:cNvSpPr>
              <p:nvPr/>
            </p:nvSpPr>
            <p:spPr bwMode="auto">
              <a:xfrm>
                <a:off x="1614" y="3112"/>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3" name="Rectangle 109">
                <a:extLst>
                  <a:ext uri="{FF2B5EF4-FFF2-40B4-BE49-F238E27FC236}">
                    <a16:creationId xmlns:a16="http://schemas.microsoft.com/office/drawing/2014/main" id="{62151E4A-A78C-9D47-A3AE-EC03F64D76DC}"/>
                  </a:ext>
                </a:extLst>
              </p:cNvPr>
              <p:cNvSpPr>
                <a:spLocks noChangeArrowheads="1"/>
              </p:cNvSpPr>
              <p:nvPr/>
            </p:nvSpPr>
            <p:spPr bwMode="auto">
              <a:xfrm>
                <a:off x="1614" y="312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4" name="Rectangle 110">
                <a:extLst>
                  <a:ext uri="{FF2B5EF4-FFF2-40B4-BE49-F238E27FC236}">
                    <a16:creationId xmlns:a16="http://schemas.microsoft.com/office/drawing/2014/main" id="{68B0CFF3-BC66-B64D-AEBD-B25A8CB8B862}"/>
                  </a:ext>
                </a:extLst>
              </p:cNvPr>
              <p:cNvSpPr>
                <a:spLocks noChangeArrowheads="1"/>
              </p:cNvSpPr>
              <p:nvPr/>
            </p:nvSpPr>
            <p:spPr bwMode="auto">
              <a:xfrm>
                <a:off x="1614" y="3143"/>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5" name="Rectangle 111">
                <a:extLst>
                  <a:ext uri="{FF2B5EF4-FFF2-40B4-BE49-F238E27FC236}">
                    <a16:creationId xmlns:a16="http://schemas.microsoft.com/office/drawing/2014/main" id="{7F08D2DE-8B87-2C4F-8E7F-27AA7C17D5EB}"/>
                  </a:ext>
                </a:extLst>
              </p:cNvPr>
              <p:cNvSpPr>
                <a:spLocks noChangeArrowheads="1"/>
              </p:cNvSpPr>
              <p:nvPr/>
            </p:nvSpPr>
            <p:spPr bwMode="auto">
              <a:xfrm>
                <a:off x="1614" y="315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6" name="Rectangle 112">
                <a:extLst>
                  <a:ext uri="{FF2B5EF4-FFF2-40B4-BE49-F238E27FC236}">
                    <a16:creationId xmlns:a16="http://schemas.microsoft.com/office/drawing/2014/main" id="{E43E82FC-0EAF-9441-AF7E-84CB4DE9AB76}"/>
                  </a:ext>
                </a:extLst>
              </p:cNvPr>
              <p:cNvSpPr>
                <a:spLocks noChangeArrowheads="1"/>
              </p:cNvSpPr>
              <p:nvPr/>
            </p:nvSpPr>
            <p:spPr bwMode="auto">
              <a:xfrm>
                <a:off x="1614" y="317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7" name="Rectangle 113">
                <a:extLst>
                  <a:ext uri="{FF2B5EF4-FFF2-40B4-BE49-F238E27FC236}">
                    <a16:creationId xmlns:a16="http://schemas.microsoft.com/office/drawing/2014/main" id="{1FAC7479-E543-914E-A9D5-0D6BEA1235E7}"/>
                  </a:ext>
                </a:extLst>
              </p:cNvPr>
              <p:cNvSpPr>
                <a:spLocks noChangeArrowheads="1"/>
              </p:cNvSpPr>
              <p:nvPr/>
            </p:nvSpPr>
            <p:spPr bwMode="auto">
              <a:xfrm>
                <a:off x="1614" y="318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8" name="Rectangle 114">
                <a:extLst>
                  <a:ext uri="{FF2B5EF4-FFF2-40B4-BE49-F238E27FC236}">
                    <a16:creationId xmlns:a16="http://schemas.microsoft.com/office/drawing/2014/main" id="{9DDC45C0-F661-AC4C-8D5D-ACA9C28AC5C8}"/>
                  </a:ext>
                </a:extLst>
              </p:cNvPr>
              <p:cNvSpPr>
                <a:spLocks noChangeArrowheads="1"/>
              </p:cNvSpPr>
              <p:nvPr/>
            </p:nvSpPr>
            <p:spPr bwMode="auto">
              <a:xfrm>
                <a:off x="1614" y="320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39" name="Rectangle 115">
                <a:extLst>
                  <a:ext uri="{FF2B5EF4-FFF2-40B4-BE49-F238E27FC236}">
                    <a16:creationId xmlns:a16="http://schemas.microsoft.com/office/drawing/2014/main" id="{38A6B638-9CF4-4F48-BA38-3A5C09972B38}"/>
                  </a:ext>
                </a:extLst>
              </p:cNvPr>
              <p:cNvSpPr>
                <a:spLocks noChangeArrowheads="1"/>
              </p:cNvSpPr>
              <p:nvPr/>
            </p:nvSpPr>
            <p:spPr bwMode="auto">
              <a:xfrm>
                <a:off x="1614" y="322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0" name="Rectangle 116">
                <a:extLst>
                  <a:ext uri="{FF2B5EF4-FFF2-40B4-BE49-F238E27FC236}">
                    <a16:creationId xmlns:a16="http://schemas.microsoft.com/office/drawing/2014/main" id="{8E60B34B-D90E-454D-8608-F3D39FBE06B4}"/>
                  </a:ext>
                </a:extLst>
              </p:cNvPr>
              <p:cNvSpPr>
                <a:spLocks noChangeArrowheads="1"/>
              </p:cNvSpPr>
              <p:nvPr/>
            </p:nvSpPr>
            <p:spPr bwMode="auto">
              <a:xfrm>
                <a:off x="1614" y="323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1" name="Rectangle 117">
                <a:extLst>
                  <a:ext uri="{FF2B5EF4-FFF2-40B4-BE49-F238E27FC236}">
                    <a16:creationId xmlns:a16="http://schemas.microsoft.com/office/drawing/2014/main" id="{DB97F3F1-4AB3-2E47-A049-F8FFE9F6E154}"/>
                  </a:ext>
                </a:extLst>
              </p:cNvPr>
              <p:cNvSpPr>
                <a:spLocks noChangeArrowheads="1"/>
              </p:cNvSpPr>
              <p:nvPr/>
            </p:nvSpPr>
            <p:spPr bwMode="auto">
              <a:xfrm>
                <a:off x="1614" y="325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2" name="Rectangle 118">
                <a:extLst>
                  <a:ext uri="{FF2B5EF4-FFF2-40B4-BE49-F238E27FC236}">
                    <a16:creationId xmlns:a16="http://schemas.microsoft.com/office/drawing/2014/main" id="{9ADB8DAD-0CFB-5B49-AFDB-0AC51CED2BD2}"/>
                  </a:ext>
                </a:extLst>
              </p:cNvPr>
              <p:cNvSpPr>
                <a:spLocks noChangeArrowheads="1"/>
              </p:cNvSpPr>
              <p:nvPr/>
            </p:nvSpPr>
            <p:spPr bwMode="auto">
              <a:xfrm>
                <a:off x="1614" y="326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3" name="Rectangle 119">
                <a:extLst>
                  <a:ext uri="{FF2B5EF4-FFF2-40B4-BE49-F238E27FC236}">
                    <a16:creationId xmlns:a16="http://schemas.microsoft.com/office/drawing/2014/main" id="{E19D91B7-74E6-3A4F-95EB-5052B4433C18}"/>
                  </a:ext>
                </a:extLst>
              </p:cNvPr>
              <p:cNvSpPr>
                <a:spLocks noChangeArrowheads="1"/>
              </p:cNvSpPr>
              <p:nvPr/>
            </p:nvSpPr>
            <p:spPr bwMode="auto">
              <a:xfrm>
                <a:off x="1614" y="328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4" name="Rectangle 120">
                <a:extLst>
                  <a:ext uri="{FF2B5EF4-FFF2-40B4-BE49-F238E27FC236}">
                    <a16:creationId xmlns:a16="http://schemas.microsoft.com/office/drawing/2014/main" id="{CA542114-A1F2-9E4E-B93F-4A4A77DE9987}"/>
                  </a:ext>
                </a:extLst>
              </p:cNvPr>
              <p:cNvSpPr>
                <a:spLocks noChangeArrowheads="1"/>
              </p:cNvSpPr>
              <p:nvPr/>
            </p:nvSpPr>
            <p:spPr bwMode="auto">
              <a:xfrm>
                <a:off x="1614" y="329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5" name="Rectangle 121">
                <a:extLst>
                  <a:ext uri="{FF2B5EF4-FFF2-40B4-BE49-F238E27FC236}">
                    <a16:creationId xmlns:a16="http://schemas.microsoft.com/office/drawing/2014/main" id="{A5713453-3115-0B43-BF69-99B42EAD5557}"/>
                  </a:ext>
                </a:extLst>
              </p:cNvPr>
              <p:cNvSpPr>
                <a:spLocks noChangeArrowheads="1"/>
              </p:cNvSpPr>
              <p:nvPr/>
            </p:nvSpPr>
            <p:spPr bwMode="auto">
              <a:xfrm>
                <a:off x="1614" y="331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6" name="Rectangle 122">
                <a:extLst>
                  <a:ext uri="{FF2B5EF4-FFF2-40B4-BE49-F238E27FC236}">
                    <a16:creationId xmlns:a16="http://schemas.microsoft.com/office/drawing/2014/main" id="{1C9FAD4E-4868-7343-8C8D-FBA1A26EA5FB}"/>
                  </a:ext>
                </a:extLst>
              </p:cNvPr>
              <p:cNvSpPr>
                <a:spLocks noChangeArrowheads="1"/>
              </p:cNvSpPr>
              <p:nvPr/>
            </p:nvSpPr>
            <p:spPr bwMode="auto">
              <a:xfrm>
                <a:off x="161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7" name="Rectangle 123">
                <a:extLst>
                  <a:ext uri="{FF2B5EF4-FFF2-40B4-BE49-F238E27FC236}">
                    <a16:creationId xmlns:a16="http://schemas.microsoft.com/office/drawing/2014/main" id="{35764B94-F7B2-2941-AEF6-D83CE3AD9BBA}"/>
                  </a:ext>
                </a:extLst>
              </p:cNvPr>
              <p:cNvSpPr>
                <a:spLocks noChangeArrowheads="1"/>
              </p:cNvSpPr>
              <p:nvPr/>
            </p:nvSpPr>
            <p:spPr bwMode="auto">
              <a:xfrm>
                <a:off x="16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8" name="Rectangle 124">
                <a:extLst>
                  <a:ext uri="{FF2B5EF4-FFF2-40B4-BE49-F238E27FC236}">
                    <a16:creationId xmlns:a16="http://schemas.microsoft.com/office/drawing/2014/main" id="{3EEA1172-F690-9A4B-8978-B1FE86D23405}"/>
                  </a:ext>
                </a:extLst>
              </p:cNvPr>
              <p:cNvSpPr>
                <a:spLocks noChangeArrowheads="1"/>
              </p:cNvSpPr>
              <p:nvPr/>
            </p:nvSpPr>
            <p:spPr bwMode="auto">
              <a:xfrm>
                <a:off x="16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49" name="Rectangle 125">
                <a:extLst>
                  <a:ext uri="{FF2B5EF4-FFF2-40B4-BE49-F238E27FC236}">
                    <a16:creationId xmlns:a16="http://schemas.microsoft.com/office/drawing/2014/main" id="{7F3CF1A3-2D4E-2D42-8B7A-A630D6C89904}"/>
                  </a:ext>
                </a:extLst>
              </p:cNvPr>
              <p:cNvSpPr>
                <a:spLocks noChangeArrowheads="1"/>
              </p:cNvSpPr>
              <p:nvPr/>
            </p:nvSpPr>
            <p:spPr bwMode="auto">
              <a:xfrm>
                <a:off x="16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0" name="Rectangle 126">
                <a:extLst>
                  <a:ext uri="{FF2B5EF4-FFF2-40B4-BE49-F238E27FC236}">
                    <a16:creationId xmlns:a16="http://schemas.microsoft.com/office/drawing/2014/main" id="{904A9633-3833-804F-AC6E-63612BEC02E7}"/>
                  </a:ext>
                </a:extLst>
              </p:cNvPr>
              <p:cNvSpPr>
                <a:spLocks noChangeArrowheads="1"/>
              </p:cNvSpPr>
              <p:nvPr/>
            </p:nvSpPr>
            <p:spPr bwMode="auto">
              <a:xfrm>
                <a:off x="167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1" name="Rectangle 127">
                <a:extLst>
                  <a:ext uri="{FF2B5EF4-FFF2-40B4-BE49-F238E27FC236}">
                    <a16:creationId xmlns:a16="http://schemas.microsoft.com/office/drawing/2014/main" id="{93078BC8-B4CB-8E46-9303-76E1875E3A22}"/>
                  </a:ext>
                </a:extLst>
              </p:cNvPr>
              <p:cNvSpPr>
                <a:spLocks noChangeArrowheads="1"/>
              </p:cNvSpPr>
              <p:nvPr/>
            </p:nvSpPr>
            <p:spPr bwMode="auto">
              <a:xfrm>
                <a:off x="16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2" name="Rectangle 128">
                <a:extLst>
                  <a:ext uri="{FF2B5EF4-FFF2-40B4-BE49-F238E27FC236}">
                    <a16:creationId xmlns:a16="http://schemas.microsoft.com/office/drawing/2014/main" id="{1F9E24A8-0479-5949-A4B0-16EDB8E165C2}"/>
                  </a:ext>
                </a:extLst>
              </p:cNvPr>
              <p:cNvSpPr>
                <a:spLocks noChangeArrowheads="1"/>
              </p:cNvSpPr>
              <p:nvPr/>
            </p:nvSpPr>
            <p:spPr bwMode="auto">
              <a:xfrm>
                <a:off x="17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3" name="Rectangle 129">
                <a:extLst>
                  <a:ext uri="{FF2B5EF4-FFF2-40B4-BE49-F238E27FC236}">
                    <a16:creationId xmlns:a16="http://schemas.microsoft.com/office/drawing/2014/main" id="{53BF62C4-56A1-DD4A-935B-0686A882BD7E}"/>
                  </a:ext>
                </a:extLst>
              </p:cNvPr>
              <p:cNvSpPr>
                <a:spLocks noChangeArrowheads="1"/>
              </p:cNvSpPr>
              <p:nvPr/>
            </p:nvSpPr>
            <p:spPr bwMode="auto">
              <a:xfrm>
                <a:off x="171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4" name="Rectangle 130">
                <a:extLst>
                  <a:ext uri="{FF2B5EF4-FFF2-40B4-BE49-F238E27FC236}">
                    <a16:creationId xmlns:a16="http://schemas.microsoft.com/office/drawing/2014/main" id="{D481E233-A7EE-DF47-8B7E-D9299FE3AF4A}"/>
                  </a:ext>
                </a:extLst>
              </p:cNvPr>
              <p:cNvSpPr>
                <a:spLocks noChangeArrowheads="1"/>
              </p:cNvSpPr>
              <p:nvPr/>
            </p:nvSpPr>
            <p:spPr bwMode="auto">
              <a:xfrm>
                <a:off x="17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5" name="Rectangle 131">
                <a:extLst>
                  <a:ext uri="{FF2B5EF4-FFF2-40B4-BE49-F238E27FC236}">
                    <a16:creationId xmlns:a16="http://schemas.microsoft.com/office/drawing/2014/main" id="{6DE03887-A7B4-AD4C-ACD1-E45DA9DD8DE7}"/>
                  </a:ext>
                </a:extLst>
              </p:cNvPr>
              <p:cNvSpPr>
                <a:spLocks noChangeArrowheads="1"/>
              </p:cNvSpPr>
              <p:nvPr/>
            </p:nvSpPr>
            <p:spPr bwMode="auto">
              <a:xfrm>
                <a:off x="174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6" name="Rectangle 132">
                <a:extLst>
                  <a:ext uri="{FF2B5EF4-FFF2-40B4-BE49-F238E27FC236}">
                    <a16:creationId xmlns:a16="http://schemas.microsoft.com/office/drawing/2014/main" id="{06C7ABAD-31C6-F245-A149-6DF7F92BFDEF}"/>
                  </a:ext>
                </a:extLst>
              </p:cNvPr>
              <p:cNvSpPr>
                <a:spLocks noChangeArrowheads="1"/>
              </p:cNvSpPr>
              <p:nvPr/>
            </p:nvSpPr>
            <p:spPr bwMode="auto">
              <a:xfrm>
                <a:off x="17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7" name="Rectangle 133">
                <a:extLst>
                  <a:ext uri="{FF2B5EF4-FFF2-40B4-BE49-F238E27FC236}">
                    <a16:creationId xmlns:a16="http://schemas.microsoft.com/office/drawing/2014/main" id="{7DA1FCD5-6016-484A-986D-170E587A28B2}"/>
                  </a:ext>
                </a:extLst>
              </p:cNvPr>
              <p:cNvSpPr>
                <a:spLocks noChangeArrowheads="1"/>
              </p:cNvSpPr>
              <p:nvPr/>
            </p:nvSpPr>
            <p:spPr bwMode="auto">
              <a:xfrm>
                <a:off x="17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8" name="Rectangle 134">
                <a:extLst>
                  <a:ext uri="{FF2B5EF4-FFF2-40B4-BE49-F238E27FC236}">
                    <a16:creationId xmlns:a16="http://schemas.microsoft.com/office/drawing/2014/main" id="{D9A00378-F588-2E4A-9420-BA21352D6C81}"/>
                  </a:ext>
                </a:extLst>
              </p:cNvPr>
              <p:cNvSpPr>
                <a:spLocks noChangeArrowheads="1"/>
              </p:cNvSpPr>
              <p:nvPr/>
            </p:nvSpPr>
            <p:spPr bwMode="auto">
              <a:xfrm>
                <a:off x="179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59" name="Rectangle 135">
                <a:extLst>
                  <a:ext uri="{FF2B5EF4-FFF2-40B4-BE49-F238E27FC236}">
                    <a16:creationId xmlns:a16="http://schemas.microsoft.com/office/drawing/2014/main" id="{CDC52C88-9F3A-3D40-BCE8-32FAEF7CF456}"/>
                  </a:ext>
                </a:extLst>
              </p:cNvPr>
              <p:cNvSpPr>
                <a:spLocks noChangeArrowheads="1"/>
              </p:cNvSpPr>
              <p:nvPr/>
            </p:nvSpPr>
            <p:spPr bwMode="auto">
              <a:xfrm>
                <a:off x="18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0" name="Rectangle 136">
                <a:extLst>
                  <a:ext uri="{FF2B5EF4-FFF2-40B4-BE49-F238E27FC236}">
                    <a16:creationId xmlns:a16="http://schemas.microsoft.com/office/drawing/2014/main" id="{DB864E7F-9202-094B-ABEE-21E8120712DD}"/>
                  </a:ext>
                </a:extLst>
              </p:cNvPr>
              <p:cNvSpPr>
                <a:spLocks noChangeArrowheads="1"/>
              </p:cNvSpPr>
              <p:nvPr/>
            </p:nvSpPr>
            <p:spPr bwMode="auto">
              <a:xfrm>
                <a:off x="181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1" name="Rectangle 137">
                <a:extLst>
                  <a:ext uri="{FF2B5EF4-FFF2-40B4-BE49-F238E27FC236}">
                    <a16:creationId xmlns:a16="http://schemas.microsoft.com/office/drawing/2014/main" id="{C238DDBE-82BA-E849-9528-BCD68BBF146F}"/>
                  </a:ext>
                </a:extLst>
              </p:cNvPr>
              <p:cNvSpPr>
                <a:spLocks noChangeArrowheads="1"/>
              </p:cNvSpPr>
              <p:nvPr/>
            </p:nvSpPr>
            <p:spPr bwMode="auto">
              <a:xfrm>
                <a:off x="183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2" name="Rectangle 138">
                <a:extLst>
                  <a:ext uri="{FF2B5EF4-FFF2-40B4-BE49-F238E27FC236}">
                    <a16:creationId xmlns:a16="http://schemas.microsoft.com/office/drawing/2014/main" id="{E65C1C25-3798-9740-83AD-D6E795A80816}"/>
                  </a:ext>
                </a:extLst>
              </p:cNvPr>
              <p:cNvSpPr>
                <a:spLocks noChangeArrowheads="1"/>
              </p:cNvSpPr>
              <p:nvPr/>
            </p:nvSpPr>
            <p:spPr bwMode="auto">
              <a:xfrm>
                <a:off x="184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3" name="Rectangle 139">
                <a:extLst>
                  <a:ext uri="{FF2B5EF4-FFF2-40B4-BE49-F238E27FC236}">
                    <a16:creationId xmlns:a16="http://schemas.microsoft.com/office/drawing/2014/main" id="{A655C79F-5925-9E43-ABC4-F192EAB2CB86}"/>
                  </a:ext>
                </a:extLst>
              </p:cNvPr>
              <p:cNvSpPr>
                <a:spLocks noChangeArrowheads="1"/>
              </p:cNvSpPr>
              <p:nvPr/>
            </p:nvSpPr>
            <p:spPr bwMode="auto">
              <a:xfrm>
                <a:off x="186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4" name="Rectangle 140">
                <a:extLst>
                  <a:ext uri="{FF2B5EF4-FFF2-40B4-BE49-F238E27FC236}">
                    <a16:creationId xmlns:a16="http://schemas.microsoft.com/office/drawing/2014/main" id="{DCAAFE20-0E49-2B48-8FA5-A6C2F706A95F}"/>
                  </a:ext>
                </a:extLst>
              </p:cNvPr>
              <p:cNvSpPr>
                <a:spLocks noChangeArrowheads="1"/>
              </p:cNvSpPr>
              <p:nvPr/>
            </p:nvSpPr>
            <p:spPr bwMode="auto">
              <a:xfrm>
                <a:off x="187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5" name="Rectangle 141">
                <a:extLst>
                  <a:ext uri="{FF2B5EF4-FFF2-40B4-BE49-F238E27FC236}">
                    <a16:creationId xmlns:a16="http://schemas.microsoft.com/office/drawing/2014/main" id="{CE270A5B-768A-224F-8437-044D9DB3672F}"/>
                  </a:ext>
                </a:extLst>
              </p:cNvPr>
              <p:cNvSpPr>
                <a:spLocks noChangeArrowheads="1"/>
              </p:cNvSpPr>
              <p:nvPr/>
            </p:nvSpPr>
            <p:spPr bwMode="auto">
              <a:xfrm>
                <a:off x="189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6" name="Rectangle 142">
                <a:extLst>
                  <a:ext uri="{FF2B5EF4-FFF2-40B4-BE49-F238E27FC236}">
                    <a16:creationId xmlns:a16="http://schemas.microsoft.com/office/drawing/2014/main" id="{9E77157E-9067-0540-A00B-D14DF3C656E8}"/>
                  </a:ext>
                </a:extLst>
              </p:cNvPr>
              <p:cNvSpPr>
                <a:spLocks noChangeArrowheads="1"/>
              </p:cNvSpPr>
              <p:nvPr/>
            </p:nvSpPr>
            <p:spPr bwMode="auto">
              <a:xfrm>
                <a:off x="190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7" name="Rectangle 143">
                <a:extLst>
                  <a:ext uri="{FF2B5EF4-FFF2-40B4-BE49-F238E27FC236}">
                    <a16:creationId xmlns:a16="http://schemas.microsoft.com/office/drawing/2014/main" id="{F87FBA19-0BCE-EB4A-A6DB-F728B11C538F}"/>
                  </a:ext>
                </a:extLst>
              </p:cNvPr>
              <p:cNvSpPr>
                <a:spLocks noChangeArrowheads="1"/>
              </p:cNvSpPr>
              <p:nvPr/>
            </p:nvSpPr>
            <p:spPr bwMode="auto">
              <a:xfrm>
                <a:off x="192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8" name="Rectangle 144">
                <a:extLst>
                  <a:ext uri="{FF2B5EF4-FFF2-40B4-BE49-F238E27FC236}">
                    <a16:creationId xmlns:a16="http://schemas.microsoft.com/office/drawing/2014/main" id="{87605730-ACD5-0648-B0E4-CCEF48748228}"/>
                  </a:ext>
                </a:extLst>
              </p:cNvPr>
              <p:cNvSpPr>
                <a:spLocks noChangeArrowheads="1"/>
              </p:cNvSpPr>
              <p:nvPr/>
            </p:nvSpPr>
            <p:spPr bwMode="auto">
              <a:xfrm>
                <a:off x="193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69" name="Rectangle 145">
                <a:extLst>
                  <a:ext uri="{FF2B5EF4-FFF2-40B4-BE49-F238E27FC236}">
                    <a16:creationId xmlns:a16="http://schemas.microsoft.com/office/drawing/2014/main" id="{5373EF0C-5685-A04E-B0BD-BDE91360A927}"/>
                  </a:ext>
                </a:extLst>
              </p:cNvPr>
              <p:cNvSpPr>
                <a:spLocks noChangeArrowheads="1"/>
              </p:cNvSpPr>
              <p:nvPr/>
            </p:nvSpPr>
            <p:spPr bwMode="auto">
              <a:xfrm>
                <a:off x="194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0" name="Rectangle 146">
                <a:extLst>
                  <a:ext uri="{FF2B5EF4-FFF2-40B4-BE49-F238E27FC236}">
                    <a16:creationId xmlns:a16="http://schemas.microsoft.com/office/drawing/2014/main" id="{95BF2842-C21A-C14F-A94C-7A172F0FAF4B}"/>
                  </a:ext>
                </a:extLst>
              </p:cNvPr>
              <p:cNvSpPr>
                <a:spLocks noChangeArrowheads="1"/>
              </p:cNvSpPr>
              <p:nvPr/>
            </p:nvSpPr>
            <p:spPr bwMode="auto">
              <a:xfrm>
                <a:off x="196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1" name="Rectangle 147">
                <a:extLst>
                  <a:ext uri="{FF2B5EF4-FFF2-40B4-BE49-F238E27FC236}">
                    <a16:creationId xmlns:a16="http://schemas.microsoft.com/office/drawing/2014/main" id="{873CC6FC-335E-1846-81B5-CADD2343B1CE}"/>
                  </a:ext>
                </a:extLst>
              </p:cNvPr>
              <p:cNvSpPr>
                <a:spLocks noChangeArrowheads="1"/>
              </p:cNvSpPr>
              <p:nvPr/>
            </p:nvSpPr>
            <p:spPr bwMode="auto">
              <a:xfrm>
                <a:off x="197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2" name="Rectangle 148">
                <a:extLst>
                  <a:ext uri="{FF2B5EF4-FFF2-40B4-BE49-F238E27FC236}">
                    <a16:creationId xmlns:a16="http://schemas.microsoft.com/office/drawing/2014/main" id="{12CE2597-51DF-504C-A5AD-3B5E5B0A2D0C}"/>
                  </a:ext>
                </a:extLst>
              </p:cNvPr>
              <p:cNvSpPr>
                <a:spLocks noChangeArrowheads="1"/>
              </p:cNvSpPr>
              <p:nvPr/>
            </p:nvSpPr>
            <p:spPr bwMode="auto">
              <a:xfrm>
                <a:off x="199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3" name="Rectangle 149">
                <a:extLst>
                  <a:ext uri="{FF2B5EF4-FFF2-40B4-BE49-F238E27FC236}">
                    <a16:creationId xmlns:a16="http://schemas.microsoft.com/office/drawing/2014/main" id="{70630370-91B1-B84B-B902-B040A0E3CE70}"/>
                  </a:ext>
                </a:extLst>
              </p:cNvPr>
              <p:cNvSpPr>
                <a:spLocks noChangeArrowheads="1"/>
              </p:cNvSpPr>
              <p:nvPr/>
            </p:nvSpPr>
            <p:spPr bwMode="auto">
              <a:xfrm>
                <a:off x="200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4" name="Rectangle 150">
                <a:extLst>
                  <a:ext uri="{FF2B5EF4-FFF2-40B4-BE49-F238E27FC236}">
                    <a16:creationId xmlns:a16="http://schemas.microsoft.com/office/drawing/2014/main" id="{BB9B856C-FF9E-E84B-BE6F-56D21087B816}"/>
                  </a:ext>
                </a:extLst>
              </p:cNvPr>
              <p:cNvSpPr>
                <a:spLocks noChangeArrowheads="1"/>
              </p:cNvSpPr>
              <p:nvPr/>
            </p:nvSpPr>
            <p:spPr bwMode="auto">
              <a:xfrm>
                <a:off x="202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5" name="Rectangle 151">
                <a:extLst>
                  <a:ext uri="{FF2B5EF4-FFF2-40B4-BE49-F238E27FC236}">
                    <a16:creationId xmlns:a16="http://schemas.microsoft.com/office/drawing/2014/main" id="{37D220E2-6A09-774B-B478-9AD062DA2BD7}"/>
                  </a:ext>
                </a:extLst>
              </p:cNvPr>
              <p:cNvSpPr>
                <a:spLocks noChangeArrowheads="1"/>
              </p:cNvSpPr>
              <p:nvPr/>
            </p:nvSpPr>
            <p:spPr bwMode="auto">
              <a:xfrm>
                <a:off x="203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6" name="Rectangle 152">
                <a:extLst>
                  <a:ext uri="{FF2B5EF4-FFF2-40B4-BE49-F238E27FC236}">
                    <a16:creationId xmlns:a16="http://schemas.microsoft.com/office/drawing/2014/main" id="{C8031515-F673-7E4F-8DC9-A470CBBD16C8}"/>
                  </a:ext>
                </a:extLst>
              </p:cNvPr>
              <p:cNvSpPr>
                <a:spLocks noChangeArrowheads="1"/>
              </p:cNvSpPr>
              <p:nvPr/>
            </p:nvSpPr>
            <p:spPr bwMode="auto">
              <a:xfrm>
                <a:off x="205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7" name="Rectangle 153">
                <a:extLst>
                  <a:ext uri="{FF2B5EF4-FFF2-40B4-BE49-F238E27FC236}">
                    <a16:creationId xmlns:a16="http://schemas.microsoft.com/office/drawing/2014/main" id="{7EDDB456-7F8A-DA45-BFC2-DDA9CBBE7DF5}"/>
                  </a:ext>
                </a:extLst>
              </p:cNvPr>
              <p:cNvSpPr>
                <a:spLocks noChangeArrowheads="1"/>
              </p:cNvSpPr>
              <p:nvPr/>
            </p:nvSpPr>
            <p:spPr bwMode="auto">
              <a:xfrm>
                <a:off x="206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8" name="Rectangle 154">
                <a:extLst>
                  <a:ext uri="{FF2B5EF4-FFF2-40B4-BE49-F238E27FC236}">
                    <a16:creationId xmlns:a16="http://schemas.microsoft.com/office/drawing/2014/main" id="{0D9CE46E-2826-6D43-B755-2BDC9291D942}"/>
                  </a:ext>
                </a:extLst>
              </p:cNvPr>
              <p:cNvSpPr>
                <a:spLocks noChangeArrowheads="1"/>
              </p:cNvSpPr>
              <p:nvPr/>
            </p:nvSpPr>
            <p:spPr bwMode="auto">
              <a:xfrm>
                <a:off x="207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79" name="Rectangle 155">
                <a:extLst>
                  <a:ext uri="{FF2B5EF4-FFF2-40B4-BE49-F238E27FC236}">
                    <a16:creationId xmlns:a16="http://schemas.microsoft.com/office/drawing/2014/main" id="{2B944628-E0E8-6B4B-9D9A-E77AA5AD073B}"/>
                  </a:ext>
                </a:extLst>
              </p:cNvPr>
              <p:cNvSpPr>
                <a:spLocks noChangeArrowheads="1"/>
              </p:cNvSpPr>
              <p:nvPr/>
            </p:nvSpPr>
            <p:spPr bwMode="auto">
              <a:xfrm>
                <a:off x="209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0" name="Rectangle 156">
                <a:extLst>
                  <a:ext uri="{FF2B5EF4-FFF2-40B4-BE49-F238E27FC236}">
                    <a16:creationId xmlns:a16="http://schemas.microsoft.com/office/drawing/2014/main" id="{25A5DEC9-33CD-274C-A262-577CCCD57C82}"/>
                  </a:ext>
                </a:extLst>
              </p:cNvPr>
              <p:cNvSpPr>
                <a:spLocks noChangeArrowheads="1"/>
              </p:cNvSpPr>
              <p:nvPr/>
            </p:nvSpPr>
            <p:spPr bwMode="auto">
              <a:xfrm>
                <a:off x="210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1" name="Rectangle 157">
                <a:extLst>
                  <a:ext uri="{FF2B5EF4-FFF2-40B4-BE49-F238E27FC236}">
                    <a16:creationId xmlns:a16="http://schemas.microsoft.com/office/drawing/2014/main" id="{AA00E97E-E9EE-5E4B-AC9E-C1F2CBB6AF7D}"/>
                  </a:ext>
                </a:extLst>
              </p:cNvPr>
              <p:cNvSpPr>
                <a:spLocks noChangeArrowheads="1"/>
              </p:cNvSpPr>
              <p:nvPr/>
            </p:nvSpPr>
            <p:spPr bwMode="auto">
              <a:xfrm>
                <a:off x="212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2" name="Rectangle 158">
                <a:extLst>
                  <a:ext uri="{FF2B5EF4-FFF2-40B4-BE49-F238E27FC236}">
                    <a16:creationId xmlns:a16="http://schemas.microsoft.com/office/drawing/2014/main" id="{840E8846-A5AB-DC4F-B0DA-8645DDAA461F}"/>
                  </a:ext>
                </a:extLst>
              </p:cNvPr>
              <p:cNvSpPr>
                <a:spLocks noChangeArrowheads="1"/>
              </p:cNvSpPr>
              <p:nvPr/>
            </p:nvSpPr>
            <p:spPr bwMode="auto">
              <a:xfrm>
                <a:off x="213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3" name="Rectangle 159">
                <a:extLst>
                  <a:ext uri="{FF2B5EF4-FFF2-40B4-BE49-F238E27FC236}">
                    <a16:creationId xmlns:a16="http://schemas.microsoft.com/office/drawing/2014/main" id="{89C86CFE-47B5-304E-BBF8-AB9AE4C52BDA}"/>
                  </a:ext>
                </a:extLst>
              </p:cNvPr>
              <p:cNvSpPr>
                <a:spLocks noChangeArrowheads="1"/>
              </p:cNvSpPr>
              <p:nvPr/>
            </p:nvSpPr>
            <p:spPr bwMode="auto">
              <a:xfrm>
                <a:off x="215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4" name="Rectangle 160">
                <a:extLst>
                  <a:ext uri="{FF2B5EF4-FFF2-40B4-BE49-F238E27FC236}">
                    <a16:creationId xmlns:a16="http://schemas.microsoft.com/office/drawing/2014/main" id="{9680D107-34C3-ED4F-B104-D7B63BF51683}"/>
                  </a:ext>
                </a:extLst>
              </p:cNvPr>
              <p:cNvSpPr>
                <a:spLocks noChangeArrowheads="1"/>
              </p:cNvSpPr>
              <p:nvPr/>
            </p:nvSpPr>
            <p:spPr bwMode="auto">
              <a:xfrm>
                <a:off x="216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5" name="Rectangle 161">
                <a:extLst>
                  <a:ext uri="{FF2B5EF4-FFF2-40B4-BE49-F238E27FC236}">
                    <a16:creationId xmlns:a16="http://schemas.microsoft.com/office/drawing/2014/main" id="{3D48DC57-AF47-834F-AC83-EC560D1EE2B6}"/>
                  </a:ext>
                </a:extLst>
              </p:cNvPr>
              <p:cNvSpPr>
                <a:spLocks noChangeArrowheads="1"/>
              </p:cNvSpPr>
              <p:nvPr/>
            </p:nvSpPr>
            <p:spPr bwMode="auto">
              <a:xfrm>
                <a:off x="218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6" name="Rectangle 162">
                <a:extLst>
                  <a:ext uri="{FF2B5EF4-FFF2-40B4-BE49-F238E27FC236}">
                    <a16:creationId xmlns:a16="http://schemas.microsoft.com/office/drawing/2014/main" id="{F246AACA-ED62-7542-8890-0CBD41104DF0}"/>
                  </a:ext>
                </a:extLst>
              </p:cNvPr>
              <p:cNvSpPr>
                <a:spLocks noChangeArrowheads="1"/>
              </p:cNvSpPr>
              <p:nvPr/>
            </p:nvSpPr>
            <p:spPr bwMode="auto">
              <a:xfrm>
                <a:off x="219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7" name="Rectangle 163">
                <a:extLst>
                  <a:ext uri="{FF2B5EF4-FFF2-40B4-BE49-F238E27FC236}">
                    <a16:creationId xmlns:a16="http://schemas.microsoft.com/office/drawing/2014/main" id="{186B3CED-684F-7548-B315-84A882D4876A}"/>
                  </a:ext>
                </a:extLst>
              </p:cNvPr>
              <p:cNvSpPr>
                <a:spLocks noChangeArrowheads="1"/>
              </p:cNvSpPr>
              <p:nvPr/>
            </p:nvSpPr>
            <p:spPr bwMode="auto">
              <a:xfrm>
                <a:off x="220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8" name="Rectangle 164">
                <a:extLst>
                  <a:ext uri="{FF2B5EF4-FFF2-40B4-BE49-F238E27FC236}">
                    <a16:creationId xmlns:a16="http://schemas.microsoft.com/office/drawing/2014/main" id="{7F3C6393-A61C-F64C-9A73-7374E391A77A}"/>
                  </a:ext>
                </a:extLst>
              </p:cNvPr>
              <p:cNvSpPr>
                <a:spLocks noChangeArrowheads="1"/>
              </p:cNvSpPr>
              <p:nvPr/>
            </p:nvSpPr>
            <p:spPr bwMode="auto">
              <a:xfrm>
                <a:off x="222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89" name="Rectangle 165">
                <a:extLst>
                  <a:ext uri="{FF2B5EF4-FFF2-40B4-BE49-F238E27FC236}">
                    <a16:creationId xmlns:a16="http://schemas.microsoft.com/office/drawing/2014/main" id="{8397FFC9-4763-9E49-86B5-C225EBEF2B0E}"/>
                  </a:ext>
                </a:extLst>
              </p:cNvPr>
              <p:cNvSpPr>
                <a:spLocks noChangeArrowheads="1"/>
              </p:cNvSpPr>
              <p:nvPr/>
            </p:nvSpPr>
            <p:spPr bwMode="auto">
              <a:xfrm>
                <a:off x="223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0" name="Rectangle 166">
                <a:extLst>
                  <a:ext uri="{FF2B5EF4-FFF2-40B4-BE49-F238E27FC236}">
                    <a16:creationId xmlns:a16="http://schemas.microsoft.com/office/drawing/2014/main" id="{37E0165C-D697-2843-ABC6-4A0B5EDB2642}"/>
                  </a:ext>
                </a:extLst>
              </p:cNvPr>
              <p:cNvSpPr>
                <a:spLocks noChangeArrowheads="1"/>
              </p:cNvSpPr>
              <p:nvPr/>
            </p:nvSpPr>
            <p:spPr bwMode="auto">
              <a:xfrm>
                <a:off x="225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1" name="Rectangle 167">
                <a:extLst>
                  <a:ext uri="{FF2B5EF4-FFF2-40B4-BE49-F238E27FC236}">
                    <a16:creationId xmlns:a16="http://schemas.microsoft.com/office/drawing/2014/main" id="{5F322D63-DE13-BE40-BB12-1D83ACAAEB9C}"/>
                  </a:ext>
                </a:extLst>
              </p:cNvPr>
              <p:cNvSpPr>
                <a:spLocks noChangeArrowheads="1"/>
              </p:cNvSpPr>
              <p:nvPr/>
            </p:nvSpPr>
            <p:spPr bwMode="auto">
              <a:xfrm>
                <a:off x="226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2" name="Rectangle 168">
                <a:extLst>
                  <a:ext uri="{FF2B5EF4-FFF2-40B4-BE49-F238E27FC236}">
                    <a16:creationId xmlns:a16="http://schemas.microsoft.com/office/drawing/2014/main" id="{56F118E4-5C93-AB4F-9B5E-9AE2DB350A9D}"/>
                  </a:ext>
                </a:extLst>
              </p:cNvPr>
              <p:cNvSpPr>
                <a:spLocks noChangeArrowheads="1"/>
              </p:cNvSpPr>
              <p:nvPr/>
            </p:nvSpPr>
            <p:spPr bwMode="auto">
              <a:xfrm>
                <a:off x="228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3" name="Rectangle 169">
                <a:extLst>
                  <a:ext uri="{FF2B5EF4-FFF2-40B4-BE49-F238E27FC236}">
                    <a16:creationId xmlns:a16="http://schemas.microsoft.com/office/drawing/2014/main" id="{59C6EBC6-BCEE-7445-864F-745968340A9A}"/>
                  </a:ext>
                </a:extLst>
              </p:cNvPr>
              <p:cNvSpPr>
                <a:spLocks noChangeArrowheads="1"/>
              </p:cNvSpPr>
              <p:nvPr/>
            </p:nvSpPr>
            <p:spPr bwMode="auto">
              <a:xfrm>
                <a:off x="229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4" name="Rectangle 170">
                <a:extLst>
                  <a:ext uri="{FF2B5EF4-FFF2-40B4-BE49-F238E27FC236}">
                    <a16:creationId xmlns:a16="http://schemas.microsoft.com/office/drawing/2014/main" id="{821003A0-7BA5-C745-BC8E-DAE48DA18B2D}"/>
                  </a:ext>
                </a:extLst>
              </p:cNvPr>
              <p:cNvSpPr>
                <a:spLocks noChangeArrowheads="1"/>
              </p:cNvSpPr>
              <p:nvPr/>
            </p:nvSpPr>
            <p:spPr bwMode="auto">
              <a:xfrm>
                <a:off x="231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5" name="Rectangle 171">
                <a:extLst>
                  <a:ext uri="{FF2B5EF4-FFF2-40B4-BE49-F238E27FC236}">
                    <a16:creationId xmlns:a16="http://schemas.microsoft.com/office/drawing/2014/main" id="{5284D5ED-8D59-8E41-91B1-1CFB1A76F71E}"/>
                  </a:ext>
                </a:extLst>
              </p:cNvPr>
              <p:cNvSpPr>
                <a:spLocks noChangeArrowheads="1"/>
              </p:cNvSpPr>
              <p:nvPr/>
            </p:nvSpPr>
            <p:spPr bwMode="auto">
              <a:xfrm>
                <a:off x="232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6" name="Rectangle 172">
                <a:extLst>
                  <a:ext uri="{FF2B5EF4-FFF2-40B4-BE49-F238E27FC236}">
                    <a16:creationId xmlns:a16="http://schemas.microsoft.com/office/drawing/2014/main" id="{6BF6F919-73CF-0947-B4C3-57B2416A5BBD}"/>
                  </a:ext>
                </a:extLst>
              </p:cNvPr>
              <p:cNvSpPr>
                <a:spLocks noChangeArrowheads="1"/>
              </p:cNvSpPr>
              <p:nvPr/>
            </p:nvSpPr>
            <p:spPr bwMode="auto">
              <a:xfrm>
                <a:off x="233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7" name="Rectangle 173">
                <a:extLst>
                  <a:ext uri="{FF2B5EF4-FFF2-40B4-BE49-F238E27FC236}">
                    <a16:creationId xmlns:a16="http://schemas.microsoft.com/office/drawing/2014/main" id="{9D41087A-E151-6F47-86CB-32CF34670D1F}"/>
                  </a:ext>
                </a:extLst>
              </p:cNvPr>
              <p:cNvSpPr>
                <a:spLocks noChangeArrowheads="1"/>
              </p:cNvSpPr>
              <p:nvPr/>
            </p:nvSpPr>
            <p:spPr bwMode="auto">
              <a:xfrm>
                <a:off x="235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8" name="Rectangle 174">
                <a:extLst>
                  <a:ext uri="{FF2B5EF4-FFF2-40B4-BE49-F238E27FC236}">
                    <a16:creationId xmlns:a16="http://schemas.microsoft.com/office/drawing/2014/main" id="{EC7D5CA9-21DB-4B41-B2B2-EA7889B364F7}"/>
                  </a:ext>
                </a:extLst>
              </p:cNvPr>
              <p:cNvSpPr>
                <a:spLocks noChangeArrowheads="1"/>
              </p:cNvSpPr>
              <p:nvPr/>
            </p:nvSpPr>
            <p:spPr bwMode="auto">
              <a:xfrm>
                <a:off x="236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299" name="Rectangle 175">
                <a:extLst>
                  <a:ext uri="{FF2B5EF4-FFF2-40B4-BE49-F238E27FC236}">
                    <a16:creationId xmlns:a16="http://schemas.microsoft.com/office/drawing/2014/main" id="{65B3A2C8-B24C-2042-82BD-A94329616D90}"/>
                  </a:ext>
                </a:extLst>
              </p:cNvPr>
              <p:cNvSpPr>
                <a:spLocks noChangeArrowheads="1"/>
              </p:cNvSpPr>
              <p:nvPr/>
            </p:nvSpPr>
            <p:spPr bwMode="auto">
              <a:xfrm>
                <a:off x="238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0" name="Rectangle 176">
                <a:extLst>
                  <a:ext uri="{FF2B5EF4-FFF2-40B4-BE49-F238E27FC236}">
                    <a16:creationId xmlns:a16="http://schemas.microsoft.com/office/drawing/2014/main" id="{8DEBD1DF-5B8C-2846-901A-4BFDF8FAAB6F}"/>
                  </a:ext>
                </a:extLst>
              </p:cNvPr>
              <p:cNvSpPr>
                <a:spLocks noChangeArrowheads="1"/>
              </p:cNvSpPr>
              <p:nvPr/>
            </p:nvSpPr>
            <p:spPr bwMode="auto">
              <a:xfrm>
                <a:off x="239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1" name="Rectangle 177">
                <a:extLst>
                  <a:ext uri="{FF2B5EF4-FFF2-40B4-BE49-F238E27FC236}">
                    <a16:creationId xmlns:a16="http://schemas.microsoft.com/office/drawing/2014/main" id="{80E9C785-7707-D14B-B71A-62CEE94DB462}"/>
                  </a:ext>
                </a:extLst>
              </p:cNvPr>
              <p:cNvSpPr>
                <a:spLocks noChangeArrowheads="1"/>
              </p:cNvSpPr>
              <p:nvPr/>
            </p:nvSpPr>
            <p:spPr bwMode="auto">
              <a:xfrm>
                <a:off x="241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2" name="Rectangle 178">
                <a:extLst>
                  <a:ext uri="{FF2B5EF4-FFF2-40B4-BE49-F238E27FC236}">
                    <a16:creationId xmlns:a16="http://schemas.microsoft.com/office/drawing/2014/main" id="{0A1D9BDB-19C6-0948-94A9-C621EF9BD661}"/>
                  </a:ext>
                </a:extLst>
              </p:cNvPr>
              <p:cNvSpPr>
                <a:spLocks noChangeArrowheads="1"/>
              </p:cNvSpPr>
              <p:nvPr/>
            </p:nvSpPr>
            <p:spPr bwMode="auto">
              <a:xfrm>
                <a:off x="242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3" name="Rectangle 179">
                <a:extLst>
                  <a:ext uri="{FF2B5EF4-FFF2-40B4-BE49-F238E27FC236}">
                    <a16:creationId xmlns:a16="http://schemas.microsoft.com/office/drawing/2014/main" id="{BB1925E1-9AFC-2345-9F56-EAF4C9688F27}"/>
                  </a:ext>
                </a:extLst>
              </p:cNvPr>
              <p:cNvSpPr>
                <a:spLocks noChangeArrowheads="1"/>
              </p:cNvSpPr>
              <p:nvPr/>
            </p:nvSpPr>
            <p:spPr bwMode="auto">
              <a:xfrm>
                <a:off x="243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4" name="Rectangle 180">
                <a:extLst>
                  <a:ext uri="{FF2B5EF4-FFF2-40B4-BE49-F238E27FC236}">
                    <a16:creationId xmlns:a16="http://schemas.microsoft.com/office/drawing/2014/main" id="{1BCDAD4D-A944-5A4E-BC37-5BE2C0F75777}"/>
                  </a:ext>
                </a:extLst>
              </p:cNvPr>
              <p:cNvSpPr>
                <a:spLocks noChangeArrowheads="1"/>
              </p:cNvSpPr>
              <p:nvPr/>
            </p:nvSpPr>
            <p:spPr bwMode="auto">
              <a:xfrm>
                <a:off x="245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5" name="Rectangle 181">
                <a:extLst>
                  <a:ext uri="{FF2B5EF4-FFF2-40B4-BE49-F238E27FC236}">
                    <a16:creationId xmlns:a16="http://schemas.microsoft.com/office/drawing/2014/main" id="{FC8FA496-9A01-3F4D-9C4F-907EEB70CFB6}"/>
                  </a:ext>
                </a:extLst>
              </p:cNvPr>
              <p:cNvSpPr>
                <a:spLocks noChangeArrowheads="1"/>
              </p:cNvSpPr>
              <p:nvPr/>
            </p:nvSpPr>
            <p:spPr bwMode="auto">
              <a:xfrm>
                <a:off x="246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6" name="Rectangle 182">
                <a:extLst>
                  <a:ext uri="{FF2B5EF4-FFF2-40B4-BE49-F238E27FC236}">
                    <a16:creationId xmlns:a16="http://schemas.microsoft.com/office/drawing/2014/main" id="{D7072501-CBA5-BD40-A1D9-32BB0036C391}"/>
                  </a:ext>
                </a:extLst>
              </p:cNvPr>
              <p:cNvSpPr>
                <a:spLocks noChangeArrowheads="1"/>
              </p:cNvSpPr>
              <p:nvPr/>
            </p:nvSpPr>
            <p:spPr bwMode="auto">
              <a:xfrm>
                <a:off x="248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7" name="Rectangle 183">
                <a:extLst>
                  <a:ext uri="{FF2B5EF4-FFF2-40B4-BE49-F238E27FC236}">
                    <a16:creationId xmlns:a16="http://schemas.microsoft.com/office/drawing/2014/main" id="{2D925C34-695E-6144-8A46-1239CC9A3A00}"/>
                  </a:ext>
                </a:extLst>
              </p:cNvPr>
              <p:cNvSpPr>
                <a:spLocks noChangeArrowheads="1"/>
              </p:cNvSpPr>
              <p:nvPr/>
            </p:nvSpPr>
            <p:spPr bwMode="auto">
              <a:xfrm>
                <a:off x="249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8" name="Rectangle 184">
                <a:extLst>
                  <a:ext uri="{FF2B5EF4-FFF2-40B4-BE49-F238E27FC236}">
                    <a16:creationId xmlns:a16="http://schemas.microsoft.com/office/drawing/2014/main" id="{A4E8B829-C94B-0143-9462-DDED52222A8B}"/>
                  </a:ext>
                </a:extLst>
              </p:cNvPr>
              <p:cNvSpPr>
                <a:spLocks noChangeArrowheads="1"/>
              </p:cNvSpPr>
              <p:nvPr/>
            </p:nvSpPr>
            <p:spPr bwMode="auto">
              <a:xfrm>
                <a:off x="251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09" name="Rectangle 185">
                <a:extLst>
                  <a:ext uri="{FF2B5EF4-FFF2-40B4-BE49-F238E27FC236}">
                    <a16:creationId xmlns:a16="http://schemas.microsoft.com/office/drawing/2014/main" id="{E61782B5-187B-2449-8A88-2F8D212A0302}"/>
                  </a:ext>
                </a:extLst>
              </p:cNvPr>
              <p:cNvSpPr>
                <a:spLocks noChangeArrowheads="1"/>
              </p:cNvSpPr>
              <p:nvPr/>
            </p:nvSpPr>
            <p:spPr bwMode="auto">
              <a:xfrm>
                <a:off x="252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0" name="Rectangle 186">
                <a:extLst>
                  <a:ext uri="{FF2B5EF4-FFF2-40B4-BE49-F238E27FC236}">
                    <a16:creationId xmlns:a16="http://schemas.microsoft.com/office/drawing/2014/main" id="{C4E78B60-F84C-024B-BE79-C6F3300C3A0D}"/>
                  </a:ext>
                </a:extLst>
              </p:cNvPr>
              <p:cNvSpPr>
                <a:spLocks noChangeArrowheads="1"/>
              </p:cNvSpPr>
              <p:nvPr/>
            </p:nvSpPr>
            <p:spPr bwMode="auto">
              <a:xfrm>
                <a:off x="254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1" name="Rectangle 187">
                <a:extLst>
                  <a:ext uri="{FF2B5EF4-FFF2-40B4-BE49-F238E27FC236}">
                    <a16:creationId xmlns:a16="http://schemas.microsoft.com/office/drawing/2014/main" id="{161364FE-21D1-F643-85A7-606AD5C546BC}"/>
                  </a:ext>
                </a:extLst>
              </p:cNvPr>
              <p:cNvSpPr>
                <a:spLocks noChangeArrowheads="1"/>
              </p:cNvSpPr>
              <p:nvPr/>
            </p:nvSpPr>
            <p:spPr bwMode="auto">
              <a:xfrm>
                <a:off x="255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2" name="Rectangle 188">
                <a:extLst>
                  <a:ext uri="{FF2B5EF4-FFF2-40B4-BE49-F238E27FC236}">
                    <a16:creationId xmlns:a16="http://schemas.microsoft.com/office/drawing/2014/main" id="{14310BFC-BBCB-D242-AAF7-8EF29715670A}"/>
                  </a:ext>
                </a:extLst>
              </p:cNvPr>
              <p:cNvSpPr>
                <a:spLocks noChangeArrowheads="1"/>
              </p:cNvSpPr>
              <p:nvPr/>
            </p:nvSpPr>
            <p:spPr bwMode="auto">
              <a:xfrm>
                <a:off x="256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3" name="Rectangle 189">
                <a:extLst>
                  <a:ext uri="{FF2B5EF4-FFF2-40B4-BE49-F238E27FC236}">
                    <a16:creationId xmlns:a16="http://schemas.microsoft.com/office/drawing/2014/main" id="{E786E93A-59AE-B242-AA79-59D69A26A68B}"/>
                  </a:ext>
                </a:extLst>
              </p:cNvPr>
              <p:cNvSpPr>
                <a:spLocks noChangeArrowheads="1"/>
              </p:cNvSpPr>
              <p:nvPr/>
            </p:nvSpPr>
            <p:spPr bwMode="auto">
              <a:xfrm>
                <a:off x="258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4" name="Rectangle 190">
                <a:extLst>
                  <a:ext uri="{FF2B5EF4-FFF2-40B4-BE49-F238E27FC236}">
                    <a16:creationId xmlns:a16="http://schemas.microsoft.com/office/drawing/2014/main" id="{4F0E3A45-2B11-D240-819F-B7D7C63D269C}"/>
                  </a:ext>
                </a:extLst>
              </p:cNvPr>
              <p:cNvSpPr>
                <a:spLocks noChangeArrowheads="1"/>
              </p:cNvSpPr>
              <p:nvPr/>
            </p:nvSpPr>
            <p:spPr bwMode="auto">
              <a:xfrm>
                <a:off x="259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5" name="Rectangle 191">
                <a:extLst>
                  <a:ext uri="{FF2B5EF4-FFF2-40B4-BE49-F238E27FC236}">
                    <a16:creationId xmlns:a16="http://schemas.microsoft.com/office/drawing/2014/main" id="{75082864-F40A-884C-8E6A-722B68619E25}"/>
                  </a:ext>
                </a:extLst>
              </p:cNvPr>
              <p:cNvSpPr>
                <a:spLocks noChangeArrowheads="1"/>
              </p:cNvSpPr>
              <p:nvPr/>
            </p:nvSpPr>
            <p:spPr bwMode="auto">
              <a:xfrm>
                <a:off x="261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6" name="Rectangle 192">
                <a:extLst>
                  <a:ext uri="{FF2B5EF4-FFF2-40B4-BE49-F238E27FC236}">
                    <a16:creationId xmlns:a16="http://schemas.microsoft.com/office/drawing/2014/main" id="{0A44D2F8-211E-094D-B142-D4494E4A1A2D}"/>
                  </a:ext>
                </a:extLst>
              </p:cNvPr>
              <p:cNvSpPr>
                <a:spLocks noChangeArrowheads="1"/>
              </p:cNvSpPr>
              <p:nvPr/>
            </p:nvSpPr>
            <p:spPr bwMode="auto">
              <a:xfrm>
                <a:off x="262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7" name="Rectangle 193">
                <a:extLst>
                  <a:ext uri="{FF2B5EF4-FFF2-40B4-BE49-F238E27FC236}">
                    <a16:creationId xmlns:a16="http://schemas.microsoft.com/office/drawing/2014/main" id="{6069A62E-1F2B-0046-BA6E-F156528083FB}"/>
                  </a:ext>
                </a:extLst>
              </p:cNvPr>
              <p:cNvSpPr>
                <a:spLocks noChangeArrowheads="1"/>
              </p:cNvSpPr>
              <p:nvPr/>
            </p:nvSpPr>
            <p:spPr bwMode="auto">
              <a:xfrm>
                <a:off x="264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8" name="Rectangle 194">
                <a:extLst>
                  <a:ext uri="{FF2B5EF4-FFF2-40B4-BE49-F238E27FC236}">
                    <a16:creationId xmlns:a16="http://schemas.microsoft.com/office/drawing/2014/main" id="{1AAF14C6-9C75-2B40-A129-326FFD0F48DE}"/>
                  </a:ext>
                </a:extLst>
              </p:cNvPr>
              <p:cNvSpPr>
                <a:spLocks noChangeArrowheads="1"/>
              </p:cNvSpPr>
              <p:nvPr/>
            </p:nvSpPr>
            <p:spPr bwMode="auto">
              <a:xfrm>
                <a:off x="265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19" name="Rectangle 195">
                <a:extLst>
                  <a:ext uri="{FF2B5EF4-FFF2-40B4-BE49-F238E27FC236}">
                    <a16:creationId xmlns:a16="http://schemas.microsoft.com/office/drawing/2014/main" id="{C0CC2F97-EB86-1D44-B65A-BFA0AB69C31C}"/>
                  </a:ext>
                </a:extLst>
              </p:cNvPr>
              <p:cNvSpPr>
                <a:spLocks noChangeArrowheads="1"/>
              </p:cNvSpPr>
              <p:nvPr/>
            </p:nvSpPr>
            <p:spPr bwMode="auto">
              <a:xfrm>
                <a:off x="267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0" name="Rectangle 196">
                <a:extLst>
                  <a:ext uri="{FF2B5EF4-FFF2-40B4-BE49-F238E27FC236}">
                    <a16:creationId xmlns:a16="http://schemas.microsoft.com/office/drawing/2014/main" id="{70E21569-E75E-7142-86A9-A858569514FF}"/>
                  </a:ext>
                </a:extLst>
              </p:cNvPr>
              <p:cNvSpPr>
                <a:spLocks noChangeArrowheads="1"/>
              </p:cNvSpPr>
              <p:nvPr/>
            </p:nvSpPr>
            <p:spPr bwMode="auto">
              <a:xfrm>
                <a:off x="268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1" name="Rectangle 197">
                <a:extLst>
                  <a:ext uri="{FF2B5EF4-FFF2-40B4-BE49-F238E27FC236}">
                    <a16:creationId xmlns:a16="http://schemas.microsoft.com/office/drawing/2014/main" id="{1934F948-3B47-FA4E-92F8-76AEBAAADAF0}"/>
                  </a:ext>
                </a:extLst>
              </p:cNvPr>
              <p:cNvSpPr>
                <a:spLocks noChangeArrowheads="1"/>
              </p:cNvSpPr>
              <p:nvPr/>
            </p:nvSpPr>
            <p:spPr bwMode="auto">
              <a:xfrm>
                <a:off x="269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2" name="Rectangle 198">
                <a:extLst>
                  <a:ext uri="{FF2B5EF4-FFF2-40B4-BE49-F238E27FC236}">
                    <a16:creationId xmlns:a16="http://schemas.microsoft.com/office/drawing/2014/main" id="{35CCD49D-ED6D-AB4C-B012-60875EFAFF2A}"/>
                  </a:ext>
                </a:extLst>
              </p:cNvPr>
              <p:cNvSpPr>
                <a:spLocks noChangeArrowheads="1"/>
              </p:cNvSpPr>
              <p:nvPr/>
            </p:nvSpPr>
            <p:spPr bwMode="auto">
              <a:xfrm>
                <a:off x="271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3" name="Rectangle 199">
                <a:extLst>
                  <a:ext uri="{FF2B5EF4-FFF2-40B4-BE49-F238E27FC236}">
                    <a16:creationId xmlns:a16="http://schemas.microsoft.com/office/drawing/2014/main" id="{CAB9DB48-CA7D-BE42-9CBA-B6B18238D5B3}"/>
                  </a:ext>
                </a:extLst>
              </p:cNvPr>
              <p:cNvSpPr>
                <a:spLocks noChangeArrowheads="1"/>
              </p:cNvSpPr>
              <p:nvPr/>
            </p:nvSpPr>
            <p:spPr bwMode="auto">
              <a:xfrm>
                <a:off x="272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4" name="Rectangle 200">
                <a:extLst>
                  <a:ext uri="{FF2B5EF4-FFF2-40B4-BE49-F238E27FC236}">
                    <a16:creationId xmlns:a16="http://schemas.microsoft.com/office/drawing/2014/main" id="{DC2F81C1-4F74-AF41-BA06-FF287A285EA4}"/>
                  </a:ext>
                </a:extLst>
              </p:cNvPr>
              <p:cNvSpPr>
                <a:spLocks noChangeArrowheads="1"/>
              </p:cNvSpPr>
              <p:nvPr/>
            </p:nvSpPr>
            <p:spPr bwMode="auto">
              <a:xfrm>
                <a:off x="274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5" name="Rectangle 201">
                <a:extLst>
                  <a:ext uri="{FF2B5EF4-FFF2-40B4-BE49-F238E27FC236}">
                    <a16:creationId xmlns:a16="http://schemas.microsoft.com/office/drawing/2014/main" id="{EB156D6D-A3CC-064C-B939-4A896F235CAA}"/>
                  </a:ext>
                </a:extLst>
              </p:cNvPr>
              <p:cNvSpPr>
                <a:spLocks noChangeArrowheads="1"/>
              </p:cNvSpPr>
              <p:nvPr/>
            </p:nvSpPr>
            <p:spPr bwMode="auto">
              <a:xfrm>
                <a:off x="275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6" name="Rectangle 202">
                <a:extLst>
                  <a:ext uri="{FF2B5EF4-FFF2-40B4-BE49-F238E27FC236}">
                    <a16:creationId xmlns:a16="http://schemas.microsoft.com/office/drawing/2014/main" id="{14FE8B01-B374-6D42-B932-F6DC3C5C05E0}"/>
                  </a:ext>
                </a:extLst>
              </p:cNvPr>
              <p:cNvSpPr>
                <a:spLocks noChangeArrowheads="1"/>
              </p:cNvSpPr>
              <p:nvPr/>
            </p:nvSpPr>
            <p:spPr bwMode="auto">
              <a:xfrm>
                <a:off x="277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7" name="Rectangle 203">
                <a:extLst>
                  <a:ext uri="{FF2B5EF4-FFF2-40B4-BE49-F238E27FC236}">
                    <a16:creationId xmlns:a16="http://schemas.microsoft.com/office/drawing/2014/main" id="{2DD863BD-2D3B-E44B-9503-8FE9641993AF}"/>
                  </a:ext>
                </a:extLst>
              </p:cNvPr>
              <p:cNvSpPr>
                <a:spLocks noChangeArrowheads="1"/>
              </p:cNvSpPr>
              <p:nvPr/>
            </p:nvSpPr>
            <p:spPr bwMode="auto">
              <a:xfrm>
                <a:off x="278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8" name="Rectangle 204">
                <a:extLst>
                  <a:ext uri="{FF2B5EF4-FFF2-40B4-BE49-F238E27FC236}">
                    <a16:creationId xmlns:a16="http://schemas.microsoft.com/office/drawing/2014/main" id="{BFD61BB7-7014-1145-AC61-9D4B7F6ABD01}"/>
                  </a:ext>
                </a:extLst>
              </p:cNvPr>
              <p:cNvSpPr>
                <a:spLocks noChangeArrowheads="1"/>
              </p:cNvSpPr>
              <p:nvPr/>
            </p:nvSpPr>
            <p:spPr bwMode="auto">
              <a:xfrm>
                <a:off x="280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29" name="Rectangle 205">
                <a:extLst>
                  <a:ext uri="{FF2B5EF4-FFF2-40B4-BE49-F238E27FC236}">
                    <a16:creationId xmlns:a16="http://schemas.microsoft.com/office/drawing/2014/main" id="{9C7AE983-F749-FE46-AE03-2C1510F4737E}"/>
                  </a:ext>
                </a:extLst>
              </p:cNvPr>
              <p:cNvSpPr>
                <a:spLocks noChangeArrowheads="1"/>
              </p:cNvSpPr>
              <p:nvPr/>
            </p:nvSpPr>
            <p:spPr bwMode="auto">
              <a:xfrm>
                <a:off x="281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0" name="Rectangle 206">
                <a:extLst>
                  <a:ext uri="{FF2B5EF4-FFF2-40B4-BE49-F238E27FC236}">
                    <a16:creationId xmlns:a16="http://schemas.microsoft.com/office/drawing/2014/main" id="{DBA86B78-A68D-714A-9734-DFA18FA39339}"/>
                  </a:ext>
                </a:extLst>
              </p:cNvPr>
              <p:cNvSpPr>
                <a:spLocks noChangeArrowheads="1"/>
              </p:cNvSpPr>
              <p:nvPr/>
            </p:nvSpPr>
            <p:spPr bwMode="auto">
              <a:xfrm>
                <a:off x="282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1" name="Rectangle 207">
                <a:extLst>
                  <a:ext uri="{FF2B5EF4-FFF2-40B4-BE49-F238E27FC236}">
                    <a16:creationId xmlns:a16="http://schemas.microsoft.com/office/drawing/2014/main" id="{7F579AFA-19B5-DB41-97E2-0FAA23501DED}"/>
                  </a:ext>
                </a:extLst>
              </p:cNvPr>
              <p:cNvSpPr>
                <a:spLocks noChangeArrowheads="1"/>
              </p:cNvSpPr>
              <p:nvPr/>
            </p:nvSpPr>
            <p:spPr bwMode="auto">
              <a:xfrm>
                <a:off x="284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2" name="Rectangle 208">
                <a:extLst>
                  <a:ext uri="{FF2B5EF4-FFF2-40B4-BE49-F238E27FC236}">
                    <a16:creationId xmlns:a16="http://schemas.microsoft.com/office/drawing/2014/main" id="{35AA88C2-B5AD-3344-89EF-15B174EDA5D4}"/>
                  </a:ext>
                </a:extLst>
              </p:cNvPr>
              <p:cNvSpPr>
                <a:spLocks noChangeArrowheads="1"/>
              </p:cNvSpPr>
              <p:nvPr/>
            </p:nvSpPr>
            <p:spPr bwMode="auto">
              <a:xfrm>
                <a:off x="285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3" name="Rectangle 209">
                <a:extLst>
                  <a:ext uri="{FF2B5EF4-FFF2-40B4-BE49-F238E27FC236}">
                    <a16:creationId xmlns:a16="http://schemas.microsoft.com/office/drawing/2014/main" id="{7B86431B-E15F-9441-9AD6-21450138D43A}"/>
                  </a:ext>
                </a:extLst>
              </p:cNvPr>
              <p:cNvSpPr>
                <a:spLocks noChangeArrowheads="1"/>
              </p:cNvSpPr>
              <p:nvPr/>
            </p:nvSpPr>
            <p:spPr bwMode="auto">
              <a:xfrm>
                <a:off x="287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4" name="Rectangle 210">
                <a:extLst>
                  <a:ext uri="{FF2B5EF4-FFF2-40B4-BE49-F238E27FC236}">
                    <a16:creationId xmlns:a16="http://schemas.microsoft.com/office/drawing/2014/main" id="{8617F31A-2D9E-FC44-9A67-0C310FC81E28}"/>
                  </a:ext>
                </a:extLst>
              </p:cNvPr>
              <p:cNvSpPr>
                <a:spLocks noChangeArrowheads="1"/>
              </p:cNvSpPr>
              <p:nvPr/>
            </p:nvSpPr>
            <p:spPr bwMode="auto">
              <a:xfrm>
                <a:off x="288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5" name="Rectangle 211">
                <a:extLst>
                  <a:ext uri="{FF2B5EF4-FFF2-40B4-BE49-F238E27FC236}">
                    <a16:creationId xmlns:a16="http://schemas.microsoft.com/office/drawing/2014/main" id="{1EBD7467-DDF1-8A4E-A1D3-FD5DD4942F5F}"/>
                  </a:ext>
                </a:extLst>
              </p:cNvPr>
              <p:cNvSpPr>
                <a:spLocks noChangeArrowheads="1"/>
              </p:cNvSpPr>
              <p:nvPr/>
            </p:nvSpPr>
            <p:spPr bwMode="auto">
              <a:xfrm>
                <a:off x="290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6" name="Rectangle 212">
                <a:extLst>
                  <a:ext uri="{FF2B5EF4-FFF2-40B4-BE49-F238E27FC236}">
                    <a16:creationId xmlns:a16="http://schemas.microsoft.com/office/drawing/2014/main" id="{7C7A9C9D-36DF-AF4D-8C6E-9163CDE01E19}"/>
                  </a:ext>
                </a:extLst>
              </p:cNvPr>
              <p:cNvSpPr>
                <a:spLocks noChangeArrowheads="1"/>
              </p:cNvSpPr>
              <p:nvPr/>
            </p:nvSpPr>
            <p:spPr bwMode="auto">
              <a:xfrm>
                <a:off x="291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7" name="Rectangle 213">
                <a:extLst>
                  <a:ext uri="{FF2B5EF4-FFF2-40B4-BE49-F238E27FC236}">
                    <a16:creationId xmlns:a16="http://schemas.microsoft.com/office/drawing/2014/main" id="{F64E6BC9-D6F8-024B-92C8-D5E2A4816545}"/>
                  </a:ext>
                </a:extLst>
              </p:cNvPr>
              <p:cNvSpPr>
                <a:spLocks noChangeArrowheads="1"/>
              </p:cNvSpPr>
              <p:nvPr/>
            </p:nvSpPr>
            <p:spPr bwMode="auto">
              <a:xfrm>
                <a:off x="292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8" name="Rectangle 214">
                <a:extLst>
                  <a:ext uri="{FF2B5EF4-FFF2-40B4-BE49-F238E27FC236}">
                    <a16:creationId xmlns:a16="http://schemas.microsoft.com/office/drawing/2014/main" id="{8B536D75-F44B-D540-8D0C-132D7EF86130}"/>
                  </a:ext>
                </a:extLst>
              </p:cNvPr>
              <p:cNvSpPr>
                <a:spLocks noChangeArrowheads="1"/>
              </p:cNvSpPr>
              <p:nvPr/>
            </p:nvSpPr>
            <p:spPr bwMode="auto">
              <a:xfrm>
                <a:off x="294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39" name="Rectangle 215">
                <a:extLst>
                  <a:ext uri="{FF2B5EF4-FFF2-40B4-BE49-F238E27FC236}">
                    <a16:creationId xmlns:a16="http://schemas.microsoft.com/office/drawing/2014/main" id="{516181FB-84DD-6B4F-9D36-F8F5FDA9B633}"/>
                  </a:ext>
                </a:extLst>
              </p:cNvPr>
              <p:cNvSpPr>
                <a:spLocks noChangeArrowheads="1"/>
              </p:cNvSpPr>
              <p:nvPr/>
            </p:nvSpPr>
            <p:spPr bwMode="auto">
              <a:xfrm>
                <a:off x="295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0" name="Rectangle 216">
                <a:extLst>
                  <a:ext uri="{FF2B5EF4-FFF2-40B4-BE49-F238E27FC236}">
                    <a16:creationId xmlns:a16="http://schemas.microsoft.com/office/drawing/2014/main" id="{D48E5202-740D-5741-812D-0D1A9EDA3307}"/>
                  </a:ext>
                </a:extLst>
              </p:cNvPr>
              <p:cNvSpPr>
                <a:spLocks noChangeArrowheads="1"/>
              </p:cNvSpPr>
              <p:nvPr/>
            </p:nvSpPr>
            <p:spPr bwMode="auto">
              <a:xfrm>
                <a:off x="297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1" name="Rectangle 217">
                <a:extLst>
                  <a:ext uri="{FF2B5EF4-FFF2-40B4-BE49-F238E27FC236}">
                    <a16:creationId xmlns:a16="http://schemas.microsoft.com/office/drawing/2014/main" id="{75F7FD66-3862-1043-9B74-0E85E135AE70}"/>
                  </a:ext>
                </a:extLst>
              </p:cNvPr>
              <p:cNvSpPr>
                <a:spLocks noChangeArrowheads="1"/>
              </p:cNvSpPr>
              <p:nvPr/>
            </p:nvSpPr>
            <p:spPr bwMode="auto">
              <a:xfrm>
                <a:off x="298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2" name="Rectangle 218">
                <a:extLst>
                  <a:ext uri="{FF2B5EF4-FFF2-40B4-BE49-F238E27FC236}">
                    <a16:creationId xmlns:a16="http://schemas.microsoft.com/office/drawing/2014/main" id="{45212F7D-DC43-A841-9986-4A507764046C}"/>
                  </a:ext>
                </a:extLst>
              </p:cNvPr>
              <p:cNvSpPr>
                <a:spLocks noChangeArrowheads="1"/>
              </p:cNvSpPr>
              <p:nvPr/>
            </p:nvSpPr>
            <p:spPr bwMode="auto">
              <a:xfrm>
                <a:off x="300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3" name="Rectangle 219">
                <a:extLst>
                  <a:ext uri="{FF2B5EF4-FFF2-40B4-BE49-F238E27FC236}">
                    <a16:creationId xmlns:a16="http://schemas.microsoft.com/office/drawing/2014/main" id="{689615B2-E972-F246-8C17-05EBC9EE4AA2}"/>
                  </a:ext>
                </a:extLst>
              </p:cNvPr>
              <p:cNvSpPr>
                <a:spLocks noChangeArrowheads="1"/>
              </p:cNvSpPr>
              <p:nvPr/>
            </p:nvSpPr>
            <p:spPr bwMode="auto">
              <a:xfrm>
                <a:off x="301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4" name="Rectangle 220">
                <a:extLst>
                  <a:ext uri="{FF2B5EF4-FFF2-40B4-BE49-F238E27FC236}">
                    <a16:creationId xmlns:a16="http://schemas.microsoft.com/office/drawing/2014/main" id="{0C803D6A-4297-2745-AE3D-3041BFE6687B}"/>
                  </a:ext>
                </a:extLst>
              </p:cNvPr>
              <p:cNvSpPr>
                <a:spLocks noChangeArrowheads="1"/>
              </p:cNvSpPr>
              <p:nvPr/>
            </p:nvSpPr>
            <p:spPr bwMode="auto">
              <a:xfrm>
                <a:off x="303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5" name="Rectangle 221">
                <a:extLst>
                  <a:ext uri="{FF2B5EF4-FFF2-40B4-BE49-F238E27FC236}">
                    <a16:creationId xmlns:a16="http://schemas.microsoft.com/office/drawing/2014/main" id="{A7291A96-1417-F040-B762-3176B1B22AE9}"/>
                  </a:ext>
                </a:extLst>
              </p:cNvPr>
              <p:cNvSpPr>
                <a:spLocks noChangeArrowheads="1"/>
              </p:cNvSpPr>
              <p:nvPr/>
            </p:nvSpPr>
            <p:spPr bwMode="auto">
              <a:xfrm>
                <a:off x="304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6" name="Rectangle 222">
                <a:extLst>
                  <a:ext uri="{FF2B5EF4-FFF2-40B4-BE49-F238E27FC236}">
                    <a16:creationId xmlns:a16="http://schemas.microsoft.com/office/drawing/2014/main" id="{B47FB758-4BE1-0649-AAA4-22D0A151C434}"/>
                  </a:ext>
                </a:extLst>
              </p:cNvPr>
              <p:cNvSpPr>
                <a:spLocks noChangeArrowheads="1"/>
              </p:cNvSpPr>
              <p:nvPr/>
            </p:nvSpPr>
            <p:spPr bwMode="auto">
              <a:xfrm>
                <a:off x="305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7" name="Rectangle 223">
                <a:extLst>
                  <a:ext uri="{FF2B5EF4-FFF2-40B4-BE49-F238E27FC236}">
                    <a16:creationId xmlns:a16="http://schemas.microsoft.com/office/drawing/2014/main" id="{FE916D6B-72FA-AE46-B433-8773E8B2664A}"/>
                  </a:ext>
                </a:extLst>
              </p:cNvPr>
              <p:cNvSpPr>
                <a:spLocks noChangeArrowheads="1"/>
              </p:cNvSpPr>
              <p:nvPr/>
            </p:nvSpPr>
            <p:spPr bwMode="auto">
              <a:xfrm>
                <a:off x="307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8" name="Rectangle 224">
                <a:extLst>
                  <a:ext uri="{FF2B5EF4-FFF2-40B4-BE49-F238E27FC236}">
                    <a16:creationId xmlns:a16="http://schemas.microsoft.com/office/drawing/2014/main" id="{65F666AD-4046-7247-B6A0-0AA177E3E5AE}"/>
                  </a:ext>
                </a:extLst>
              </p:cNvPr>
              <p:cNvSpPr>
                <a:spLocks noChangeArrowheads="1"/>
              </p:cNvSpPr>
              <p:nvPr/>
            </p:nvSpPr>
            <p:spPr bwMode="auto">
              <a:xfrm>
                <a:off x="308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49" name="Rectangle 225">
                <a:extLst>
                  <a:ext uri="{FF2B5EF4-FFF2-40B4-BE49-F238E27FC236}">
                    <a16:creationId xmlns:a16="http://schemas.microsoft.com/office/drawing/2014/main" id="{7D6E8134-0977-7942-9515-563FD0779A62}"/>
                  </a:ext>
                </a:extLst>
              </p:cNvPr>
              <p:cNvSpPr>
                <a:spLocks noChangeArrowheads="1"/>
              </p:cNvSpPr>
              <p:nvPr/>
            </p:nvSpPr>
            <p:spPr bwMode="auto">
              <a:xfrm>
                <a:off x="310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0" name="Rectangle 226">
                <a:extLst>
                  <a:ext uri="{FF2B5EF4-FFF2-40B4-BE49-F238E27FC236}">
                    <a16:creationId xmlns:a16="http://schemas.microsoft.com/office/drawing/2014/main" id="{41F259DB-6C22-4D4B-BCA8-E167C5EF11B1}"/>
                  </a:ext>
                </a:extLst>
              </p:cNvPr>
              <p:cNvSpPr>
                <a:spLocks noChangeArrowheads="1"/>
              </p:cNvSpPr>
              <p:nvPr/>
            </p:nvSpPr>
            <p:spPr bwMode="auto">
              <a:xfrm>
                <a:off x="311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1" name="Rectangle 227">
                <a:extLst>
                  <a:ext uri="{FF2B5EF4-FFF2-40B4-BE49-F238E27FC236}">
                    <a16:creationId xmlns:a16="http://schemas.microsoft.com/office/drawing/2014/main" id="{554FA6D8-6D3A-CB4A-B9D8-9D9838C8A8EE}"/>
                  </a:ext>
                </a:extLst>
              </p:cNvPr>
              <p:cNvSpPr>
                <a:spLocks noChangeArrowheads="1"/>
              </p:cNvSpPr>
              <p:nvPr/>
            </p:nvSpPr>
            <p:spPr bwMode="auto">
              <a:xfrm>
                <a:off x="313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2" name="Rectangle 228">
                <a:extLst>
                  <a:ext uri="{FF2B5EF4-FFF2-40B4-BE49-F238E27FC236}">
                    <a16:creationId xmlns:a16="http://schemas.microsoft.com/office/drawing/2014/main" id="{ECA7B6A8-9D82-344C-AE27-4F34218EEAF7}"/>
                  </a:ext>
                </a:extLst>
              </p:cNvPr>
              <p:cNvSpPr>
                <a:spLocks noChangeArrowheads="1"/>
              </p:cNvSpPr>
              <p:nvPr/>
            </p:nvSpPr>
            <p:spPr bwMode="auto">
              <a:xfrm>
                <a:off x="314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3" name="Rectangle 229">
                <a:extLst>
                  <a:ext uri="{FF2B5EF4-FFF2-40B4-BE49-F238E27FC236}">
                    <a16:creationId xmlns:a16="http://schemas.microsoft.com/office/drawing/2014/main" id="{519E8A5A-3351-624B-909A-FC0189819ABD}"/>
                  </a:ext>
                </a:extLst>
              </p:cNvPr>
              <p:cNvSpPr>
                <a:spLocks noChangeArrowheads="1"/>
              </p:cNvSpPr>
              <p:nvPr/>
            </p:nvSpPr>
            <p:spPr bwMode="auto">
              <a:xfrm>
                <a:off x="316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4" name="Rectangle 230">
                <a:extLst>
                  <a:ext uri="{FF2B5EF4-FFF2-40B4-BE49-F238E27FC236}">
                    <a16:creationId xmlns:a16="http://schemas.microsoft.com/office/drawing/2014/main" id="{5376C132-DD58-D545-950C-81EAF2B4E95E}"/>
                  </a:ext>
                </a:extLst>
              </p:cNvPr>
              <p:cNvSpPr>
                <a:spLocks noChangeArrowheads="1"/>
              </p:cNvSpPr>
              <p:nvPr/>
            </p:nvSpPr>
            <p:spPr bwMode="auto">
              <a:xfrm>
                <a:off x="317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5" name="Rectangle 231">
                <a:extLst>
                  <a:ext uri="{FF2B5EF4-FFF2-40B4-BE49-F238E27FC236}">
                    <a16:creationId xmlns:a16="http://schemas.microsoft.com/office/drawing/2014/main" id="{05EA0139-34C7-294F-8608-CFD2E931A668}"/>
                  </a:ext>
                </a:extLst>
              </p:cNvPr>
              <p:cNvSpPr>
                <a:spLocks noChangeArrowheads="1"/>
              </p:cNvSpPr>
              <p:nvPr/>
            </p:nvSpPr>
            <p:spPr bwMode="auto">
              <a:xfrm>
                <a:off x="318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6" name="Rectangle 232">
                <a:extLst>
                  <a:ext uri="{FF2B5EF4-FFF2-40B4-BE49-F238E27FC236}">
                    <a16:creationId xmlns:a16="http://schemas.microsoft.com/office/drawing/2014/main" id="{F7EC8D0F-2133-7D46-8B93-1106C4679279}"/>
                  </a:ext>
                </a:extLst>
              </p:cNvPr>
              <p:cNvSpPr>
                <a:spLocks noChangeArrowheads="1"/>
              </p:cNvSpPr>
              <p:nvPr/>
            </p:nvSpPr>
            <p:spPr bwMode="auto">
              <a:xfrm>
                <a:off x="320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7" name="Rectangle 233">
                <a:extLst>
                  <a:ext uri="{FF2B5EF4-FFF2-40B4-BE49-F238E27FC236}">
                    <a16:creationId xmlns:a16="http://schemas.microsoft.com/office/drawing/2014/main" id="{44E975F4-B89C-F145-B3BC-EC7C0ED4CC21}"/>
                  </a:ext>
                </a:extLst>
              </p:cNvPr>
              <p:cNvSpPr>
                <a:spLocks noChangeArrowheads="1"/>
              </p:cNvSpPr>
              <p:nvPr/>
            </p:nvSpPr>
            <p:spPr bwMode="auto">
              <a:xfrm>
                <a:off x="321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8" name="Rectangle 234">
                <a:extLst>
                  <a:ext uri="{FF2B5EF4-FFF2-40B4-BE49-F238E27FC236}">
                    <a16:creationId xmlns:a16="http://schemas.microsoft.com/office/drawing/2014/main" id="{169D47F6-FC8C-6643-A8A8-1EF87022891E}"/>
                  </a:ext>
                </a:extLst>
              </p:cNvPr>
              <p:cNvSpPr>
                <a:spLocks noChangeArrowheads="1"/>
              </p:cNvSpPr>
              <p:nvPr/>
            </p:nvSpPr>
            <p:spPr bwMode="auto">
              <a:xfrm>
                <a:off x="32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59" name="Rectangle 235">
                <a:extLst>
                  <a:ext uri="{FF2B5EF4-FFF2-40B4-BE49-F238E27FC236}">
                    <a16:creationId xmlns:a16="http://schemas.microsoft.com/office/drawing/2014/main" id="{CAE88497-9C75-4349-8809-DFBE28747B15}"/>
                  </a:ext>
                </a:extLst>
              </p:cNvPr>
              <p:cNvSpPr>
                <a:spLocks noChangeArrowheads="1"/>
              </p:cNvSpPr>
              <p:nvPr/>
            </p:nvSpPr>
            <p:spPr bwMode="auto">
              <a:xfrm>
                <a:off x="32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0" name="Rectangle 236">
                <a:extLst>
                  <a:ext uri="{FF2B5EF4-FFF2-40B4-BE49-F238E27FC236}">
                    <a16:creationId xmlns:a16="http://schemas.microsoft.com/office/drawing/2014/main" id="{F7851804-5DA2-4448-AAEE-0CF19A2ABCDD}"/>
                  </a:ext>
                </a:extLst>
              </p:cNvPr>
              <p:cNvSpPr>
                <a:spLocks noChangeArrowheads="1"/>
              </p:cNvSpPr>
              <p:nvPr/>
            </p:nvSpPr>
            <p:spPr bwMode="auto">
              <a:xfrm>
                <a:off x="32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1" name="Rectangle 237">
                <a:extLst>
                  <a:ext uri="{FF2B5EF4-FFF2-40B4-BE49-F238E27FC236}">
                    <a16:creationId xmlns:a16="http://schemas.microsoft.com/office/drawing/2014/main" id="{F9D27780-AC3B-5049-8C0E-49513E054361}"/>
                  </a:ext>
                </a:extLst>
              </p:cNvPr>
              <p:cNvSpPr>
                <a:spLocks noChangeArrowheads="1"/>
              </p:cNvSpPr>
              <p:nvPr/>
            </p:nvSpPr>
            <p:spPr bwMode="auto">
              <a:xfrm>
                <a:off x="327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2" name="Rectangle 238">
                <a:extLst>
                  <a:ext uri="{FF2B5EF4-FFF2-40B4-BE49-F238E27FC236}">
                    <a16:creationId xmlns:a16="http://schemas.microsoft.com/office/drawing/2014/main" id="{7E168631-C9B8-B643-BF71-B7EB2BE9B892}"/>
                  </a:ext>
                </a:extLst>
              </p:cNvPr>
              <p:cNvSpPr>
                <a:spLocks noChangeArrowheads="1"/>
              </p:cNvSpPr>
              <p:nvPr/>
            </p:nvSpPr>
            <p:spPr bwMode="auto">
              <a:xfrm>
                <a:off x="32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3" name="Rectangle 239">
                <a:extLst>
                  <a:ext uri="{FF2B5EF4-FFF2-40B4-BE49-F238E27FC236}">
                    <a16:creationId xmlns:a16="http://schemas.microsoft.com/office/drawing/2014/main" id="{3EF0441B-C8E0-AF44-95BE-17978636588D}"/>
                  </a:ext>
                </a:extLst>
              </p:cNvPr>
              <p:cNvSpPr>
                <a:spLocks noChangeArrowheads="1"/>
              </p:cNvSpPr>
              <p:nvPr/>
            </p:nvSpPr>
            <p:spPr bwMode="auto">
              <a:xfrm>
                <a:off x="33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4" name="Rectangle 240">
                <a:extLst>
                  <a:ext uri="{FF2B5EF4-FFF2-40B4-BE49-F238E27FC236}">
                    <a16:creationId xmlns:a16="http://schemas.microsoft.com/office/drawing/2014/main" id="{DFC74645-0B64-B746-AD68-82660A8CEBD6}"/>
                  </a:ext>
                </a:extLst>
              </p:cNvPr>
              <p:cNvSpPr>
                <a:spLocks noChangeArrowheads="1"/>
              </p:cNvSpPr>
              <p:nvPr/>
            </p:nvSpPr>
            <p:spPr bwMode="auto">
              <a:xfrm>
                <a:off x="331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5" name="Rectangle 241">
                <a:extLst>
                  <a:ext uri="{FF2B5EF4-FFF2-40B4-BE49-F238E27FC236}">
                    <a16:creationId xmlns:a16="http://schemas.microsoft.com/office/drawing/2014/main" id="{61D24A08-C2BC-F540-B47B-9D6B675E627B}"/>
                  </a:ext>
                </a:extLst>
              </p:cNvPr>
              <p:cNvSpPr>
                <a:spLocks noChangeArrowheads="1"/>
              </p:cNvSpPr>
              <p:nvPr/>
            </p:nvSpPr>
            <p:spPr bwMode="auto">
              <a:xfrm>
                <a:off x="33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6" name="Rectangle 242">
                <a:extLst>
                  <a:ext uri="{FF2B5EF4-FFF2-40B4-BE49-F238E27FC236}">
                    <a16:creationId xmlns:a16="http://schemas.microsoft.com/office/drawing/2014/main" id="{CEBC420B-F78A-404F-9E4B-7432490C4B9C}"/>
                  </a:ext>
                </a:extLst>
              </p:cNvPr>
              <p:cNvSpPr>
                <a:spLocks noChangeArrowheads="1"/>
              </p:cNvSpPr>
              <p:nvPr/>
            </p:nvSpPr>
            <p:spPr bwMode="auto">
              <a:xfrm>
                <a:off x="334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7" name="Rectangle 243">
                <a:extLst>
                  <a:ext uri="{FF2B5EF4-FFF2-40B4-BE49-F238E27FC236}">
                    <a16:creationId xmlns:a16="http://schemas.microsoft.com/office/drawing/2014/main" id="{2FD6F653-5657-5544-BD0E-CA546EE267F2}"/>
                  </a:ext>
                </a:extLst>
              </p:cNvPr>
              <p:cNvSpPr>
                <a:spLocks noChangeArrowheads="1"/>
              </p:cNvSpPr>
              <p:nvPr/>
            </p:nvSpPr>
            <p:spPr bwMode="auto">
              <a:xfrm>
                <a:off x="33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8" name="Rectangle 244">
                <a:extLst>
                  <a:ext uri="{FF2B5EF4-FFF2-40B4-BE49-F238E27FC236}">
                    <a16:creationId xmlns:a16="http://schemas.microsoft.com/office/drawing/2014/main" id="{451D1933-7BEB-2947-B229-9031BA17A6EA}"/>
                  </a:ext>
                </a:extLst>
              </p:cNvPr>
              <p:cNvSpPr>
                <a:spLocks noChangeArrowheads="1"/>
              </p:cNvSpPr>
              <p:nvPr/>
            </p:nvSpPr>
            <p:spPr bwMode="auto">
              <a:xfrm>
                <a:off x="33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69" name="Rectangle 245">
                <a:extLst>
                  <a:ext uri="{FF2B5EF4-FFF2-40B4-BE49-F238E27FC236}">
                    <a16:creationId xmlns:a16="http://schemas.microsoft.com/office/drawing/2014/main" id="{FBBE0EE6-36AD-B64B-903F-7861BE29EBBB}"/>
                  </a:ext>
                </a:extLst>
              </p:cNvPr>
              <p:cNvSpPr>
                <a:spLocks noChangeArrowheads="1"/>
              </p:cNvSpPr>
              <p:nvPr/>
            </p:nvSpPr>
            <p:spPr bwMode="auto">
              <a:xfrm>
                <a:off x="339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0" name="Rectangle 246">
                <a:extLst>
                  <a:ext uri="{FF2B5EF4-FFF2-40B4-BE49-F238E27FC236}">
                    <a16:creationId xmlns:a16="http://schemas.microsoft.com/office/drawing/2014/main" id="{E3905B61-E38D-B54B-B9D9-DB8941ECD7C6}"/>
                  </a:ext>
                </a:extLst>
              </p:cNvPr>
              <p:cNvSpPr>
                <a:spLocks noChangeArrowheads="1"/>
              </p:cNvSpPr>
              <p:nvPr/>
            </p:nvSpPr>
            <p:spPr bwMode="auto">
              <a:xfrm>
                <a:off x="34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1" name="Rectangle 247">
                <a:extLst>
                  <a:ext uri="{FF2B5EF4-FFF2-40B4-BE49-F238E27FC236}">
                    <a16:creationId xmlns:a16="http://schemas.microsoft.com/office/drawing/2014/main" id="{216E130E-6391-DE46-A028-B79828A9CA9B}"/>
                  </a:ext>
                </a:extLst>
              </p:cNvPr>
              <p:cNvSpPr>
                <a:spLocks noChangeArrowheads="1"/>
              </p:cNvSpPr>
              <p:nvPr/>
            </p:nvSpPr>
            <p:spPr bwMode="auto">
              <a:xfrm>
                <a:off x="341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2" name="Rectangle 248">
                <a:extLst>
                  <a:ext uri="{FF2B5EF4-FFF2-40B4-BE49-F238E27FC236}">
                    <a16:creationId xmlns:a16="http://schemas.microsoft.com/office/drawing/2014/main" id="{3C9140EE-E21E-0848-8CCB-0D05B982B6B1}"/>
                  </a:ext>
                </a:extLst>
              </p:cNvPr>
              <p:cNvSpPr>
                <a:spLocks noChangeArrowheads="1"/>
              </p:cNvSpPr>
              <p:nvPr/>
            </p:nvSpPr>
            <p:spPr bwMode="auto">
              <a:xfrm>
                <a:off x="343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3" name="Rectangle 249">
                <a:extLst>
                  <a:ext uri="{FF2B5EF4-FFF2-40B4-BE49-F238E27FC236}">
                    <a16:creationId xmlns:a16="http://schemas.microsoft.com/office/drawing/2014/main" id="{9A92A3FA-1DA0-5440-8615-FFF0C14B510E}"/>
                  </a:ext>
                </a:extLst>
              </p:cNvPr>
              <p:cNvSpPr>
                <a:spLocks noChangeArrowheads="1"/>
              </p:cNvSpPr>
              <p:nvPr/>
            </p:nvSpPr>
            <p:spPr bwMode="auto">
              <a:xfrm>
                <a:off x="344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4" name="Rectangle 250">
                <a:extLst>
                  <a:ext uri="{FF2B5EF4-FFF2-40B4-BE49-F238E27FC236}">
                    <a16:creationId xmlns:a16="http://schemas.microsoft.com/office/drawing/2014/main" id="{1E48A3C3-59C6-E845-B2F8-D1FAF4C48AC4}"/>
                  </a:ext>
                </a:extLst>
              </p:cNvPr>
              <p:cNvSpPr>
                <a:spLocks noChangeArrowheads="1"/>
              </p:cNvSpPr>
              <p:nvPr/>
            </p:nvSpPr>
            <p:spPr bwMode="auto">
              <a:xfrm>
                <a:off x="346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5" name="Rectangle 251">
                <a:extLst>
                  <a:ext uri="{FF2B5EF4-FFF2-40B4-BE49-F238E27FC236}">
                    <a16:creationId xmlns:a16="http://schemas.microsoft.com/office/drawing/2014/main" id="{96F2C849-48A6-3B48-8310-A56B0E6CEB7A}"/>
                  </a:ext>
                </a:extLst>
              </p:cNvPr>
              <p:cNvSpPr>
                <a:spLocks noChangeArrowheads="1"/>
              </p:cNvSpPr>
              <p:nvPr/>
            </p:nvSpPr>
            <p:spPr bwMode="auto">
              <a:xfrm>
                <a:off x="347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6" name="Rectangle 252">
                <a:extLst>
                  <a:ext uri="{FF2B5EF4-FFF2-40B4-BE49-F238E27FC236}">
                    <a16:creationId xmlns:a16="http://schemas.microsoft.com/office/drawing/2014/main" id="{A8730A14-EEFD-6349-9092-D2FD1C027319}"/>
                  </a:ext>
                </a:extLst>
              </p:cNvPr>
              <p:cNvSpPr>
                <a:spLocks noChangeArrowheads="1"/>
              </p:cNvSpPr>
              <p:nvPr/>
            </p:nvSpPr>
            <p:spPr bwMode="auto">
              <a:xfrm>
                <a:off x="349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7" name="Rectangle 253">
                <a:extLst>
                  <a:ext uri="{FF2B5EF4-FFF2-40B4-BE49-F238E27FC236}">
                    <a16:creationId xmlns:a16="http://schemas.microsoft.com/office/drawing/2014/main" id="{634273BA-320F-8C4F-8709-0D78E6540454}"/>
                  </a:ext>
                </a:extLst>
              </p:cNvPr>
              <p:cNvSpPr>
                <a:spLocks noChangeArrowheads="1"/>
              </p:cNvSpPr>
              <p:nvPr/>
            </p:nvSpPr>
            <p:spPr bwMode="auto">
              <a:xfrm>
                <a:off x="350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8" name="Rectangle 254">
                <a:extLst>
                  <a:ext uri="{FF2B5EF4-FFF2-40B4-BE49-F238E27FC236}">
                    <a16:creationId xmlns:a16="http://schemas.microsoft.com/office/drawing/2014/main" id="{FC05E357-6E10-1D40-9255-750C11DC47C0}"/>
                  </a:ext>
                </a:extLst>
              </p:cNvPr>
              <p:cNvSpPr>
                <a:spLocks noChangeArrowheads="1"/>
              </p:cNvSpPr>
              <p:nvPr/>
            </p:nvSpPr>
            <p:spPr bwMode="auto">
              <a:xfrm>
                <a:off x="352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79" name="Rectangle 255">
                <a:extLst>
                  <a:ext uri="{FF2B5EF4-FFF2-40B4-BE49-F238E27FC236}">
                    <a16:creationId xmlns:a16="http://schemas.microsoft.com/office/drawing/2014/main" id="{FD314B51-6DE7-874E-A550-4EE79A6A7DB2}"/>
                  </a:ext>
                </a:extLst>
              </p:cNvPr>
              <p:cNvSpPr>
                <a:spLocks noChangeArrowheads="1"/>
              </p:cNvSpPr>
              <p:nvPr/>
            </p:nvSpPr>
            <p:spPr bwMode="auto">
              <a:xfrm>
                <a:off x="353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0" name="Rectangle 256">
                <a:extLst>
                  <a:ext uri="{FF2B5EF4-FFF2-40B4-BE49-F238E27FC236}">
                    <a16:creationId xmlns:a16="http://schemas.microsoft.com/office/drawing/2014/main" id="{32077BA3-0A82-E548-A2CD-4018845D9EA0}"/>
                  </a:ext>
                </a:extLst>
              </p:cNvPr>
              <p:cNvSpPr>
                <a:spLocks noChangeArrowheads="1"/>
              </p:cNvSpPr>
              <p:nvPr/>
            </p:nvSpPr>
            <p:spPr bwMode="auto">
              <a:xfrm>
                <a:off x="354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1" name="Rectangle 257">
                <a:extLst>
                  <a:ext uri="{FF2B5EF4-FFF2-40B4-BE49-F238E27FC236}">
                    <a16:creationId xmlns:a16="http://schemas.microsoft.com/office/drawing/2014/main" id="{613D9A0A-B174-8E48-896A-07D94CA0619B}"/>
                  </a:ext>
                </a:extLst>
              </p:cNvPr>
              <p:cNvSpPr>
                <a:spLocks noChangeArrowheads="1"/>
              </p:cNvSpPr>
              <p:nvPr/>
            </p:nvSpPr>
            <p:spPr bwMode="auto">
              <a:xfrm>
                <a:off x="356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2" name="Rectangle 258">
                <a:extLst>
                  <a:ext uri="{FF2B5EF4-FFF2-40B4-BE49-F238E27FC236}">
                    <a16:creationId xmlns:a16="http://schemas.microsoft.com/office/drawing/2014/main" id="{33CB759D-C605-5543-8FB4-0A1B36740454}"/>
                  </a:ext>
                </a:extLst>
              </p:cNvPr>
              <p:cNvSpPr>
                <a:spLocks noChangeArrowheads="1"/>
              </p:cNvSpPr>
              <p:nvPr/>
            </p:nvSpPr>
            <p:spPr bwMode="auto">
              <a:xfrm>
                <a:off x="357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3" name="Rectangle 259">
                <a:extLst>
                  <a:ext uri="{FF2B5EF4-FFF2-40B4-BE49-F238E27FC236}">
                    <a16:creationId xmlns:a16="http://schemas.microsoft.com/office/drawing/2014/main" id="{9B173E47-17C8-8F41-AFC6-3F515E1F9087}"/>
                  </a:ext>
                </a:extLst>
              </p:cNvPr>
              <p:cNvSpPr>
                <a:spLocks noChangeArrowheads="1"/>
              </p:cNvSpPr>
              <p:nvPr/>
            </p:nvSpPr>
            <p:spPr bwMode="auto">
              <a:xfrm>
                <a:off x="359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4" name="Rectangle 260">
                <a:extLst>
                  <a:ext uri="{FF2B5EF4-FFF2-40B4-BE49-F238E27FC236}">
                    <a16:creationId xmlns:a16="http://schemas.microsoft.com/office/drawing/2014/main" id="{3C7D5E3B-29B2-AC47-8581-B78712731B54}"/>
                  </a:ext>
                </a:extLst>
              </p:cNvPr>
              <p:cNvSpPr>
                <a:spLocks noChangeArrowheads="1"/>
              </p:cNvSpPr>
              <p:nvPr/>
            </p:nvSpPr>
            <p:spPr bwMode="auto">
              <a:xfrm>
                <a:off x="360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5" name="Rectangle 261">
                <a:extLst>
                  <a:ext uri="{FF2B5EF4-FFF2-40B4-BE49-F238E27FC236}">
                    <a16:creationId xmlns:a16="http://schemas.microsoft.com/office/drawing/2014/main" id="{419A2828-027E-AC4F-B8BB-7A18CC3FDF4C}"/>
                  </a:ext>
                </a:extLst>
              </p:cNvPr>
              <p:cNvSpPr>
                <a:spLocks noChangeArrowheads="1"/>
              </p:cNvSpPr>
              <p:nvPr/>
            </p:nvSpPr>
            <p:spPr bwMode="auto">
              <a:xfrm>
                <a:off x="362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6" name="Rectangle 262">
                <a:extLst>
                  <a:ext uri="{FF2B5EF4-FFF2-40B4-BE49-F238E27FC236}">
                    <a16:creationId xmlns:a16="http://schemas.microsoft.com/office/drawing/2014/main" id="{97D60A82-6965-0B4C-ACE3-44DBC628883F}"/>
                  </a:ext>
                </a:extLst>
              </p:cNvPr>
              <p:cNvSpPr>
                <a:spLocks noChangeArrowheads="1"/>
              </p:cNvSpPr>
              <p:nvPr/>
            </p:nvSpPr>
            <p:spPr bwMode="auto">
              <a:xfrm>
                <a:off x="363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7" name="Rectangle 263">
                <a:extLst>
                  <a:ext uri="{FF2B5EF4-FFF2-40B4-BE49-F238E27FC236}">
                    <a16:creationId xmlns:a16="http://schemas.microsoft.com/office/drawing/2014/main" id="{7E7A712A-D22A-D64F-83F3-D6CA75BF36FB}"/>
                  </a:ext>
                </a:extLst>
              </p:cNvPr>
              <p:cNvSpPr>
                <a:spLocks noChangeArrowheads="1"/>
              </p:cNvSpPr>
              <p:nvPr/>
            </p:nvSpPr>
            <p:spPr bwMode="auto">
              <a:xfrm>
                <a:off x="365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8" name="Rectangle 264">
                <a:extLst>
                  <a:ext uri="{FF2B5EF4-FFF2-40B4-BE49-F238E27FC236}">
                    <a16:creationId xmlns:a16="http://schemas.microsoft.com/office/drawing/2014/main" id="{507E1CEF-9872-3E40-B7EF-0F811BD95F40}"/>
                  </a:ext>
                </a:extLst>
              </p:cNvPr>
              <p:cNvSpPr>
                <a:spLocks noChangeArrowheads="1"/>
              </p:cNvSpPr>
              <p:nvPr/>
            </p:nvSpPr>
            <p:spPr bwMode="auto">
              <a:xfrm>
                <a:off x="366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89" name="Rectangle 265">
                <a:extLst>
                  <a:ext uri="{FF2B5EF4-FFF2-40B4-BE49-F238E27FC236}">
                    <a16:creationId xmlns:a16="http://schemas.microsoft.com/office/drawing/2014/main" id="{A6421974-A17D-9146-A652-6C591D8194BA}"/>
                  </a:ext>
                </a:extLst>
              </p:cNvPr>
              <p:cNvSpPr>
                <a:spLocks noChangeArrowheads="1"/>
              </p:cNvSpPr>
              <p:nvPr/>
            </p:nvSpPr>
            <p:spPr bwMode="auto">
              <a:xfrm>
                <a:off x="367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0" name="Rectangle 266">
                <a:extLst>
                  <a:ext uri="{FF2B5EF4-FFF2-40B4-BE49-F238E27FC236}">
                    <a16:creationId xmlns:a16="http://schemas.microsoft.com/office/drawing/2014/main" id="{155136CD-3F86-5A4C-9085-0585E390BF23}"/>
                  </a:ext>
                </a:extLst>
              </p:cNvPr>
              <p:cNvSpPr>
                <a:spLocks noChangeArrowheads="1"/>
              </p:cNvSpPr>
              <p:nvPr/>
            </p:nvSpPr>
            <p:spPr bwMode="auto">
              <a:xfrm>
                <a:off x="369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1" name="Rectangle 267">
                <a:extLst>
                  <a:ext uri="{FF2B5EF4-FFF2-40B4-BE49-F238E27FC236}">
                    <a16:creationId xmlns:a16="http://schemas.microsoft.com/office/drawing/2014/main" id="{2DA59398-C84F-CA43-BEF7-EBAA6CA69105}"/>
                  </a:ext>
                </a:extLst>
              </p:cNvPr>
              <p:cNvSpPr>
                <a:spLocks noChangeArrowheads="1"/>
              </p:cNvSpPr>
              <p:nvPr/>
            </p:nvSpPr>
            <p:spPr bwMode="auto">
              <a:xfrm>
                <a:off x="370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2" name="Rectangle 268">
                <a:extLst>
                  <a:ext uri="{FF2B5EF4-FFF2-40B4-BE49-F238E27FC236}">
                    <a16:creationId xmlns:a16="http://schemas.microsoft.com/office/drawing/2014/main" id="{D3C2BD77-44CD-7F4B-B284-BFE8D570A122}"/>
                  </a:ext>
                </a:extLst>
              </p:cNvPr>
              <p:cNvSpPr>
                <a:spLocks noChangeArrowheads="1"/>
              </p:cNvSpPr>
              <p:nvPr/>
            </p:nvSpPr>
            <p:spPr bwMode="auto">
              <a:xfrm>
                <a:off x="372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3" name="Rectangle 269">
                <a:extLst>
                  <a:ext uri="{FF2B5EF4-FFF2-40B4-BE49-F238E27FC236}">
                    <a16:creationId xmlns:a16="http://schemas.microsoft.com/office/drawing/2014/main" id="{F6BC0EE3-EA4A-6340-B236-5B68DB7278CA}"/>
                  </a:ext>
                </a:extLst>
              </p:cNvPr>
              <p:cNvSpPr>
                <a:spLocks noChangeArrowheads="1"/>
              </p:cNvSpPr>
              <p:nvPr/>
            </p:nvSpPr>
            <p:spPr bwMode="auto">
              <a:xfrm>
                <a:off x="373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4" name="Rectangle 270">
                <a:extLst>
                  <a:ext uri="{FF2B5EF4-FFF2-40B4-BE49-F238E27FC236}">
                    <a16:creationId xmlns:a16="http://schemas.microsoft.com/office/drawing/2014/main" id="{5BD281A7-A513-C548-9F81-4FF1096B759A}"/>
                  </a:ext>
                </a:extLst>
              </p:cNvPr>
              <p:cNvSpPr>
                <a:spLocks noChangeArrowheads="1"/>
              </p:cNvSpPr>
              <p:nvPr/>
            </p:nvSpPr>
            <p:spPr bwMode="auto">
              <a:xfrm>
                <a:off x="375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5" name="Rectangle 271">
                <a:extLst>
                  <a:ext uri="{FF2B5EF4-FFF2-40B4-BE49-F238E27FC236}">
                    <a16:creationId xmlns:a16="http://schemas.microsoft.com/office/drawing/2014/main" id="{16B9FD7C-3A9C-CD41-8995-2E9680D2231B}"/>
                  </a:ext>
                </a:extLst>
              </p:cNvPr>
              <p:cNvSpPr>
                <a:spLocks noChangeArrowheads="1"/>
              </p:cNvSpPr>
              <p:nvPr/>
            </p:nvSpPr>
            <p:spPr bwMode="auto">
              <a:xfrm>
                <a:off x="376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6" name="Rectangle 272">
                <a:extLst>
                  <a:ext uri="{FF2B5EF4-FFF2-40B4-BE49-F238E27FC236}">
                    <a16:creationId xmlns:a16="http://schemas.microsoft.com/office/drawing/2014/main" id="{8AD99032-51FE-C34A-96CE-C58D98B37A5E}"/>
                  </a:ext>
                </a:extLst>
              </p:cNvPr>
              <p:cNvSpPr>
                <a:spLocks noChangeArrowheads="1"/>
              </p:cNvSpPr>
              <p:nvPr/>
            </p:nvSpPr>
            <p:spPr bwMode="auto">
              <a:xfrm>
                <a:off x="378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397" name="Rectangle 273">
                <a:extLst>
                  <a:ext uri="{FF2B5EF4-FFF2-40B4-BE49-F238E27FC236}">
                    <a16:creationId xmlns:a16="http://schemas.microsoft.com/office/drawing/2014/main" id="{2358A615-F014-9F42-A2D0-7B9035C74B08}"/>
                  </a:ext>
                </a:extLst>
              </p:cNvPr>
              <p:cNvSpPr>
                <a:spLocks noChangeArrowheads="1"/>
              </p:cNvSpPr>
              <p:nvPr/>
            </p:nvSpPr>
            <p:spPr bwMode="auto">
              <a:xfrm>
                <a:off x="379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grpSp>
          <p:nvGrpSpPr>
            <p:cNvPr id="49829" name="Group 475">
              <a:extLst>
                <a:ext uri="{FF2B5EF4-FFF2-40B4-BE49-F238E27FC236}">
                  <a16:creationId xmlns:a16="http://schemas.microsoft.com/office/drawing/2014/main" id="{4CEE2C5B-275E-824B-AAB1-24878B57F6E3}"/>
                </a:ext>
              </a:extLst>
            </p:cNvPr>
            <p:cNvGrpSpPr>
              <a:grpSpLocks/>
            </p:cNvGrpSpPr>
            <p:nvPr/>
          </p:nvGrpSpPr>
          <p:grpSpPr bwMode="auto">
            <a:xfrm>
              <a:off x="3809" y="2580"/>
              <a:ext cx="1214" cy="753"/>
              <a:chOff x="3809" y="2580"/>
              <a:chExt cx="1214" cy="753"/>
            </a:xfrm>
          </p:grpSpPr>
          <p:sp>
            <p:nvSpPr>
              <p:cNvPr id="49998" name="Rectangle 275">
                <a:extLst>
                  <a:ext uri="{FF2B5EF4-FFF2-40B4-BE49-F238E27FC236}">
                    <a16:creationId xmlns:a16="http://schemas.microsoft.com/office/drawing/2014/main" id="{A63BA431-132C-C44F-AC8B-50C32587258E}"/>
                  </a:ext>
                </a:extLst>
              </p:cNvPr>
              <p:cNvSpPr>
                <a:spLocks noChangeArrowheads="1"/>
              </p:cNvSpPr>
              <p:nvPr/>
            </p:nvSpPr>
            <p:spPr bwMode="auto">
              <a:xfrm>
                <a:off x="380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9" name="Rectangle 276">
                <a:extLst>
                  <a:ext uri="{FF2B5EF4-FFF2-40B4-BE49-F238E27FC236}">
                    <a16:creationId xmlns:a16="http://schemas.microsoft.com/office/drawing/2014/main" id="{A04776B4-E1A8-6640-9184-2AEDC78DC649}"/>
                  </a:ext>
                </a:extLst>
              </p:cNvPr>
              <p:cNvSpPr>
                <a:spLocks noChangeArrowheads="1"/>
              </p:cNvSpPr>
              <p:nvPr/>
            </p:nvSpPr>
            <p:spPr bwMode="auto">
              <a:xfrm>
                <a:off x="382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0" name="Rectangle 277">
                <a:extLst>
                  <a:ext uri="{FF2B5EF4-FFF2-40B4-BE49-F238E27FC236}">
                    <a16:creationId xmlns:a16="http://schemas.microsoft.com/office/drawing/2014/main" id="{83B880A8-2401-B348-A43F-512F5F76D10A}"/>
                  </a:ext>
                </a:extLst>
              </p:cNvPr>
              <p:cNvSpPr>
                <a:spLocks noChangeArrowheads="1"/>
              </p:cNvSpPr>
              <p:nvPr/>
            </p:nvSpPr>
            <p:spPr bwMode="auto">
              <a:xfrm>
                <a:off x="383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1" name="Rectangle 278">
                <a:extLst>
                  <a:ext uri="{FF2B5EF4-FFF2-40B4-BE49-F238E27FC236}">
                    <a16:creationId xmlns:a16="http://schemas.microsoft.com/office/drawing/2014/main" id="{8B4799ED-224A-A54A-8FDF-1F4F0BD5212F}"/>
                  </a:ext>
                </a:extLst>
              </p:cNvPr>
              <p:cNvSpPr>
                <a:spLocks noChangeArrowheads="1"/>
              </p:cNvSpPr>
              <p:nvPr/>
            </p:nvSpPr>
            <p:spPr bwMode="auto">
              <a:xfrm>
                <a:off x="385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2" name="Rectangle 279">
                <a:extLst>
                  <a:ext uri="{FF2B5EF4-FFF2-40B4-BE49-F238E27FC236}">
                    <a16:creationId xmlns:a16="http://schemas.microsoft.com/office/drawing/2014/main" id="{ABCB489C-661C-4C45-AC61-213B9BD752B4}"/>
                  </a:ext>
                </a:extLst>
              </p:cNvPr>
              <p:cNvSpPr>
                <a:spLocks noChangeArrowheads="1"/>
              </p:cNvSpPr>
              <p:nvPr/>
            </p:nvSpPr>
            <p:spPr bwMode="auto">
              <a:xfrm>
                <a:off x="386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3" name="Rectangle 280">
                <a:extLst>
                  <a:ext uri="{FF2B5EF4-FFF2-40B4-BE49-F238E27FC236}">
                    <a16:creationId xmlns:a16="http://schemas.microsoft.com/office/drawing/2014/main" id="{A1FA9B12-9926-4E49-BC5D-574DB0261B94}"/>
                  </a:ext>
                </a:extLst>
              </p:cNvPr>
              <p:cNvSpPr>
                <a:spLocks noChangeArrowheads="1"/>
              </p:cNvSpPr>
              <p:nvPr/>
            </p:nvSpPr>
            <p:spPr bwMode="auto">
              <a:xfrm>
                <a:off x="388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4" name="Rectangle 281">
                <a:extLst>
                  <a:ext uri="{FF2B5EF4-FFF2-40B4-BE49-F238E27FC236}">
                    <a16:creationId xmlns:a16="http://schemas.microsoft.com/office/drawing/2014/main" id="{DFD3D020-7D53-9C41-8E61-E9B283785E10}"/>
                  </a:ext>
                </a:extLst>
              </p:cNvPr>
              <p:cNvSpPr>
                <a:spLocks noChangeArrowheads="1"/>
              </p:cNvSpPr>
              <p:nvPr/>
            </p:nvSpPr>
            <p:spPr bwMode="auto">
              <a:xfrm>
                <a:off x="389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5" name="Rectangle 282">
                <a:extLst>
                  <a:ext uri="{FF2B5EF4-FFF2-40B4-BE49-F238E27FC236}">
                    <a16:creationId xmlns:a16="http://schemas.microsoft.com/office/drawing/2014/main" id="{53CFB999-58C3-DA46-BDBE-B31FEEF6F713}"/>
                  </a:ext>
                </a:extLst>
              </p:cNvPr>
              <p:cNvSpPr>
                <a:spLocks noChangeArrowheads="1"/>
              </p:cNvSpPr>
              <p:nvPr/>
            </p:nvSpPr>
            <p:spPr bwMode="auto">
              <a:xfrm>
                <a:off x="390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6" name="Rectangle 283">
                <a:extLst>
                  <a:ext uri="{FF2B5EF4-FFF2-40B4-BE49-F238E27FC236}">
                    <a16:creationId xmlns:a16="http://schemas.microsoft.com/office/drawing/2014/main" id="{F3C21D4A-BDCD-EB4F-85FC-DED630DF405A}"/>
                  </a:ext>
                </a:extLst>
              </p:cNvPr>
              <p:cNvSpPr>
                <a:spLocks noChangeArrowheads="1"/>
              </p:cNvSpPr>
              <p:nvPr/>
            </p:nvSpPr>
            <p:spPr bwMode="auto">
              <a:xfrm>
                <a:off x="392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7" name="Rectangle 284">
                <a:extLst>
                  <a:ext uri="{FF2B5EF4-FFF2-40B4-BE49-F238E27FC236}">
                    <a16:creationId xmlns:a16="http://schemas.microsoft.com/office/drawing/2014/main" id="{D770D093-DEDC-AF44-BBC6-BAA1083E1908}"/>
                  </a:ext>
                </a:extLst>
              </p:cNvPr>
              <p:cNvSpPr>
                <a:spLocks noChangeArrowheads="1"/>
              </p:cNvSpPr>
              <p:nvPr/>
            </p:nvSpPr>
            <p:spPr bwMode="auto">
              <a:xfrm>
                <a:off x="393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8" name="Rectangle 285">
                <a:extLst>
                  <a:ext uri="{FF2B5EF4-FFF2-40B4-BE49-F238E27FC236}">
                    <a16:creationId xmlns:a16="http://schemas.microsoft.com/office/drawing/2014/main" id="{1A487091-4DBD-FC47-A1CD-2F1BDA0E3D54}"/>
                  </a:ext>
                </a:extLst>
              </p:cNvPr>
              <p:cNvSpPr>
                <a:spLocks noChangeArrowheads="1"/>
              </p:cNvSpPr>
              <p:nvPr/>
            </p:nvSpPr>
            <p:spPr bwMode="auto">
              <a:xfrm>
                <a:off x="395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09" name="Rectangle 286">
                <a:extLst>
                  <a:ext uri="{FF2B5EF4-FFF2-40B4-BE49-F238E27FC236}">
                    <a16:creationId xmlns:a16="http://schemas.microsoft.com/office/drawing/2014/main" id="{08876D42-8699-E943-87A5-88BEBDDFB9A0}"/>
                  </a:ext>
                </a:extLst>
              </p:cNvPr>
              <p:cNvSpPr>
                <a:spLocks noChangeArrowheads="1"/>
              </p:cNvSpPr>
              <p:nvPr/>
            </p:nvSpPr>
            <p:spPr bwMode="auto">
              <a:xfrm>
                <a:off x="396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0" name="Rectangle 287">
                <a:extLst>
                  <a:ext uri="{FF2B5EF4-FFF2-40B4-BE49-F238E27FC236}">
                    <a16:creationId xmlns:a16="http://schemas.microsoft.com/office/drawing/2014/main" id="{2AF090E3-01FF-A444-A70F-F91990618D58}"/>
                  </a:ext>
                </a:extLst>
              </p:cNvPr>
              <p:cNvSpPr>
                <a:spLocks noChangeArrowheads="1"/>
              </p:cNvSpPr>
              <p:nvPr/>
            </p:nvSpPr>
            <p:spPr bwMode="auto">
              <a:xfrm>
                <a:off x="398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1" name="Rectangle 288">
                <a:extLst>
                  <a:ext uri="{FF2B5EF4-FFF2-40B4-BE49-F238E27FC236}">
                    <a16:creationId xmlns:a16="http://schemas.microsoft.com/office/drawing/2014/main" id="{23A5B237-211A-9648-97EB-54D42C27FAB5}"/>
                  </a:ext>
                </a:extLst>
              </p:cNvPr>
              <p:cNvSpPr>
                <a:spLocks noChangeArrowheads="1"/>
              </p:cNvSpPr>
              <p:nvPr/>
            </p:nvSpPr>
            <p:spPr bwMode="auto">
              <a:xfrm>
                <a:off x="399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2" name="Rectangle 289">
                <a:extLst>
                  <a:ext uri="{FF2B5EF4-FFF2-40B4-BE49-F238E27FC236}">
                    <a16:creationId xmlns:a16="http://schemas.microsoft.com/office/drawing/2014/main" id="{87127FC8-2019-AC40-A737-569EA59390C4}"/>
                  </a:ext>
                </a:extLst>
              </p:cNvPr>
              <p:cNvSpPr>
                <a:spLocks noChangeArrowheads="1"/>
              </p:cNvSpPr>
              <p:nvPr/>
            </p:nvSpPr>
            <p:spPr bwMode="auto">
              <a:xfrm>
                <a:off x="401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3" name="Rectangle 290">
                <a:extLst>
                  <a:ext uri="{FF2B5EF4-FFF2-40B4-BE49-F238E27FC236}">
                    <a16:creationId xmlns:a16="http://schemas.microsoft.com/office/drawing/2014/main" id="{EE2F5D15-DA6A-1E4A-B0F1-3BD31505AE49}"/>
                  </a:ext>
                </a:extLst>
              </p:cNvPr>
              <p:cNvSpPr>
                <a:spLocks noChangeArrowheads="1"/>
              </p:cNvSpPr>
              <p:nvPr/>
            </p:nvSpPr>
            <p:spPr bwMode="auto">
              <a:xfrm>
                <a:off x="402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4" name="Rectangle 291">
                <a:extLst>
                  <a:ext uri="{FF2B5EF4-FFF2-40B4-BE49-F238E27FC236}">
                    <a16:creationId xmlns:a16="http://schemas.microsoft.com/office/drawing/2014/main" id="{1A27A285-2064-F24C-B7CC-B8C345C30125}"/>
                  </a:ext>
                </a:extLst>
              </p:cNvPr>
              <p:cNvSpPr>
                <a:spLocks noChangeArrowheads="1"/>
              </p:cNvSpPr>
              <p:nvPr/>
            </p:nvSpPr>
            <p:spPr bwMode="auto">
              <a:xfrm>
                <a:off x="403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5" name="Rectangle 292">
                <a:extLst>
                  <a:ext uri="{FF2B5EF4-FFF2-40B4-BE49-F238E27FC236}">
                    <a16:creationId xmlns:a16="http://schemas.microsoft.com/office/drawing/2014/main" id="{9A363BB0-910C-604C-859A-564DB081B409}"/>
                  </a:ext>
                </a:extLst>
              </p:cNvPr>
              <p:cNvSpPr>
                <a:spLocks noChangeArrowheads="1"/>
              </p:cNvSpPr>
              <p:nvPr/>
            </p:nvSpPr>
            <p:spPr bwMode="auto">
              <a:xfrm>
                <a:off x="405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6" name="Rectangle 293">
                <a:extLst>
                  <a:ext uri="{FF2B5EF4-FFF2-40B4-BE49-F238E27FC236}">
                    <a16:creationId xmlns:a16="http://schemas.microsoft.com/office/drawing/2014/main" id="{92E8D4B1-01FE-BD40-A736-0F13CF0CDC58}"/>
                  </a:ext>
                </a:extLst>
              </p:cNvPr>
              <p:cNvSpPr>
                <a:spLocks noChangeArrowheads="1"/>
              </p:cNvSpPr>
              <p:nvPr/>
            </p:nvSpPr>
            <p:spPr bwMode="auto">
              <a:xfrm>
                <a:off x="406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7" name="Rectangle 294">
                <a:extLst>
                  <a:ext uri="{FF2B5EF4-FFF2-40B4-BE49-F238E27FC236}">
                    <a16:creationId xmlns:a16="http://schemas.microsoft.com/office/drawing/2014/main" id="{BCCDDA76-5B14-7C4A-BD92-A4BB34C24BBB}"/>
                  </a:ext>
                </a:extLst>
              </p:cNvPr>
              <p:cNvSpPr>
                <a:spLocks noChangeArrowheads="1"/>
              </p:cNvSpPr>
              <p:nvPr/>
            </p:nvSpPr>
            <p:spPr bwMode="auto">
              <a:xfrm>
                <a:off x="408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8" name="Rectangle 295">
                <a:extLst>
                  <a:ext uri="{FF2B5EF4-FFF2-40B4-BE49-F238E27FC236}">
                    <a16:creationId xmlns:a16="http://schemas.microsoft.com/office/drawing/2014/main" id="{895A1976-84AC-1E4D-8830-3EF4B97BFFEF}"/>
                  </a:ext>
                </a:extLst>
              </p:cNvPr>
              <p:cNvSpPr>
                <a:spLocks noChangeArrowheads="1"/>
              </p:cNvSpPr>
              <p:nvPr/>
            </p:nvSpPr>
            <p:spPr bwMode="auto">
              <a:xfrm>
                <a:off x="409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19" name="Rectangle 296">
                <a:extLst>
                  <a:ext uri="{FF2B5EF4-FFF2-40B4-BE49-F238E27FC236}">
                    <a16:creationId xmlns:a16="http://schemas.microsoft.com/office/drawing/2014/main" id="{3506CFB0-9F34-C64C-9ED2-05170CD07BA3}"/>
                  </a:ext>
                </a:extLst>
              </p:cNvPr>
              <p:cNvSpPr>
                <a:spLocks noChangeArrowheads="1"/>
              </p:cNvSpPr>
              <p:nvPr/>
            </p:nvSpPr>
            <p:spPr bwMode="auto">
              <a:xfrm>
                <a:off x="411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0" name="Rectangle 297">
                <a:extLst>
                  <a:ext uri="{FF2B5EF4-FFF2-40B4-BE49-F238E27FC236}">
                    <a16:creationId xmlns:a16="http://schemas.microsoft.com/office/drawing/2014/main" id="{E54D1657-078C-374E-BF37-A70CA19CAC2F}"/>
                  </a:ext>
                </a:extLst>
              </p:cNvPr>
              <p:cNvSpPr>
                <a:spLocks noChangeArrowheads="1"/>
              </p:cNvSpPr>
              <p:nvPr/>
            </p:nvSpPr>
            <p:spPr bwMode="auto">
              <a:xfrm>
                <a:off x="412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1" name="Rectangle 298">
                <a:extLst>
                  <a:ext uri="{FF2B5EF4-FFF2-40B4-BE49-F238E27FC236}">
                    <a16:creationId xmlns:a16="http://schemas.microsoft.com/office/drawing/2014/main" id="{5579E300-FF7D-8043-8B8D-3935FE0D7F9A}"/>
                  </a:ext>
                </a:extLst>
              </p:cNvPr>
              <p:cNvSpPr>
                <a:spLocks noChangeArrowheads="1"/>
              </p:cNvSpPr>
              <p:nvPr/>
            </p:nvSpPr>
            <p:spPr bwMode="auto">
              <a:xfrm>
                <a:off x="414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2" name="Rectangle 299">
                <a:extLst>
                  <a:ext uri="{FF2B5EF4-FFF2-40B4-BE49-F238E27FC236}">
                    <a16:creationId xmlns:a16="http://schemas.microsoft.com/office/drawing/2014/main" id="{4E2970D4-46B6-A147-B117-F9C803EC07B9}"/>
                  </a:ext>
                </a:extLst>
              </p:cNvPr>
              <p:cNvSpPr>
                <a:spLocks noChangeArrowheads="1"/>
              </p:cNvSpPr>
              <p:nvPr/>
            </p:nvSpPr>
            <p:spPr bwMode="auto">
              <a:xfrm>
                <a:off x="415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3" name="Rectangle 300">
                <a:extLst>
                  <a:ext uri="{FF2B5EF4-FFF2-40B4-BE49-F238E27FC236}">
                    <a16:creationId xmlns:a16="http://schemas.microsoft.com/office/drawing/2014/main" id="{9E6E4DD8-43D6-4041-88CE-D5183C032013}"/>
                  </a:ext>
                </a:extLst>
              </p:cNvPr>
              <p:cNvSpPr>
                <a:spLocks noChangeArrowheads="1"/>
              </p:cNvSpPr>
              <p:nvPr/>
            </p:nvSpPr>
            <p:spPr bwMode="auto">
              <a:xfrm>
                <a:off x="416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4" name="Rectangle 301">
                <a:extLst>
                  <a:ext uri="{FF2B5EF4-FFF2-40B4-BE49-F238E27FC236}">
                    <a16:creationId xmlns:a16="http://schemas.microsoft.com/office/drawing/2014/main" id="{7CD2AC8B-E40D-C140-BE1C-03AD18E265C3}"/>
                  </a:ext>
                </a:extLst>
              </p:cNvPr>
              <p:cNvSpPr>
                <a:spLocks noChangeArrowheads="1"/>
              </p:cNvSpPr>
              <p:nvPr/>
            </p:nvSpPr>
            <p:spPr bwMode="auto">
              <a:xfrm>
                <a:off x="418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5" name="Rectangle 302">
                <a:extLst>
                  <a:ext uri="{FF2B5EF4-FFF2-40B4-BE49-F238E27FC236}">
                    <a16:creationId xmlns:a16="http://schemas.microsoft.com/office/drawing/2014/main" id="{591816CE-1E65-AC43-884C-2639C8F7C757}"/>
                  </a:ext>
                </a:extLst>
              </p:cNvPr>
              <p:cNvSpPr>
                <a:spLocks noChangeArrowheads="1"/>
              </p:cNvSpPr>
              <p:nvPr/>
            </p:nvSpPr>
            <p:spPr bwMode="auto">
              <a:xfrm>
                <a:off x="419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6" name="Rectangle 303">
                <a:extLst>
                  <a:ext uri="{FF2B5EF4-FFF2-40B4-BE49-F238E27FC236}">
                    <a16:creationId xmlns:a16="http://schemas.microsoft.com/office/drawing/2014/main" id="{7733487F-07F9-CD42-B1B3-EF6F62556DFC}"/>
                  </a:ext>
                </a:extLst>
              </p:cNvPr>
              <p:cNvSpPr>
                <a:spLocks noChangeArrowheads="1"/>
              </p:cNvSpPr>
              <p:nvPr/>
            </p:nvSpPr>
            <p:spPr bwMode="auto">
              <a:xfrm>
                <a:off x="421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7" name="Rectangle 304">
                <a:extLst>
                  <a:ext uri="{FF2B5EF4-FFF2-40B4-BE49-F238E27FC236}">
                    <a16:creationId xmlns:a16="http://schemas.microsoft.com/office/drawing/2014/main" id="{A7437F94-28FB-1D4A-8FAD-C1E4DB9A6700}"/>
                  </a:ext>
                </a:extLst>
              </p:cNvPr>
              <p:cNvSpPr>
                <a:spLocks noChangeArrowheads="1"/>
              </p:cNvSpPr>
              <p:nvPr/>
            </p:nvSpPr>
            <p:spPr bwMode="auto">
              <a:xfrm>
                <a:off x="422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8" name="Rectangle 305">
                <a:extLst>
                  <a:ext uri="{FF2B5EF4-FFF2-40B4-BE49-F238E27FC236}">
                    <a16:creationId xmlns:a16="http://schemas.microsoft.com/office/drawing/2014/main" id="{6E412D5A-CE24-BD44-8F54-CDD1765F727A}"/>
                  </a:ext>
                </a:extLst>
              </p:cNvPr>
              <p:cNvSpPr>
                <a:spLocks noChangeArrowheads="1"/>
              </p:cNvSpPr>
              <p:nvPr/>
            </p:nvSpPr>
            <p:spPr bwMode="auto">
              <a:xfrm>
                <a:off x="424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29" name="Rectangle 306">
                <a:extLst>
                  <a:ext uri="{FF2B5EF4-FFF2-40B4-BE49-F238E27FC236}">
                    <a16:creationId xmlns:a16="http://schemas.microsoft.com/office/drawing/2014/main" id="{F529B8B9-3860-5F46-A814-2D6C4B0F7EB9}"/>
                  </a:ext>
                </a:extLst>
              </p:cNvPr>
              <p:cNvSpPr>
                <a:spLocks noChangeArrowheads="1"/>
              </p:cNvSpPr>
              <p:nvPr/>
            </p:nvSpPr>
            <p:spPr bwMode="auto">
              <a:xfrm>
                <a:off x="425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0" name="Rectangle 307">
                <a:extLst>
                  <a:ext uri="{FF2B5EF4-FFF2-40B4-BE49-F238E27FC236}">
                    <a16:creationId xmlns:a16="http://schemas.microsoft.com/office/drawing/2014/main" id="{00527A9E-69A9-4146-8587-BF2DA2478901}"/>
                  </a:ext>
                </a:extLst>
              </p:cNvPr>
              <p:cNvSpPr>
                <a:spLocks noChangeArrowheads="1"/>
              </p:cNvSpPr>
              <p:nvPr/>
            </p:nvSpPr>
            <p:spPr bwMode="auto">
              <a:xfrm>
                <a:off x="427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1" name="Rectangle 308">
                <a:extLst>
                  <a:ext uri="{FF2B5EF4-FFF2-40B4-BE49-F238E27FC236}">
                    <a16:creationId xmlns:a16="http://schemas.microsoft.com/office/drawing/2014/main" id="{CB1F8ABD-3838-5747-9FFB-C37F768DB3F0}"/>
                  </a:ext>
                </a:extLst>
              </p:cNvPr>
              <p:cNvSpPr>
                <a:spLocks noChangeArrowheads="1"/>
              </p:cNvSpPr>
              <p:nvPr/>
            </p:nvSpPr>
            <p:spPr bwMode="auto">
              <a:xfrm>
                <a:off x="428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2" name="Rectangle 309">
                <a:extLst>
                  <a:ext uri="{FF2B5EF4-FFF2-40B4-BE49-F238E27FC236}">
                    <a16:creationId xmlns:a16="http://schemas.microsoft.com/office/drawing/2014/main" id="{5C33DB39-E68E-FB45-B5AD-9108E3CC7683}"/>
                  </a:ext>
                </a:extLst>
              </p:cNvPr>
              <p:cNvSpPr>
                <a:spLocks noChangeArrowheads="1"/>
              </p:cNvSpPr>
              <p:nvPr/>
            </p:nvSpPr>
            <p:spPr bwMode="auto">
              <a:xfrm>
                <a:off x="429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3" name="Rectangle 310">
                <a:extLst>
                  <a:ext uri="{FF2B5EF4-FFF2-40B4-BE49-F238E27FC236}">
                    <a16:creationId xmlns:a16="http://schemas.microsoft.com/office/drawing/2014/main" id="{F8BAE029-F8B2-9347-B94C-E9ACDBEAEE90}"/>
                  </a:ext>
                </a:extLst>
              </p:cNvPr>
              <p:cNvSpPr>
                <a:spLocks noChangeArrowheads="1"/>
              </p:cNvSpPr>
              <p:nvPr/>
            </p:nvSpPr>
            <p:spPr bwMode="auto">
              <a:xfrm>
                <a:off x="431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4" name="Rectangle 311">
                <a:extLst>
                  <a:ext uri="{FF2B5EF4-FFF2-40B4-BE49-F238E27FC236}">
                    <a16:creationId xmlns:a16="http://schemas.microsoft.com/office/drawing/2014/main" id="{03FC96A3-ACE0-9640-8AC2-B48A5C958164}"/>
                  </a:ext>
                </a:extLst>
              </p:cNvPr>
              <p:cNvSpPr>
                <a:spLocks noChangeArrowheads="1"/>
              </p:cNvSpPr>
              <p:nvPr/>
            </p:nvSpPr>
            <p:spPr bwMode="auto">
              <a:xfrm>
                <a:off x="432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5" name="Rectangle 312">
                <a:extLst>
                  <a:ext uri="{FF2B5EF4-FFF2-40B4-BE49-F238E27FC236}">
                    <a16:creationId xmlns:a16="http://schemas.microsoft.com/office/drawing/2014/main" id="{938E866D-C4C4-5E41-A54E-562095539902}"/>
                  </a:ext>
                </a:extLst>
              </p:cNvPr>
              <p:cNvSpPr>
                <a:spLocks noChangeArrowheads="1"/>
              </p:cNvSpPr>
              <p:nvPr/>
            </p:nvSpPr>
            <p:spPr bwMode="auto">
              <a:xfrm>
                <a:off x="434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6" name="Rectangle 313">
                <a:extLst>
                  <a:ext uri="{FF2B5EF4-FFF2-40B4-BE49-F238E27FC236}">
                    <a16:creationId xmlns:a16="http://schemas.microsoft.com/office/drawing/2014/main" id="{24825BB6-630D-EC4D-9F29-F6F141C8A710}"/>
                  </a:ext>
                </a:extLst>
              </p:cNvPr>
              <p:cNvSpPr>
                <a:spLocks noChangeArrowheads="1"/>
              </p:cNvSpPr>
              <p:nvPr/>
            </p:nvSpPr>
            <p:spPr bwMode="auto">
              <a:xfrm>
                <a:off x="435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7" name="Rectangle 314">
                <a:extLst>
                  <a:ext uri="{FF2B5EF4-FFF2-40B4-BE49-F238E27FC236}">
                    <a16:creationId xmlns:a16="http://schemas.microsoft.com/office/drawing/2014/main" id="{35425705-5E4C-C242-9D9F-ED02754050DD}"/>
                  </a:ext>
                </a:extLst>
              </p:cNvPr>
              <p:cNvSpPr>
                <a:spLocks noChangeArrowheads="1"/>
              </p:cNvSpPr>
              <p:nvPr/>
            </p:nvSpPr>
            <p:spPr bwMode="auto">
              <a:xfrm>
                <a:off x="437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8" name="Rectangle 315">
                <a:extLst>
                  <a:ext uri="{FF2B5EF4-FFF2-40B4-BE49-F238E27FC236}">
                    <a16:creationId xmlns:a16="http://schemas.microsoft.com/office/drawing/2014/main" id="{B4D9AFF8-43BF-784E-98ED-3660ADC6A1C3}"/>
                  </a:ext>
                </a:extLst>
              </p:cNvPr>
              <p:cNvSpPr>
                <a:spLocks noChangeArrowheads="1"/>
              </p:cNvSpPr>
              <p:nvPr/>
            </p:nvSpPr>
            <p:spPr bwMode="auto">
              <a:xfrm>
                <a:off x="438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39" name="Rectangle 316">
                <a:extLst>
                  <a:ext uri="{FF2B5EF4-FFF2-40B4-BE49-F238E27FC236}">
                    <a16:creationId xmlns:a16="http://schemas.microsoft.com/office/drawing/2014/main" id="{C055D30B-6FE5-BA47-8116-1797F3FEC367}"/>
                  </a:ext>
                </a:extLst>
              </p:cNvPr>
              <p:cNvSpPr>
                <a:spLocks noChangeArrowheads="1"/>
              </p:cNvSpPr>
              <p:nvPr/>
            </p:nvSpPr>
            <p:spPr bwMode="auto">
              <a:xfrm>
                <a:off x="439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0" name="Rectangle 317">
                <a:extLst>
                  <a:ext uri="{FF2B5EF4-FFF2-40B4-BE49-F238E27FC236}">
                    <a16:creationId xmlns:a16="http://schemas.microsoft.com/office/drawing/2014/main" id="{D9651A9F-9327-AC44-A8CE-53F896675DF4}"/>
                  </a:ext>
                </a:extLst>
              </p:cNvPr>
              <p:cNvSpPr>
                <a:spLocks noChangeArrowheads="1"/>
              </p:cNvSpPr>
              <p:nvPr/>
            </p:nvSpPr>
            <p:spPr bwMode="auto">
              <a:xfrm>
                <a:off x="441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1" name="Rectangle 318">
                <a:extLst>
                  <a:ext uri="{FF2B5EF4-FFF2-40B4-BE49-F238E27FC236}">
                    <a16:creationId xmlns:a16="http://schemas.microsoft.com/office/drawing/2014/main" id="{62B4A60C-A04D-CB4D-8D20-4174F2712FBD}"/>
                  </a:ext>
                </a:extLst>
              </p:cNvPr>
              <p:cNvSpPr>
                <a:spLocks noChangeArrowheads="1"/>
              </p:cNvSpPr>
              <p:nvPr/>
            </p:nvSpPr>
            <p:spPr bwMode="auto">
              <a:xfrm>
                <a:off x="442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2" name="Rectangle 319">
                <a:extLst>
                  <a:ext uri="{FF2B5EF4-FFF2-40B4-BE49-F238E27FC236}">
                    <a16:creationId xmlns:a16="http://schemas.microsoft.com/office/drawing/2014/main" id="{DE766E42-B07F-2F4A-A12F-34500CACA71D}"/>
                  </a:ext>
                </a:extLst>
              </p:cNvPr>
              <p:cNvSpPr>
                <a:spLocks noChangeArrowheads="1"/>
              </p:cNvSpPr>
              <p:nvPr/>
            </p:nvSpPr>
            <p:spPr bwMode="auto">
              <a:xfrm>
                <a:off x="444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3" name="Rectangle 320">
                <a:extLst>
                  <a:ext uri="{FF2B5EF4-FFF2-40B4-BE49-F238E27FC236}">
                    <a16:creationId xmlns:a16="http://schemas.microsoft.com/office/drawing/2014/main" id="{7F377B4D-7F6C-1A40-BC13-48A8362E4682}"/>
                  </a:ext>
                </a:extLst>
              </p:cNvPr>
              <p:cNvSpPr>
                <a:spLocks noChangeArrowheads="1"/>
              </p:cNvSpPr>
              <p:nvPr/>
            </p:nvSpPr>
            <p:spPr bwMode="auto">
              <a:xfrm>
                <a:off x="445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4" name="Rectangle 321">
                <a:extLst>
                  <a:ext uri="{FF2B5EF4-FFF2-40B4-BE49-F238E27FC236}">
                    <a16:creationId xmlns:a16="http://schemas.microsoft.com/office/drawing/2014/main" id="{292C3ACD-581E-C841-8E2D-182B70D04A99}"/>
                  </a:ext>
                </a:extLst>
              </p:cNvPr>
              <p:cNvSpPr>
                <a:spLocks noChangeArrowheads="1"/>
              </p:cNvSpPr>
              <p:nvPr/>
            </p:nvSpPr>
            <p:spPr bwMode="auto">
              <a:xfrm>
                <a:off x="447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5" name="Rectangle 322">
                <a:extLst>
                  <a:ext uri="{FF2B5EF4-FFF2-40B4-BE49-F238E27FC236}">
                    <a16:creationId xmlns:a16="http://schemas.microsoft.com/office/drawing/2014/main" id="{99B22117-EF55-A043-90C3-35D340BCAE5A}"/>
                  </a:ext>
                </a:extLst>
              </p:cNvPr>
              <p:cNvSpPr>
                <a:spLocks noChangeArrowheads="1"/>
              </p:cNvSpPr>
              <p:nvPr/>
            </p:nvSpPr>
            <p:spPr bwMode="auto">
              <a:xfrm>
                <a:off x="448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6" name="Rectangle 323">
                <a:extLst>
                  <a:ext uri="{FF2B5EF4-FFF2-40B4-BE49-F238E27FC236}">
                    <a16:creationId xmlns:a16="http://schemas.microsoft.com/office/drawing/2014/main" id="{35E1AF61-86A5-C34B-A817-E337E17E3DAA}"/>
                  </a:ext>
                </a:extLst>
              </p:cNvPr>
              <p:cNvSpPr>
                <a:spLocks noChangeArrowheads="1"/>
              </p:cNvSpPr>
              <p:nvPr/>
            </p:nvSpPr>
            <p:spPr bwMode="auto">
              <a:xfrm>
                <a:off x="450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7" name="Rectangle 324">
                <a:extLst>
                  <a:ext uri="{FF2B5EF4-FFF2-40B4-BE49-F238E27FC236}">
                    <a16:creationId xmlns:a16="http://schemas.microsoft.com/office/drawing/2014/main" id="{4978BC59-C454-A542-978B-5C94119821A9}"/>
                  </a:ext>
                </a:extLst>
              </p:cNvPr>
              <p:cNvSpPr>
                <a:spLocks noChangeArrowheads="1"/>
              </p:cNvSpPr>
              <p:nvPr/>
            </p:nvSpPr>
            <p:spPr bwMode="auto">
              <a:xfrm>
                <a:off x="451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8" name="Rectangle 325">
                <a:extLst>
                  <a:ext uri="{FF2B5EF4-FFF2-40B4-BE49-F238E27FC236}">
                    <a16:creationId xmlns:a16="http://schemas.microsoft.com/office/drawing/2014/main" id="{4C8855C0-14DA-4D48-9DC2-883CFB887266}"/>
                  </a:ext>
                </a:extLst>
              </p:cNvPr>
              <p:cNvSpPr>
                <a:spLocks noChangeArrowheads="1"/>
              </p:cNvSpPr>
              <p:nvPr/>
            </p:nvSpPr>
            <p:spPr bwMode="auto">
              <a:xfrm>
                <a:off x="452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49" name="Rectangle 326">
                <a:extLst>
                  <a:ext uri="{FF2B5EF4-FFF2-40B4-BE49-F238E27FC236}">
                    <a16:creationId xmlns:a16="http://schemas.microsoft.com/office/drawing/2014/main" id="{9C34A4D7-71B9-614D-9BAE-89A4675870E6}"/>
                  </a:ext>
                </a:extLst>
              </p:cNvPr>
              <p:cNvSpPr>
                <a:spLocks noChangeArrowheads="1"/>
              </p:cNvSpPr>
              <p:nvPr/>
            </p:nvSpPr>
            <p:spPr bwMode="auto">
              <a:xfrm>
                <a:off x="454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0" name="Rectangle 327">
                <a:extLst>
                  <a:ext uri="{FF2B5EF4-FFF2-40B4-BE49-F238E27FC236}">
                    <a16:creationId xmlns:a16="http://schemas.microsoft.com/office/drawing/2014/main" id="{66164B02-347B-194D-B7B4-53B880D1D1C6}"/>
                  </a:ext>
                </a:extLst>
              </p:cNvPr>
              <p:cNvSpPr>
                <a:spLocks noChangeArrowheads="1"/>
              </p:cNvSpPr>
              <p:nvPr/>
            </p:nvSpPr>
            <p:spPr bwMode="auto">
              <a:xfrm>
                <a:off x="455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1" name="Rectangle 328">
                <a:extLst>
                  <a:ext uri="{FF2B5EF4-FFF2-40B4-BE49-F238E27FC236}">
                    <a16:creationId xmlns:a16="http://schemas.microsoft.com/office/drawing/2014/main" id="{97C68833-A27A-E341-A19E-02E91DDE0FBB}"/>
                  </a:ext>
                </a:extLst>
              </p:cNvPr>
              <p:cNvSpPr>
                <a:spLocks noChangeArrowheads="1"/>
              </p:cNvSpPr>
              <p:nvPr/>
            </p:nvSpPr>
            <p:spPr bwMode="auto">
              <a:xfrm>
                <a:off x="457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2" name="Rectangle 329">
                <a:extLst>
                  <a:ext uri="{FF2B5EF4-FFF2-40B4-BE49-F238E27FC236}">
                    <a16:creationId xmlns:a16="http://schemas.microsoft.com/office/drawing/2014/main" id="{A3303FD8-27F5-9B47-85F5-97C1DBBD76CF}"/>
                  </a:ext>
                </a:extLst>
              </p:cNvPr>
              <p:cNvSpPr>
                <a:spLocks noChangeArrowheads="1"/>
              </p:cNvSpPr>
              <p:nvPr/>
            </p:nvSpPr>
            <p:spPr bwMode="auto">
              <a:xfrm>
                <a:off x="458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3" name="Rectangle 330">
                <a:extLst>
                  <a:ext uri="{FF2B5EF4-FFF2-40B4-BE49-F238E27FC236}">
                    <a16:creationId xmlns:a16="http://schemas.microsoft.com/office/drawing/2014/main" id="{F20493D0-726D-4E46-8192-36C33529B4D9}"/>
                  </a:ext>
                </a:extLst>
              </p:cNvPr>
              <p:cNvSpPr>
                <a:spLocks noChangeArrowheads="1"/>
              </p:cNvSpPr>
              <p:nvPr/>
            </p:nvSpPr>
            <p:spPr bwMode="auto">
              <a:xfrm>
                <a:off x="460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4" name="Rectangle 331">
                <a:extLst>
                  <a:ext uri="{FF2B5EF4-FFF2-40B4-BE49-F238E27FC236}">
                    <a16:creationId xmlns:a16="http://schemas.microsoft.com/office/drawing/2014/main" id="{7B37CC9A-19EC-C043-A17C-61A4C907FC10}"/>
                  </a:ext>
                </a:extLst>
              </p:cNvPr>
              <p:cNvSpPr>
                <a:spLocks noChangeArrowheads="1"/>
              </p:cNvSpPr>
              <p:nvPr/>
            </p:nvSpPr>
            <p:spPr bwMode="auto">
              <a:xfrm>
                <a:off x="461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5" name="Rectangle 332">
                <a:extLst>
                  <a:ext uri="{FF2B5EF4-FFF2-40B4-BE49-F238E27FC236}">
                    <a16:creationId xmlns:a16="http://schemas.microsoft.com/office/drawing/2014/main" id="{9A1418C4-F9A5-B342-B2FA-E9A77C65DF15}"/>
                  </a:ext>
                </a:extLst>
              </p:cNvPr>
              <p:cNvSpPr>
                <a:spLocks noChangeArrowheads="1"/>
              </p:cNvSpPr>
              <p:nvPr/>
            </p:nvSpPr>
            <p:spPr bwMode="auto">
              <a:xfrm>
                <a:off x="463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6" name="Rectangle 333">
                <a:extLst>
                  <a:ext uri="{FF2B5EF4-FFF2-40B4-BE49-F238E27FC236}">
                    <a16:creationId xmlns:a16="http://schemas.microsoft.com/office/drawing/2014/main" id="{CB6E96C1-502A-7745-A269-A8AFC76DF6CC}"/>
                  </a:ext>
                </a:extLst>
              </p:cNvPr>
              <p:cNvSpPr>
                <a:spLocks noChangeArrowheads="1"/>
              </p:cNvSpPr>
              <p:nvPr/>
            </p:nvSpPr>
            <p:spPr bwMode="auto">
              <a:xfrm>
                <a:off x="464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7" name="Rectangle 334">
                <a:extLst>
                  <a:ext uri="{FF2B5EF4-FFF2-40B4-BE49-F238E27FC236}">
                    <a16:creationId xmlns:a16="http://schemas.microsoft.com/office/drawing/2014/main" id="{2DEEF956-D8BF-9F45-996E-AC5E12EB38E8}"/>
                  </a:ext>
                </a:extLst>
              </p:cNvPr>
              <p:cNvSpPr>
                <a:spLocks noChangeArrowheads="1"/>
              </p:cNvSpPr>
              <p:nvPr/>
            </p:nvSpPr>
            <p:spPr bwMode="auto">
              <a:xfrm>
                <a:off x="465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8" name="Rectangle 335">
                <a:extLst>
                  <a:ext uri="{FF2B5EF4-FFF2-40B4-BE49-F238E27FC236}">
                    <a16:creationId xmlns:a16="http://schemas.microsoft.com/office/drawing/2014/main" id="{7A8D3C11-A2E6-6D4F-AA84-C86877CE12D1}"/>
                  </a:ext>
                </a:extLst>
              </p:cNvPr>
              <p:cNvSpPr>
                <a:spLocks noChangeArrowheads="1"/>
              </p:cNvSpPr>
              <p:nvPr/>
            </p:nvSpPr>
            <p:spPr bwMode="auto">
              <a:xfrm>
                <a:off x="467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59" name="Rectangle 336">
                <a:extLst>
                  <a:ext uri="{FF2B5EF4-FFF2-40B4-BE49-F238E27FC236}">
                    <a16:creationId xmlns:a16="http://schemas.microsoft.com/office/drawing/2014/main" id="{4C49AE1F-EAD6-DA48-9A8F-37C03F7088C0}"/>
                  </a:ext>
                </a:extLst>
              </p:cNvPr>
              <p:cNvSpPr>
                <a:spLocks noChangeArrowheads="1"/>
              </p:cNvSpPr>
              <p:nvPr/>
            </p:nvSpPr>
            <p:spPr bwMode="auto">
              <a:xfrm>
                <a:off x="468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0" name="Rectangle 337">
                <a:extLst>
                  <a:ext uri="{FF2B5EF4-FFF2-40B4-BE49-F238E27FC236}">
                    <a16:creationId xmlns:a16="http://schemas.microsoft.com/office/drawing/2014/main" id="{8D763D5E-076F-A648-B3AD-02F92D76DEB1}"/>
                  </a:ext>
                </a:extLst>
              </p:cNvPr>
              <p:cNvSpPr>
                <a:spLocks noChangeArrowheads="1"/>
              </p:cNvSpPr>
              <p:nvPr/>
            </p:nvSpPr>
            <p:spPr bwMode="auto">
              <a:xfrm>
                <a:off x="470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1" name="Rectangle 338">
                <a:extLst>
                  <a:ext uri="{FF2B5EF4-FFF2-40B4-BE49-F238E27FC236}">
                    <a16:creationId xmlns:a16="http://schemas.microsoft.com/office/drawing/2014/main" id="{B4A1E3E0-3FC2-D548-B3B2-0D41DC66C559}"/>
                  </a:ext>
                </a:extLst>
              </p:cNvPr>
              <p:cNvSpPr>
                <a:spLocks noChangeArrowheads="1"/>
              </p:cNvSpPr>
              <p:nvPr/>
            </p:nvSpPr>
            <p:spPr bwMode="auto">
              <a:xfrm>
                <a:off x="471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2" name="Rectangle 339">
                <a:extLst>
                  <a:ext uri="{FF2B5EF4-FFF2-40B4-BE49-F238E27FC236}">
                    <a16:creationId xmlns:a16="http://schemas.microsoft.com/office/drawing/2014/main" id="{AEE15756-E725-0648-8C5A-5EECDF7DDDBF}"/>
                  </a:ext>
                </a:extLst>
              </p:cNvPr>
              <p:cNvSpPr>
                <a:spLocks noChangeArrowheads="1"/>
              </p:cNvSpPr>
              <p:nvPr/>
            </p:nvSpPr>
            <p:spPr bwMode="auto">
              <a:xfrm>
                <a:off x="473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3" name="Rectangle 340">
                <a:extLst>
                  <a:ext uri="{FF2B5EF4-FFF2-40B4-BE49-F238E27FC236}">
                    <a16:creationId xmlns:a16="http://schemas.microsoft.com/office/drawing/2014/main" id="{8D9813FC-AEE3-E64D-9B6D-D939333625A9}"/>
                  </a:ext>
                </a:extLst>
              </p:cNvPr>
              <p:cNvSpPr>
                <a:spLocks noChangeArrowheads="1"/>
              </p:cNvSpPr>
              <p:nvPr/>
            </p:nvSpPr>
            <p:spPr bwMode="auto">
              <a:xfrm>
                <a:off x="474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4" name="Rectangle 341">
                <a:extLst>
                  <a:ext uri="{FF2B5EF4-FFF2-40B4-BE49-F238E27FC236}">
                    <a16:creationId xmlns:a16="http://schemas.microsoft.com/office/drawing/2014/main" id="{24C4E65D-97B8-7B45-A36F-75B41073FC37}"/>
                  </a:ext>
                </a:extLst>
              </p:cNvPr>
              <p:cNvSpPr>
                <a:spLocks noChangeArrowheads="1"/>
              </p:cNvSpPr>
              <p:nvPr/>
            </p:nvSpPr>
            <p:spPr bwMode="auto">
              <a:xfrm>
                <a:off x="476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5" name="Rectangle 342">
                <a:extLst>
                  <a:ext uri="{FF2B5EF4-FFF2-40B4-BE49-F238E27FC236}">
                    <a16:creationId xmlns:a16="http://schemas.microsoft.com/office/drawing/2014/main" id="{83455E01-1285-5141-BA30-976B7A3E0337}"/>
                  </a:ext>
                </a:extLst>
              </p:cNvPr>
              <p:cNvSpPr>
                <a:spLocks noChangeArrowheads="1"/>
              </p:cNvSpPr>
              <p:nvPr/>
            </p:nvSpPr>
            <p:spPr bwMode="auto">
              <a:xfrm>
                <a:off x="477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6" name="Rectangle 343">
                <a:extLst>
                  <a:ext uri="{FF2B5EF4-FFF2-40B4-BE49-F238E27FC236}">
                    <a16:creationId xmlns:a16="http://schemas.microsoft.com/office/drawing/2014/main" id="{4CA16242-EBF0-E549-963C-DA7ECE37EF65}"/>
                  </a:ext>
                </a:extLst>
              </p:cNvPr>
              <p:cNvSpPr>
                <a:spLocks noChangeArrowheads="1"/>
              </p:cNvSpPr>
              <p:nvPr/>
            </p:nvSpPr>
            <p:spPr bwMode="auto">
              <a:xfrm>
                <a:off x="478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7" name="Rectangle 344">
                <a:extLst>
                  <a:ext uri="{FF2B5EF4-FFF2-40B4-BE49-F238E27FC236}">
                    <a16:creationId xmlns:a16="http://schemas.microsoft.com/office/drawing/2014/main" id="{0E0612D0-C738-9949-BA99-5046B38FE65D}"/>
                  </a:ext>
                </a:extLst>
              </p:cNvPr>
              <p:cNvSpPr>
                <a:spLocks noChangeArrowheads="1"/>
              </p:cNvSpPr>
              <p:nvPr/>
            </p:nvSpPr>
            <p:spPr bwMode="auto">
              <a:xfrm>
                <a:off x="480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8" name="Rectangle 345">
                <a:extLst>
                  <a:ext uri="{FF2B5EF4-FFF2-40B4-BE49-F238E27FC236}">
                    <a16:creationId xmlns:a16="http://schemas.microsoft.com/office/drawing/2014/main" id="{140107BC-F937-9345-B286-1A05E9CB8A72}"/>
                  </a:ext>
                </a:extLst>
              </p:cNvPr>
              <p:cNvSpPr>
                <a:spLocks noChangeArrowheads="1"/>
              </p:cNvSpPr>
              <p:nvPr/>
            </p:nvSpPr>
            <p:spPr bwMode="auto">
              <a:xfrm>
                <a:off x="481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69" name="Rectangle 346">
                <a:extLst>
                  <a:ext uri="{FF2B5EF4-FFF2-40B4-BE49-F238E27FC236}">
                    <a16:creationId xmlns:a16="http://schemas.microsoft.com/office/drawing/2014/main" id="{519D487C-CB13-994B-BA33-256F641B78F5}"/>
                  </a:ext>
                </a:extLst>
              </p:cNvPr>
              <p:cNvSpPr>
                <a:spLocks noChangeArrowheads="1"/>
              </p:cNvSpPr>
              <p:nvPr/>
            </p:nvSpPr>
            <p:spPr bwMode="auto">
              <a:xfrm>
                <a:off x="48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0" name="Rectangle 347">
                <a:extLst>
                  <a:ext uri="{FF2B5EF4-FFF2-40B4-BE49-F238E27FC236}">
                    <a16:creationId xmlns:a16="http://schemas.microsoft.com/office/drawing/2014/main" id="{00A9C4DA-FC18-1C40-BFA6-4DD6569AD4FA}"/>
                  </a:ext>
                </a:extLst>
              </p:cNvPr>
              <p:cNvSpPr>
                <a:spLocks noChangeArrowheads="1"/>
              </p:cNvSpPr>
              <p:nvPr/>
            </p:nvSpPr>
            <p:spPr bwMode="auto">
              <a:xfrm>
                <a:off x="48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1" name="Rectangle 348">
                <a:extLst>
                  <a:ext uri="{FF2B5EF4-FFF2-40B4-BE49-F238E27FC236}">
                    <a16:creationId xmlns:a16="http://schemas.microsoft.com/office/drawing/2014/main" id="{E8891962-EAB9-B44B-9891-36095E819C91}"/>
                  </a:ext>
                </a:extLst>
              </p:cNvPr>
              <p:cNvSpPr>
                <a:spLocks noChangeArrowheads="1"/>
              </p:cNvSpPr>
              <p:nvPr/>
            </p:nvSpPr>
            <p:spPr bwMode="auto">
              <a:xfrm>
                <a:off x="48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2" name="Rectangle 349">
                <a:extLst>
                  <a:ext uri="{FF2B5EF4-FFF2-40B4-BE49-F238E27FC236}">
                    <a16:creationId xmlns:a16="http://schemas.microsoft.com/office/drawing/2014/main" id="{BB75C1F9-846B-6940-B3A7-A227C2912234}"/>
                  </a:ext>
                </a:extLst>
              </p:cNvPr>
              <p:cNvSpPr>
                <a:spLocks noChangeArrowheads="1"/>
              </p:cNvSpPr>
              <p:nvPr/>
            </p:nvSpPr>
            <p:spPr bwMode="auto">
              <a:xfrm>
                <a:off x="487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3" name="Rectangle 350">
                <a:extLst>
                  <a:ext uri="{FF2B5EF4-FFF2-40B4-BE49-F238E27FC236}">
                    <a16:creationId xmlns:a16="http://schemas.microsoft.com/office/drawing/2014/main" id="{E967E84B-9B98-5241-9DC0-501D3D48DC10}"/>
                  </a:ext>
                </a:extLst>
              </p:cNvPr>
              <p:cNvSpPr>
                <a:spLocks noChangeArrowheads="1"/>
              </p:cNvSpPr>
              <p:nvPr/>
            </p:nvSpPr>
            <p:spPr bwMode="auto">
              <a:xfrm>
                <a:off x="48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4" name="Rectangle 351">
                <a:extLst>
                  <a:ext uri="{FF2B5EF4-FFF2-40B4-BE49-F238E27FC236}">
                    <a16:creationId xmlns:a16="http://schemas.microsoft.com/office/drawing/2014/main" id="{BE73455B-C210-C44F-8359-41092E50BC85}"/>
                  </a:ext>
                </a:extLst>
              </p:cNvPr>
              <p:cNvSpPr>
                <a:spLocks noChangeArrowheads="1"/>
              </p:cNvSpPr>
              <p:nvPr/>
            </p:nvSpPr>
            <p:spPr bwMode="auto">
              <a:xfrm>
                <a:off x="49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5" name="Rectangle 352">
                <a:extLst>
                  <a:ext uri="{FF2B5EF4-FFF2-40B4-BE49-F238E27FC236}">
                    <a16:creationId xmlns:a16="http://schemas.microsoft.com/office/drawing/2014/main" id="{F5428C19-8B7F-AC4F-980B-1DFAA00EA11F}"/>
                  </a:ext>
                </a:extLst>
              </p:cNvPr>
              <p:cNvSpPr>
                <a:spLocks noChangeArrowheads="1"/>
              </p:cNvSpPr>
              <p:nvPr/>
            </p:nvSpPr>
            <p:spPr bwMode="auto">
              <a:xfrm>
                <a:off x="491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6" name="Rectangle 353">
                <a:extLst>
                  <a:ext uri="{FF2B5EF4-FFF2-40B4-BE49-F238E27FC236}">
                    <a16:creationId xmlns:a16="http://schemas.microsoft.com/office/drawing/2014/main" id="{26C81EA8-A723-9A40-969D-27AD0E7BE634}"/>
                  </a:ext>
                </a:extLst>
              </p:cNvPr>
              <p:cNvSpPr>
                <a:spLocks noChangeArrowheads="1"/>
              </p:cNvSpPr>
              <p:nvPr/>
            </p:nvSpPr>
            <p:spPr bwMode="auto">
              <a:xfrm>
                <a:off x="49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7" name="Rectangle 354">
                <a:extLst>
                  <a:ext uri="{FF2B5EF4-FFF2-40B4-BE49-F238E27FC236}">
                    <a16:creationId xmlns:a16="http://schemas.microsoft.com/office/drawing/2014/main" id="{1205C181-DD2B-934F-9A6D-B018FD501C2C}"/>
                  </a:ext>
                </a:extLst>
              </p:cNvPr>
              <p:cNvSpPr>
                <a:spLocks noChangeArrowheads="1"/>
              </p:cNvSpPr>
              <p:nvPr/>
            </p:nvSpPr>
            <p:spPr bwMode="auto">
              <a:xfrm>
                <a:off x="494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8" name="Rectangle 355">
                <a:extLst>
                  <a:ext uri="{FF2B5EF4-FFF2-40B4-BE49-F238E27FC236}">
                    <a16:creationId xmlns:a16="http://schemas.microsoft.com/office/drawing/2014/main" id="{D09A81A2-B8DF-EC4B-B77F-234C109D17F2}"/>
                  </a:ext>
                </a:extLst>
              </p:cNvPr>
              <p:cNvSpPr>
                <a:spLocks noChangeArrowheads="1"/>
              </p:cNvSpPr>
              <p:nvPr/>
            </p:nvSpPr>
            <p:spPr bwMode="auto">
              <a:xfrm>
                <a:off x="49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79" name="Rectangle 356">
                <a:extLst>
                  <a:ext uri="{FF2B5EF4-FFF2-40B4-BE49-F238E27FC236}">
                    <a16:creationId xmlns:a16="http://schemas.microsoft.com/office/drawing/2014/main" id="{7CE7D69B-7994-914B-81F5-6DA997FE7B1E}"/>
                  </a:ext>
                </a:extLst>
              </p:cNvPr>
              <p:cNvSpPr>
                <a:spLocks noChangeArrowheads="1"/>
              </p:cNvSpPr>
              <p:nvPr/>
            </p:nvSpPr>
            <p:spPr bwMode="auto">
              <a:xfrm>
                <a:off x="49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0" name="Rectangle 357">
                <a:extLst>
                  <a:ext uri="{FF2B5EF4-FFF2-40B4-BE49-F238E27FC236}">
                    <a16:creationId xmlns:a16="http://schemas.microsoft.com/office/drawing/2014/main" id="{1B1C064B-E15A-5D40-93A7-042CFA69F0FD}"/>
                  </a:ext>
                </a:extLst>
              </p:cNvPr>
              <p:cNvSpPr>
                <a:spLocks noChangeArrowheads="1"/>
              </p:cNvSpPr>
              <p:nvPr/>
            </p:nvSpPr>
            <p:spPr bwMode="auto">
              <a:xfrm>
                <a:off x="499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1" name="Rectangle 358">
                <a:extLst>
                  <a:ext uri="{FF2B5EF4-FFF2-40B4-BE49-F238E27FC236}">
                    <a16:creationId xmlns:a16="http://schemas.microsoft.com/office/drawing/2014/main" id="{AA291E85-78EC-2A48-A115-5D8ABEFC7A67}"/>
                  </a:ext>
                </a:extLst>
              </p:cNvPr>
              <p:cNvSpPr>
                <a:spLocks noChangeArrowheads="1"/>
              </p:cNvSpPr>
              <p:nvPr/>
            </p:nvSpPr>
            <p:spPr bwMode="auto">
              <a:xfrm>
                <a:off x="50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2" name="Rectangle 359">
                <a:extLst>
                  <a:ext uri="{FF2B5EF4-FFF2-40B4-BE49-F238E27FC236}">
                    <a16:creationId xmlns:a16="http://schemas.microsoft.com/office/drawing/2014/main" id="{42D2301D-E7E2-8B44-A874-2089CFDC0D1B}"/>
                  </a:ext>
                </a:extLst>
              </p:cNvPr>
              <p:cNvSpPr>
                <a:spLocks noChangeArrowheads="1"/>
              </p:cNvSpPr>
              <p:nvPr/>
            </p:nvSpPr>
            <p:spPr bwMode="auto">
              <a:xfrm>
                <a:off x="5016" y="332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3" name="Rectangle 360">
                <a:extLst>
                  <a:ext uri="{FF2B5EF4-FFF2-40B4-BE49-F238E27FC236}">
                    <a16:creationId xmlns:a16="http://schemas.microsoft.com/office/drawing/2014/main" id="{D381E647-06B0-4145-949A-C86AA9480C7F}"/>
                  </a:ext>
                </a:extLst>
              </p:cNvPr>
              <p:cNvSpPr>
                <a:spLocks noChangeArrowheads="1"/>
              </p:cNvSpPr>
              <p:nvPr/>
            </p:nvSpPr>
            <p:spPr bwMode="auto">
              <a:xfrm>
                <a:off x="5016" y="330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4" name="Rectangle 361">
                <a:extLst>
                  <a:ext uri="{FF2B5EF4-FFF2-40B4-BE49-F238E27FC236}">
                    <a16:creationId xmlns:a16="http://schemas.microsoft.com/office/drawing/2014/main" id="{A2DACC91-1A41-E04C-A3C1-0B5DD63B5A99}"/>
                  </a:ext>
                </a:extLst>
              </p:cNvPr>
              <p:cNvSpPr>
                <a:spLocks noChangeArrowheads="1"/>
              </p:cNvSpPr>
              <p:nvPr/>
            </p:nvSpPr>
            <p:spPr bwMode="auto">
              <a:xfrm>
                <a:off x="5016" y="329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5" name="Rectangle 362">
                <a:extLst>
                  <a:ext uri="{FF2B5EF4-FFF2-40B4-BE49-F238E27FC236}">
                    <a16:creationId xmlns:a16="http://schemas.microsoft.com/office/drawing/2014/main" id="{A0A9D84B-BC42-EA4B-8D87-F1816050EFD5}"/>
                  </a:ext>
                </a:extLst>
              </p:cNvPr>
              <p:cNvSpPr>
                <a:spLocks noChangeArrowheads="1"/>
              </p:cNvSpPr>
              <p:nvPr/>
            </p:nvSpPr>
            <p:spPr bwMode="auto">
              <a:xfrm>
                <a:off x="5016" y="327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6" name="Rectangle 363">
                <a:extLst>
                  <a:ext uri="{FF2B5EF4-FFF2-40B4-BE49-F238E27FC236}">
                    <a16:creationId xmlns:a16="http://schemas.microsoft.com/office/drawing/2014/main" id="{7133FEA5-5694-9543-A15A-01BC90EDD07C}"/>
                  </a:ext>
                </a:extLst>
              </p:cNvPr>
              <p:cNvSpPr>
                <a:spLocks noChangeArrowheads="1"/>
              </p:cNvSpPr>
              <p:nvPr/>
            </p:nvSpPr>
            <p:spPr bwMode="auto">
              <a:xfrm>
                <a:off x="5016" y="325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7" name="Rectangle 364">
                <a:extLst>
                  <a:ext uri="{FF2B5EF4-FFF2-40B4-BE49-F238E27FC236}">
                    <a16:creationId xmlns:a16="http://schemas.microsoft.com/office/drawing/2014/main" id="{0E77783B-AFB8-5941-B783-56404EB9CA7D}"/>
                  </a:ext>
                </a:extLst>
              </p:cNvPr>
              <p:cNvSpPr>
                <a:spLocks noChangeArrowheads="1"/>
              </p:cNvSpPr>
              <p:nvPr/>
            </p:nvSpPr>
            <p:spPr bwMode="auto">
              <a:xfrm>
                <a:off x="5016" y="324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8" name="Rectangle 365">
                <a:extLst>
                  <a:ext uri="{FF2B5EF4-FFF2-40B4-BE49-F238E27FC236}">
                    <a16:creationId xmlns:a16="http://schemas.microsoft.com/office/drawing/2014/main" id="{C06BBB4C-B52B-D641-9331-EA7FE49E9C24}"/>
                  </a:ext>
                </a:extLst>
              </p:cNvPr>
              <p:cNvSpPr>
                <a:spLocks noChangeArrowheads="1"/>
              </p:cNvSpPr>
              <p:nvPr/>
            </p:nvSpPr>
            <p:spPr bwMode="auto">
              <a:xfrm>
                <a:off x="5016" y="322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89" name="Rectangle 366">
                <a:extLst>
                  <a:ext uri="{FF2B5EF4-FFF2-40B4-BE49-F238E27FC236}">
                    <a16:creationId xmlns:a16="http://schemas.microsoft.com/office/drawing/2014/main" id="{1188EC8B-5042-CF49-B087-FD4E1D90735D}"/>
                  </a:ext>
                </a:extLst>
              </p:cNvPr>
              <p:cNvSpPr>
                <a:spLocks noChangeArrowheads="1"/>
              </p:cNvSpPr>
              <p:nvPr/>
            </p:nvSpPr>
            <p:spPr bwMode="auto">
              <a:xfrm>
                <a:off x="5016" y="3213"/>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0" name="Rectangle 367">
                <a:extLst>
                  <a:ext uri="{FF2B5EF4-FFF2-40B4-BE49-F238E27FC236}">
                    <a16:creationId xmlns:a16="http://schemas.microsoft.com/office/drawing/2014/main" id="{3A9FA48B-5BFC-154A-B8FF-5A5DFB22B2EF}"/>
                  </a:ext>
                </a:extLst>
              </p:cNvPr>
              <p:cNvSpPr>
                <a:spLocks noChangeArrowheads="1"/>
              </p:cNvSpPr>
              <p:nvPr/>
            </p:nvSpPr>
            <p:spPr bwMode="auto">
              <a:xfrm>
                <a:off x="5016" y="319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1" name="Rectangle 368">
                <a:extLst>
                  <a:ext uri="{FF2B5EF4-FFF2-40B4-BE49-F238E27FC236}">
                    <a16:creationId xmlns:a16="http://schemas.microsoft.com/office/drawing/2014/main" id="{49871242-F464-FA45-9F03-5BB847C2339B}"/>
                  </a:ext>
                </a:extLst>
              </p:cNvPr>
              <p:cNvSpPr>
                <a:spLocks noChangeArrowheads="1"/>
              </p:cNvSpPr>
              <p:nvPr/>
            </p:nvSpPr>
            <p:spPr bwMode="auto">
              <a:xfrm>
                <a:off x="5016" y="3182"/>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2" name="Rectangle 369">
                <a:extLst>
                  <a:ext uri="{FF2B5EF4-FFF2-40B4-BE49-F238E27FC236}">
                    <a16:creationId xmlns:a16="http://schemas.microsoft.com/office/drawing/2014/main" id="{95E7763B-5744-1D46-9581-DF2843604D4C}"/>
                  </a:ext>
                </a:extLst>
              </p:cNvPr>
              <p:cNvSpPr>
                <a:spLocks noChangeArrowheads="1"/>
              </p:cNvSpPr>
              <p:nvPr/>
            </p:nvSpPr>
            <p:spPr bwMode="auto">
              <a:xfrm>
                <a:off x="5016" y="316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3" name="Rectangle 370">
                <a:extLst>
                  <a:ext uri="{FF2B5EF4-FFF2-40B4-BE49-F238E27FC236}">
                    <a16:creationId xmlns:a16="http://schemas.microsoft.com/office/drawing/2014/main" id="{5DD8DB38-F94F-3C47-AAD7-84A73058E231}"/>
                  </a:ext>
                </a:extLst>
              </p:cNvPr>
              <p:cNvSpPr>
                <a:spLocks noChangeArrowheads="1"/>
              </p:cNvSpPr>
              <p:nvPr/>
            </p:nvSpPr>
            <p:spPr bwMode="auto">
              <a:xfrm>
                <a:off x="5016" y="315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4" name="Rectangle 371">
                <a:extLst>
                  <a:ext uri="{FF2B5EF4-FFF2-40B4-BE49-F238E27FC236}">
                    <a16:creationId xmlns:a16="http://schemas.microsoft.com/office/drawing/2014/main" id="{2E6FF6B9-F7C2-8F47-846B-1BC788B3AD19}"/>
                  </a:ext>
                </a:extLst>
              </p:cNvPr>
              <p:cNvSpPr>
                <a:spLocks noChangeArrowheads="1"/>
              </p:cNvSpPr>
              <p:nvPr/>
            </p:nvSpPr>
            <p:spPr bwMode="auto">
              <a:xfrm>
                <a:off x="5016" y="313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5" name="Rectangle 372">
                <a:extLst>
                  <a:ext uri="{FF2B5EF4-FFF2-40B4-BE49-F238E27FC236}">
                    <a16:creationId xmlns:a16="http://schemas.microsoft.com/office/drawing/2014/main" id="{0A2FFF0C-71A3-FA43-8AAE-262AFBB5DEDF}"/>
                  </a:ext>
                </a:extLst>
              </p:cNvPr>
              <p:cNvSpPr>
                <a:spLocks noChangeArrowheads="1"/>
              </p:cNvSpPr>
              <p:nvPr/>
            </p:nvSpPr>
            <p:spPr bwMode="auto">
              <a:xfrm>
                <a:off x="5016" y="311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6" name="Rectangle 373">
                <a:extLst>
                  <a:ext uri="{FF2B5EF4-FFF2-40B4-BE49-F238E27FC236}">
                    <a16:creationId xmlns:a16="http://schemas.microsoft.com/office/drawing/2014/main" id="{A85DF320-4458-194F-98F7-F5E08AADAB6A}"/>
                  </a:ext>
                </a:extLst>
              </p:cNvPr>
              <p:cNvSpPr>
                <a:spLocks noChangeArrowheads="1"/>
              </p:cNvSpPr>
              <p:nvPr/>
            </p:nvSpPr>
            <p:spPr bwMode="auto">
              <a:xfrm>
                <a:off x="5016" y="310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7" name="Rectangle 374">
                <a:extLst>
                  <a:ext uri="{FF2B5EF4-FFF2-40B4-BE49-F238E27FC236}">
                    <a16:creationId xmlns:a16="http://schemas.microsoft.com/office/drawing/2014/main" id="{4F7A293C-6B96-F64A-8507-45783F6800B4}"/>
                  </a:ext>
                </a:extLst>
              </p:cNvPr>
              <p:cNvSpPr>
                <a:spLocks noChangeArrowheads="1"/>
              </p:cNvSpPr>
              <p:nvPr/>
            </p:nvSpPr>
            <p:spPr bwMode="auto">
              <a:xfrm>
                <a:off x="5016" y="308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8" name="Rectangle 375">
                <a:extLst>
                  <a:ext uri="{FF2B5EF4-FFF2-40B4-BE49-F238E27FC236}">
                    <a16:creationId xmlns:a16="http://schemas.microsoft.com/office/drawing/2014/main" id="{707C359D-4F1E-074B-B775-B25177155149}"/>
                  </a:ext>
                </a:extLst>
              </p:cNvPr>
              <p:cNvSpPr>
                <a:spLocks noChangeArrowheads="1"/>
              </p:cNvSpPr>
              <p:nvPr/>
            </p:nvSpPr>
            <p:spPr bwMode="auto">
              <a:xfrm>
                <a:off x="5016" y="307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099" name="Rectangle 376">
                <a:extLst>
                  <a:ext uri="{FF2B5EF4-FFF2-40B4-BE49-F238E27FC236}">
                    <a16:creationId xmlns:a16="http://schemas.microsoft.com/office/drawing/2014/main" id="{6E1827FA-CFEF-E048-A051-44E7E32A1CA1}"/>
                  </a:ext>
                </a:extLst>
              </p:cNvPr>
              <p:cNvSpPr>
                <a:spLocks noChangeArrowheads="1"/>
              </p:cNvSpPr>
              <p:nvPr/>
            </p:nvSpPr>
            <p:spPr bwMode="auto">
              <a:xfrm>
                <a:off x="5016" y="305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0" name="Rectangle 377">
                <a:extLst>
                  <a:ext uri="{FF2B5EF4-FFF2-40B4-BE49-F238E27FC236}">
                    <a16:creationId xmlns:a16="http://schemas.microsoft.com/office/drawing/2014/main" id="{2D916269-79A7-D045-9BAD-87DA89C28C4E}"/>
                  </a:ext>
                </a:extLst>
              </p:cNvPr>
              <p:cNvSpPr>
                <a:spLocks noChangeArrowheads="1"/>
              </p:cNvSpPr>
              <p:nvPr/>
            </p:nvSpPr>
            <p:spPr bwMode="auto">
              <a:xfrm>
                <a:off x="5016" y="304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1" name="Rectangle 378">
                <a:extLst>
                  <a:ext uri="{FF2B5EF4-FFF2-40B4-BE49-F238E27FC236}">
                    <a16:creationId xmlns:a16="http://schemas.microsoft.com/office/drawing/2014/main" id="{AC32E783-5BE3-BF44-91BB-55CB3B85F34C}"/>
                  </a:ext>
                </a:extLst>
              </p:cNvPr>
              <p:cNvSpPr>
                <a:spLocks noChangeArrowheads="1"/>
              </p:cNvSpPr>
              <p:nvPr/>
            </p:nvSpPr>
            <p:spPr bwMode="auto">
              <a:xfrm>
                <a:off x="5016" y="302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2" name="Rectangle 379">
                <a:extLst>
                  <a:ext uri="{FF2B5EF4-FFF2-40B4-BE49-F238E27FC236}">
                    <a16:creationId xmlns:a16="http://schemas.microsoft.com/office/drawing/2014/main" id="{E4A9AC12-6F79-BE4E-800C-AA01E242ACB7}"/>
                  </a:ext>
                </a:extLst>
              </p:cNvPr>
              <p:cNvSpPr>
                <a:spLocks noChangeArrowheads="1"/>
              </p:cNvSpPr>
              <p:nvPr/>
            </p:nvSpPr>
            <p:spPr bwMode="auto">
              <a:xfrm>
                <a:off x="5016" y="3011"/>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3" name="Rectangle 380">
                <a:extLst>
                  <a:ext uri="{FF2B5EF4-FFF2-40B4-BE49-F238E27FC236}">
                    <a16:creationId xmlns:a16="http://schemas.microsoft.com/office/drawing/2014/main" id="{57EA0349-B26A-5945-BAEA-5F7B5F028897}"/>
                  </a:ext>
                </a:extLst>
              </p:cNvPr>
              <p:cNvSpPr>
                <a:spLocks noChangeArrowheads="1"/>
              </p:cNvSpPr>
              <p:nvPr/>
            </p:nvSpPr>
            <p:spPr bwMode="auto">
              <a:xfrm>
                <a:off x="5016" y="299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4" name="Rectangle 381">
                <a:extLst>
                  <a:ext uri="{FF2B5EF4-FFF2-40B4-BE49-F238E27FC236}">
                    <a16:creationId xmlns:a16="http://schemas.microsoft.com/office/drawing/2014/main" id="{3796157E-63E0-074B-A3E1-6228C9209648}"/>
                  </a:ext>
                </a:extLst>
              </p:cNvPr>
              <p:cNvSpPr>
                <a:spLocks noChangeArrowheads="1"/>
              </p:cNvSpPr>
              <p:nvPr/>
            </p:nvSpPr>
            <p:spPr bwMode="auto">
              <a:xfrm>
                <a:off x="5016" y="2980"/>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5" name="Rectangle 382">
                <a:extLst>
                  <a:ext uri="{FF2B5EF4-FFF2-40B4-BE49-F238E27FC236}">
                    <a16:creationId xmlns:a16="http://schemas.microsoft.com/office/drawing/2014/main" id="{8CE39D2E-0991-EC4D-AED3-2CE9B9C2535D}"/>
                  </a:ext>
                </a:extLst>
              </p:cNvPr>
              <p:cNvSpPr>
                <a:spLocks noChangeArrowheads="1"/>
              </p:cNvSpPr>
              <p:nvPr/>
            </p:nvSpPr>
            <p:spPr bwMode="auto">
              <a:xfrm>
                <a:off x="5016" y="296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6" name="Rectangle 383">
                <a:extLst>
                  <a:ext uri="{FF2B5EF4-FFF2-40B4-BE49-F238E27FC236}">
                    <a16:creationId xmlns:a16="http://schemas.microsoft.com/office/drawing/2014/main" id="{73EF809A-6CBB-D24C-AFCA-D5FC2CFF430B}"/>
                  </a:ext>
                </a:extLst>
              </p:cNvPr>
              <p:cNvSpPr>
                <a:spLocks noChangeArrowheads="1"/>
              </p:cNvSpPr>
              <p:nvPr/>
            </p:nvSpPr>
            <p:spPr bwMode="auto">
              <a:xfrm>
                <a:off x="5016" y="2949"/>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7" name="Rectangle 384">
                <a:extLst>
                  <a:ext uri="{FF2B5EF4-FFF2-40B4-BE49-F238E27FC236}">
                    <a16:creationId xmlns:a16="http://schemas.microsoft.com/office/drawing/2014/main" id="{CA36208F-FD7B-9940-A798-050A70CEA8CF}"/>
                  </a:ext>
                </a:extLst>
              </p:cNvPr>
              <p:cNvSpPr>
                <a:spLocks noChangeArrowheads="1"/>
              </p:cNvSpPr>
              <p:nvPr/>
            </p:nvSpPr>
            <p:spPr bwMode="auto">
              <a:xfrm>
                <a:off x="5016" y="293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8" name="Rectangle 385">
                <a:extLst>
                  <a:ext uri="{FF2B5EF4-FFF2-40B4-BE49-F238E27FC236}">
                    <a16:creationId xmlns:a16="http://schemas.microsoft.com/office/drawing/2014/main" id="{B8E468D6-9D01-8F41-B49E-5518DB0DEA86}"/>
                  </a:ext>
                </a:extLst>
              </p:cNvPr>
              <p:cNvSpPr>
                <a:spLocks noChangeArrowheads="1"/>
              </p:cNvSpPr>
              <p:nvPr/>
            </p:nvSpPr>
            <p:spPr bwMode="auto">
              <a:xfrm>
                <a:off x="5016" y="2918"/>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09" name="Rectangle 386">
                <a:extLst>
                  <a:ext uri="{FF2B5EF4-FFF2-40B4-BE49-F238E27FC236}">
                    <a16:creationId xmlns:a16="http://schemas.microsoft.com/office/drawing/2014/main" id="{C1B61A71-3635-9D44-AE50-95B79A3F0C8C}"/>
                  </a:ext>
                </a:extLst>
              </p:cNvPr>
              <p:cNvSpPr>
                <a:spLocks noChangeArrowheads="1"/>
              </p:cNvSpPr>
              <p:nvPr/>
            </p:nvSpPr>
            <p:spPr bwMode="auto">
              <a:xfrm>
                <a:off x="5016" y="290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0" name="Rectangle 387">
                <a:extLst>
                  <a:ext uri="{FF2B5EF4-FFF2-40B4-BE49-F238E27FC236}">
                    <a16:creationId xmlns:a16="http://schemas.microsoft.com/office/drawing/2014/main" id="{5E359DD6-DE3B-DB4F-9C13-2509CE1B2996}"/>
                  </a:ext>
                </a:extLst>
              </p:cNvPr>
              <p:cNvSpPr>
                <a:spLocks noChangeArrowheads="1"/>
              </p:cNvSpPr>
              <p:nvPr/>
            </p:nvSpPr>
            <p:spPr bwMode="auto">
              <a:xfrm>
                <a:off x="5016" y="288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1" name="Rectangle 388">
                <a:extLst>
                  <a:ext uri="{FF2B5EF4-FFF2-40B4-BE49-F238E27FC236}">
                    <a16:creationId xmlns:a16="http://schemas.microsoft.com/office/drawing/2014/main" id="{51C5B73E-C10C-0249-BCD2-1B35A23DA96B}"/>
                  </a:ext>
                </a:extLst>
              </p:cNvPr>
              <p:cNvSpPr>
                <a:spLocks noChangeArrowheads="1"/>
              </p:cNvSpPr>
              <p:nvPr/>
            </p:nvSpPr>
            <p:spPr bwMode="auto">
              <a:xfrm>
                <a:off x="5016" y="287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2" name="Rectangle 389">
                <a:extLst>
                  <a:ext uri="{FF2B5EF4-FFF2-40B4-BE49-F238E27FC236}">
                    <a16:creationId xmlns:a16="http://schemas.microsoft.com/office/drawing/2014/main" id="{560D4A5D-A205-2C45-9A5D-2E528FF15126}"/>
                  </a:ext>
                </a:extLst>
              </p:cNvPr>
              <p:cNvSpPr>
                <a:spLocks noChangeArrowheads="1"/>
              </p:cNvSpPr>
              <p:nvPr/>
            </p:nvSpPr>
            <p:spPr bwMode="auto">
              <a:xfrm>
                <a:off x="5016" y="285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3" name="Rectangle 390">
                <a:extLst>
                  <a:ext uri="{FF2B5EF4-FFF2-40B4-BE49-F238E27FC236}">
                    <a16:creationId xmlns:a16="http://schemas.microsoft.com/office/drawing/2014/main" id="{8B3BB5B8-4782-6942-AF10-ADCCF20D64AC}"/>
                  </a:ext>
                </a:extLst>
              </p:cNvPr>
              <p:cNvSpPr>
                <a:spLocks noChangeArrowheads="1"/>
              </p:cNvSpPr>
              <p:nvPr/>
            </p:nvSpPr>
            <p:spPr bwMode="auto">
              <a:xfrm>
                <a:off x="5016" y="284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4" name="Rectangle 391">
                <a:extLst>
                  <a:ext uri="{FF2B5EF4-FFF2-40B4-BE49-F238E27FC236}">
                    <a16:creationId xmlns:a16="http://schemas.microsoft.com/office/drawing/2014/main" id="{5197688C-3AF2-4347-8379-6388163871AF}"/>
                  </a:ext>
                </a:extLst>
              </p:cNvPr>
              <p:cNvSpPr>
                <a:spLocks noChangeArrowheads="1"/>
              </p:cNvSpPr>
              <p:nvPr/>
            </p:nvSpPr>
            <p:spPr bwMode="auto">
              <a:xfrm>
                <a:off x="5016" y="282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5" name="Rectangle 392">
                <a:extLst>
                  <a:ext uri="{FF2B5EF4-FFF2-40B4-BE49-F238E27FC236}">
                    <a16:creationId xmlns:a16="http://schemas.microsoft.com/office/drawing/2014/main" id="{61159C26-98C2-2644-8D6F-C1D6CD1629A0}"/>
                  </a:ext>
                </a:extLst>
              </p:cNvPr>
              <p:cNvSpPr>
                <a:spLocks noChangeArrowheads="1"/>
              </p:cNvSpPr>
              <p:nvPr/>
            </p:nvSpPr>
            <p:spPr bwMode="auto">
              <a:xfrm>
                <a:off x="5016" y="280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6" name="Rectangle 393">
                <a:extLst>
                  <a:ext uri="{FF2B5EF4-FFF2-40B4-BE49-F238E27FC236}">
                    <a16:creationId xmlns:a16="http://schemas.microsoft.com/office/drawing/2014/main" id="{C02649A5-3DD8-F743-831A-1E87DC887A60}"/>
                  </a:ext>
                </a:extLst>
              </p:cNvPr>
              <p:cNvSpPr>
                <a:spLocks noChangeArrowheads="1"/>
              </p:cNvSpPr>
              <p:nvPr/>
            </p:nvSpPr>
            <p:spPr bwMode="auto">
              <a:xfrm>
                <a:off x="5016" y="279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7" name="Rectangle 394">
                <a:extLst>
                  <a:ext uri="{FF2B5EF4-FFF2-40B4-BE49-F238E27FC236}">
                    <a16:creationId xmlns:a16="http://schemas.microsoft.com/office/drawing/2014/main" id="{C6AE45C4-82C9-9E4F-B146-CA72E4910F9E}"/>
                  </a:ext>
                </a:extLst>
              </p:cNvPr>
              <p:cNvSpPr>
                <a:spLocks noChangeArrowheads="1"/>
              </p:cNvSpPr>
              <p:nvPr/>
            </p:nvSpPr>
            <p:spPr bwMode="auto">
              <a:xfrm>
                <a:off x="5016" y="277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8" name="Rectangle 395">
                <a:extLst>
                  <a:ext uri="{FF2B5EF4-FFF2-40B4-BE49-F238E27FC236}">
                    <a16:creationId xmlns:a16="http://schemas.microsoft.com/office/drawing/2014/main" id="{CE826283-42B6-514A-8D1A-8B1DE81E9369}"/>
                  </a:ext>
                </a:extLst>
              </p:cNvPr>
              <p:cNvSpPr>
                <a:spLocks noChangeArrowheads="1"/>
              </p:cNvSpPr>
              <p:nvPr/>
            </p:nvSpPr>
            <p:spPr bwMode="auto">
              <a:xfrm>
                <a:off x="5016" y="276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19" name="Rectangle 396">
                <a:extLst>
                  <a:ext uri="{FF2B5EF4-FFF2-40B4-BE49-F238E27FC236}">
                    <a16:creationId xmlns:a16="http://schemas.microsoft.com/office/drawing/2014/main" id="{22E02D8F-7D70-5D4B-BE5D-6DE7EF4D1CF1}"/>
                  </a:ext>
                </a:extLst>
              </p:cNvPr>
              <p:cNvSpPr>
                <a:spLocks noChangeArrowheads="1"/>
              </p:cNvSpPr>
              <p:nvPr/>
            </p:nvSpPr>
            <p:spPr bwMode="auto">
              <a:xfrm>
                <a:off x="5016" y="274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0" name="Rectangle 397">
                <a:extLst>
                  <a:ext uri="{FF2B5EF4-FFF2-40B4-BE49-F238E27FC236}">
                    <a16:creationId xmlns:a16="http://schemas.microsoft.com/office/drawing/2014/main" id="{4B0D057C-87F5-074E-9B61-4A6041022899}"/>
                  </a:ext>
                </a:extLst>
              </p:cNvPr>
              <p:cNvSpPr>
                <a:spLocks noChangeArrowheads="1"/>
              </p:cNvSpPr>
              <p:nvPr/>
            </p:nvSpPr>
            <p:spPr bwMode="auto">
              <a:xfrm>
                <a:off x="5016" y="273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1" name="Rectangle 398">
                <a:extLst>
                  <a:ext uri="{FF2B5EF4-FFF2-40B4-BE49-F238E27FC236}">
                    <a16:creationId xmlns:a16="http://schemas.microsoft.com/office/drawing/2014/main" id="{6F3B6286-A5A9-5A46-8C25-A8E31F8D1C9D}"/>
                  </a:ext>
                </a:extLst>
              </p:cNvPr>
              <p:cNvSpPr>
                <a:spLocks noChangeArrowheads="1"/>
              </p:cNvSpPr>
              <p:nvPr/>
            </p:nvSpPr>
            <p:spPr bwMode="auto">
              <a:xfrm>
                <a:off x="5016" y="271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2" name="Rectangle 399">
                <a:extLst>
                  <a:ext uri="{FF2B5EF4-FFF2-40B4-BE49-F238E27FC236}">
                    <a16:creationId xmlns:a16="http://schemas.microsoft.com/office/drawing/2014/main" id="{45997C55-254A-3644-9FE0-8695FE4AFA63}"/>
                  </a:ext>
                </a:extLst>
              </p:cNvPr>
              <p:cNvSpPr>
                <a:spLocks noChangeArrowheads="1"/>
              </p:cNvSpPr>
              <p:nvPr/>
            </p:nvSpPr>
            <p:spPr bwMode="auto">
              <a:xfrm>
                <a:off x="5016" y="270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3" name="Rectangle 400">
                <a:extLst>
                  <a:ext uri="{FF2B5EF4-FFF2-40B4-BE49-F238E27FC236}">
                    <a16:creationId xmlns:a16="http://schemas.microsoft.com/office/drawing/2014/main" id="{084C3FFB-58AF-FB4E-A324-1A531E8E7600}"/>
                  </a:ext>
                </a:extLst>
              </p:cNvPr>
              <p:cNvSpPr>
                <a:spLocks noChangeArrowheads="1"/>
              </p:cNvSpPr>
              <p:nvPr/>
            </p:nvSpPr>
            <p:spPr bwMode="auto">
              <a:xfrm>
                <a:off x="5016" y="268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4" name="Rectangle 401">
                <a:extLst>
                  <a:ext uri="{FF2B5EF4-FFF2-40B4-BE49-F238E27FC236}">
                    <a16:creationId xmlns:a16="http://schemas.microsoft.com/office/drawing/2014/main" id="{F1FC4FB5-A2F4-CE49-8552-44BE91879E70}"/>
                  </a:ext>
                </a:extLst>
              </p:cNvPr>
              <p:cNvSpPr>
                <a:spLocks noChangeArrowheads="1"/>
              </p:cNvSpPr>
              <p:nvPr/>
            </p:nvSpPr>
            <p:spPr bwMode="auto">
              <a:xfrm>
                <a:off x="5016" y="266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5" name="Rectangle 402">
                <a:extLst>
                  <a:ext uri="{FF2B5EF4-FFF2-40B4-BE49-F238E27FC236}">
                    <a16:creationId xmlns:a16="http://schemas.microsoft.com/office/drawing/2014/main" id="{BEA3652C-7DC1-424F-B75D-2DEAA05EBE27}"/>
                  </a:ext>
                </a:extLst>
              </p:cNvPr>
              <p:cNvSpPr>
                <a:spLocks noChangeArrowheads="1"/>
              </p:cNvSpPr>
              <p:nvPr/>
            </p:nvSpPr>
            <p:spPr bwMode="auto">
              <a:xfrm>
                <a:off x="5016" y="265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6" name="Rectangle 403">
                <a:extLst>
                  <a:ext uri="{FF2B5EF4-FFF2-40B4-BE49-F238E27FC236}">
                    <a16:creationId xmlns:a16="http://schemas.microsoft.com/office/drawing/2014/main" id="{D450E851-904B-7D45-BC1D-5BC277E05563}"/>
                  </a:ext>
                </a:extLst>
              </p:cNvPr>
              <p:cNvSpPr>
                <a:spLocks noChangeArrowheads="1"/>
              </p:cNvSpPr>
              <p:nvPr/>
            </p:nvSpPr>
            <p:spPr bwMode="auto">
              <a:xfrm>
                <a:off x="5016" y="263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7" name="Rectangle 404">
                <a:extLst>
                  <a:ext uri="{FF2B5EF4-FFF2-40B4-BE49-F238E27FC236}">
                    <a16:creationId xmlns:a16="http://schemas.microsoft.com/office/drawing/2014/main" id="{2582D6BD-E208-9848-9A38-8C9E922FAB51}"/>
                  </a:ext>
                </a:extLst>
              </p:cNvPr>
              <p:cNvSpPr>
                <a:spLocks noChangeArrowheads="1"/>
              </p:cNvSpPr>
              <p:nvPr/>
            </p:nvSpPr>
            <p:spPr bwMode="auto">
              <a:xfrm>
                <a:off x="5016" y="262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8" name="Rectangle 405">
                <a:extLst>
                  <a:ext uri="{FF2B5EF4-FFF2-40B4-BE49-F238E27FC236}">
                    <a16:creationId xmlns:a16="http://schemas.microsoft.com/office/drawing/2014/main" id="{0A1916A0-9E2E-324E-A29E-459D2B158F34}"/>
                  </a:ext>
                </a:extLst>
              </p:cNvPr>
              <p:cNvSpPr>
                <a:spLocks noChangeArrowheads="1"/>
              </p:cNvSpPr>
              <p:nvPr/>
            </p:nvSpPr>
            <p:spPr bwMode="auto">
              <a:xfrm>
                <a:off x="5016" y="260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29" name="Rectangle 406">
                <a:extLst>
                  <a:ext uri="{FF2B5EF4-FFF2-40B4-BE49-F238E27FC236}">
                    <a16:creationId xmlns:a16="http://schemas.microsoft.com/office/drawing/2014/main" id="{DD273544-CAFE-B648-BB89-277C873067B2}"/>
                  </a:ext>
                </a:extLst>
              </p:cNvPr>
              <p:cNvSpPr>
                <a:spLocks noChangeArrowheads="1"/>
              </p:cNvSpPr>
              <p:nvPr/>
            </p:nvSpPr>
            <p:spPr bwMode="auto">
              <a:xfrm>
                <a:off x="5016" y="259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0" name="Rectangle 407">
                <a:extLst>
                  <a:ext uri="{FF2B5EF4-FFF2-40B4-BE49-F238E27FC236}">
                    <a16:creationId xmlns:a16="http://schemas.microsoft.com/office/drawing/2014/main" id="{D974EC2E-CEE3-D74A-AD9E-54908D8A5EFE}"/>
                  </a:ext>
                </a:extLst>
              </p:cNvPr>
              <p:cNvSpPr>
                <a:spLocks noChangeArrowheads="1"/>
              </p:cNvSpPr>
              <p:nvPr/>
            </p:nvSpPr>
            <p:spPr bwMode="auto">
              <a:xfrm>
                <a:off x="50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1" name="Rectangle 408">
                <a:extLst>
                  <a:ext uri="{FF2B5EF4-FFF2-40B4-BE49-F238E27FC236}">
                    <a16:creationId xmlns:a16="http://schemas.microsoft.com/office/drawing/2014/main" id="{8FE6EE4A-27D7-E14E-B7EA-EDADE0F66434}"/>
                  </a:ext>
                </a:extLst>
              </p:cNvPr>
              <p:cNvSpPr>
                <a:spLocks noChangeArrowheads="1"/>
              </p:cNvSpPr>
              <p:nvPr/>
            </p:nvSpPr>
            <p:spPr bwMode="auto">
              <a:xfrm>
                <a:off x="49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2" name="Rectangle 409">
                <a:extLst>
                  <a:ext uri="{FF2B5EF4-FFF2-40B4-BE49-F238E27FC236}">
                    <a16:creationId xmlns:a16="http://schemas.microsoft.com/office/drawing/2014/main" id="{308ADB4D-CAE0-0C4D-ADCB-254E9351CA6A}"/>
                  </a:ext>
                </a:extLst>
              </p:cNvPr>
              <p:cNvSpPr>
                <a:spLocks noChangeArrowheads="1"/>
              </p:cNvSpPr>
              <p:nvPr/>
            </p:nvSpPr>
            <p:spPr bwMode="auto">
              <a:xfrm>
                <a:off x="498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3" name="Rectangle 410">
                <a:extLst>
                  <a:ext uri="{FF2B5EF4-FFF2-40B4-BE49-F238E27FC236}">
                    <a16:creationId xmlns:a16="http://schemas.microsoft.com/office/drawing/2014/main" id="{0C391AA9-E592-3F4B-9D8A-597FC34D9902}"/>
                  </a:ext>
                </a:extLst>
              </p:cNvPr>
              <p:cNvSpPr>
                <a:spLocks noChangeArrowheads="1"/>
              </p:cNvSpPr>
              <p:nvPr/>
            </p:nvSpPr>
            <p:spPr bwMode="auto">
              <a:xfrm>
                <a:off x="49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4" name="Rectangle 411">
                <a:extLst>
                  <a:ext uri="{FF2B5EF4-FFF2-40B4-BE49-F238E27FC236}">
                    <a16:creationId xmlns:a16="http://schemas.microsoft.com/office/drawing/2014/main" id="{93304E90-AAB1-014B-A897-715950EEA6A4}"/>
                  </a:ext>
                </a:extLst>
              </p:cNvPr>
              <p:cNvSpPr>
                <a:spLocks noChangeArrowheads="1"/>
              </p:cNvSpPr>
              <p:nvPr/>
            </p:nvSpPr>
            <p:spPr bwMode="auto">
              <a:xfrm>
                <a:off x="495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5" name="Rectangle 412">
                <a:extLst>
                  <a:ext uri="{FF2B5EF4-FFF2-40B4-BE49-F238E27FC236}">
                    <a16:creationId xmlns:a16="http://schemas.microsoft.com/office/drawing/2014/main" id="{6E1F54F7-5BCE-8749-BC92-08CB4F2EC4AE}"/>
                  </a:ext>
                </a:extLst>
              </p:cNvPr>
              <p:cNvSpPr>
                <a:spLocks noChangeArrowheads="1"/>
              </p:cNvSpPr>
              <p:nvPr/>
            </p:nvSpPr>
            <p:spPr bwMode="auto">
              <a:xfrm>
                <a:off x="49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6" name="Rectangle 413">
                <a:extLst>
                  <a:ext uri="{FF2B5EF4-FFF2-40B4-BE49-F238E27FC236}">
                    <a16:creationId xmlns:a16="http://schemas.microsoft.com/office/drawing/2014/main" id="{5D8539CC-7E0D-1D48-9244-0CABA15FB359}"/>
                  </a:ext>
                </a:extLst>
              </p:cNvPr>
              <p:cNvSpPr>
                <a:spLocks noChangeArrowheads="1"/>
              </p:cNvSpPr>
              <p:nvPr/>
            </p:nvSpPr>
            <p:spPr bwMode="auto">
              <a:xfrm>
                <a:off x="49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7" name="Rectangle 414">
                <a:extLst>
                  <a:ext uri="{FF2B5EF4-FFF2-40B4-BE49-F238E27FC236}">
                    <a16:creationId xmlns:a16="http://schemas.microsoft.com/office/drawing/2014/main" id="{3CB3BAEC-2084-8C49-AC2D-95743AB40761}"/>
                  </a:ext>
                </a:extLst>
              </p:cNvPr>
              <p:cNvSpPr>
                <a:spLocks noChangeArrowheads="1"/>
              </p:cNvSpPr>
              <p:nvPr/>
            </p:nvSpPr>
            <p:spPr bwMode="auto">
              <a:xfrm>
                <a:off x="491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8" name="Rectangle 415">
                <a:extLst>
                  <a:ext uri="{FF2B5EF4-FFF2-40B4-BE49-F238E27FC236}">
                    <a16:creationId xmlns:a16="http://schemas.microsoft.com/office/drawing/2014/main" id="{C215F673-F9DE-C046-9F5C-4B2D7AF952CC}"/>
                  </a:ext>
                </a:extLst>
              </p:cNvPr>
              <p:cNvSpPr>
                <a:spLocks noChangeArrowheads="1"/>
              </p:cNvSpPr>
              <p:nvPr/>
            </p:nvSpPr>
            <p:spPr bwMode="auto">
              <a:xfrm>
                <a:off x="48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39" name="Rectangle 416">
                <a:extLst>
                  <a:ext uri="{FF2B5EF4-FFF2-40B4-BE49-F238E27FC236}">
                    <a16:creationId xmlns:a16="http://schemas.microsoft.com/office/drawing/2014/main" id="{46C974BC-9140-434F-B834-2DD98766D535}"/>
                  </a:ext>
                </a:extLst>
              </p:cNvPr>
              <p:cNvSpPr>
                <a:spLocks noChangeArrowheads="1"/>
              </p:cNvSpPr>
              <p:nvPr/>
            </p:nvSpPr>
            <p:spPr bwMode="auto">
              <a:xfrm>
                <a:off x="488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0" name="Rectangle 417">
                <a:extLst>
                  <a:ext uri="{FF2B5EF4-FFF2-40B4-BE49-F238E27FC236}">
                    <a16:creationId xmlns:a16="http://schemas.microsoft.com/office/drawing/2014/main" id="{8CC59D36-B708-0E46-9B91-14B52F411727}"/>
                  </a:ext>
                </a:extLst>
              </p:cNvPr>
              <p:cNvSpPr>
                <a:spLocks noChangeArrowheads="1"/>
              </p:cNvSpPr>
              <p:nvPr/>
            </p:nvSpPr>
            <p:spPr bwMode="auto">
              <a:xfrm>
                <a:off x="48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1" name="Rectangle 418">
                <a:extLst>
                  <a:ext uri="{FF2B5EF4-FFF2-40B4-BE49-F238E27FC236}">
                    <a16:creationId xmlns:a16="http://schemas.microsoft.com/office/drawing/2014/main" id="{995F2653-0830-1942-B40D-72EB5DA0713E}"/>
                  </a:ext>
                </a:extLst>
              </p:cNvPr>
              <p:cNvSpPr>
                <a:spLocks noChangeArrowheads="1"/>
              </p:cNvSpPr>
              <p:nvPr/>
            </p:nvSpPr>
            <p:spPr bwMode="auto">
              <a:xfrm>
                <a:off x="48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2" name="Rectangle 419">
                <a:extLst>
                  <a:ext uri="{FF2B5EF4-FFF2-40B4-BE49-F238E27FC236}">
                    <a16:creationId xmlns:a16="http://schemas.microsoft.com/office/drawing/2014/main" id="{7B780DC4-3497-E641-B516-220272596B6A}"/>
                  </a:ext>
                </a:extLst>
              </p:cNvPr>
              <p:cNvSpPr>
                <a:spLocks noChangeArrowheads="1"/>
              </p:cNvSpPr>
              <p:nvPr/>
            </p:nvSpPr>
            <p:spPr bwMode="auto">
              <a:xfrm>
                <a:off x="48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3" name="Rectangle 420">
                <a:extLst>
                  <a:ext uri="{FF2B5EF4-FFF2-40B4-BE49-F238E27FC236}">
                    <a16:creationId xmlns:a16="http://schemas.microsoft.com/office/drawing/2014/main" id="{3411888B-A142-0C46-9C6F-C0D4D6FBDD81}"/>
                  </a:ext>
                </a:extLst>
              </p:cNvPr>
              <p:cNvSpPr>
                <a:spLocks noChangeArrowheads="1"/>
              </p:cNvSpPr>
              <p:nvPr/>
            </p:nvSpPr>
            <p:spPr bwMode="auto">
              <a:xfrm>
                <a:off x="48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4" name="Rectangle 421">
                <a:extLst>
                  <a:ext uri="{FF2B5EF4-FFF2-40B4-BE49-F238E27FC236}">
                    <a16:creationId xmlns:a16="http://schemas.microsoft.com/office/drawing/2014/main" id="{F0AD907F-3AE7-7644-8BCD-ADA6CA274FD0}"/>
                  </a:ext>
                </a:extLst>
              </p:cNvPr>
              <p:cNvSpPr>
                <a:spLocks noChangeArrowheads="1"/>
              </p:cNvSpPr>
              <p:nvPr/>
            </p:nvSpPr>
            <p:spPr bwMode="auto">
              <a:xfrm>
                <a:off x="481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5" name="Rectangle 422">
                <a:extLst>
                  <a:ext uri="{FF2B5EF4-FFF2-40B4-BE49-F238E27FC236}">
                    <a16:creationId xmlns:a16="http://schemas.microsoft.com/office/drawing/2014/main" id="{6ED4F4A2-0735-0149-B186-50F4DA2C457C}"/>
                  </a:ext>
                </a:extLst>
              </p:cNvPr>
              <p:cNvSpPr>
                <a:spLocks noChangeArrowheads="1"/>
              </p:cNvSpPr>
              <p:nvPr/>
            </p:nvSpPr>
            <p:spPr bwMode="auto">
              <a:xfrm>
                <a:off x="479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6" name="Rectangle 423">
                <a:extLst>
                  <a:ext uri="{FF2B5EF4-FFF2-40B4-BE49-F238E27FC236}">
                    <a16:creationId xmlns:a16="http://schemas.microsoft.com/office/drawing/2014/main" id="{E0CCD232-617D-2A46-BBE8-1A7F4B4C2F2A}"/>
                  </a:ext>
                </a:extLst>
              </p:cNvPr>
              <p:cNvSpPr>
                <a:spLocks noChangeArrowheads="1"/>
              </p:cNvSpPr>
              <p:nvPr/>
            </p:nvSpPr>
            <p:spPr bwMode="auto">
              <a:xfrm>
                <a:off x="478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7" name="Rectangle 424">
                <a:extLst>
                  <a:ext uri="{FF2B5EF4-FFF2-40B4-BE49-F238E27FC236}">
                    <a16:creationId xmlns:a16="http://schemas.microsoft.com/office/drawing/2014/main" id="{BF261062-C7E9-C740-ADCE-3A343C25F037}"/>
                  </a:ext>
                </a:extLst>
              </p:cNvPr>
              <p:cNvSpPr>
                <a:spLocks noChangeArrowheads="1"/>
              </p:cNvSpPr>
              <p:nvPr/>
            </p:nvSpPr>
            <p:spPr bwMode="auto">
              <a:xfrm>
                <a:off x="476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8" name="Rectangle 425">
                <a:extLst>
                  <a:ext uri="{FF2B5EF4-FFF2-40B4-BE49-F238E27FC236}">
                    <a16:creationId xmlns:a16="http://schemas.microsoft.com/office/drawing/2014/main" id="{9A758645-A857-8E4A-BF05-8DF8643642EB}"/>
                  </a:ext>
                </a:extLst>
              </p:cNvPr>
              <p:cNvSpPr>
                <a:spLocks noChangeArrowheads="1"/>
              </p:cNvSpPr>
              <p:nvPr/>
            </p:nvSpPr>
            <p:spPr bwMode="auto">
              <a:xfrm>
                <a:off x="475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49" name="Rectangle 426">
                <a:extLst>
                  <a:ext uri="{FF2B5EF4-FFF2-40B4-BE49-F238E27FC236}">
                    <a16:creationId xmlns:a16="http://schemas.microsoft.com/office/drawing/2014/main" id="{1BEB9013-3D75-0C44-9618-79BC4F7E66A2}"/>
                  </a:ext>
                </a:extLst>
              </p:cNvPr>
              <p:cNvSpPr>
                <a:spLocks noChangeArrowheads="1"/>
              </p:cNvSpPr>
              <p:nvPr/>
            </p:nvSpPr>
            <p:spPr bwMode="auto">
              <a:xfrm>
                <a:off x="473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0" name="Rectangle 427">
                <a:extLst>
                  <a:ext uri="{FF2B5EF4-FFF2-40B4-BE49-F238E27FC236}">
                    <a16:creationId xmlns:a16="http://schemas.microsoft.com/office/drawing/2014/main" id="{8FFE1B68-07FE-A54D-AD16-95C898D0746E}"/>
                  </a:ext>
                </a:extLst>
              </p:cNvPr>
              <p:cNvSpPr>
                <a:spLocks noChangeArrowheads="1"/>
              </p:cNvSpPr>
              <p:nvPr/>
            </p:nvSpPr>
            <p:spPr bwMode="auto">
              <a:xfrm>
                <a:off x="472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1" name="Rectangle 428">
                <a:extLst>
                  <a:ext uri="{FF2B5EF4-FFF2-40B4-BE49-F238E27FC236}">
                    <a16:creationId xmlns:a16="http://schemas.microsoft.com/office/drawing/2014/main" id="{2FD0484A-36C4-0749-86AE-2CF9980BA027}"/>
                  </a:ext>
                </a:extLst>
              </p:cNvPr>
              <p:cNvSpPr>
                <a:spLocks noChangeArrowheads="1"/>
              </p:cNvSpPr>
              <p:nvPr/>
            </p:nvSpPr>
            <p:spPr bwMode="auto">
              <a:xfrm>
                <a:off x="470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2" name="Rectangle 429">
                <a:extLst>
                  <a:ext uri="{FF2B5EF4-FFF2-40B4-BE49-F238E27FC236}">
                    <a16:creationId xmlns:a16="http://schemas.microsoft.com/office/drawing/2014/main" id="{2C9E3216-3196-764B-B9BE-FC73AC276701}"/>
                  </a:ext>
                </a:extLst>
              </p:cNvPr>
              <p:cNvSpPr>
                <a:spLocks noChangeArrowheads="1"/>
              </p:cNvSpPr>
              <p:nvPr/>
            </p:nvSpPr>
            <p:spPr bwMode="auto">
              <a:xfrm>
                <a:off x="469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3" name="Rectangle 430">
                <a:extLst>
                  <a:ext uri="{FF2B5EF4-FFF2-40B4-BE49-F238E27FC236}">
                    <a16:creationId xmlns:a16="http://schemas.microsoft.com/office/drawing/2014/main" id="{24CB5665-1E27-FB48-898A-333E56547620}"/>
                  </a:ext>
                </a:extLst>
              </p:cNvPr>
              <p:cNvSpPr>
                <a:spLocks noChangeArrowheads="1"/>
              </p:cNvSpPr>
              <p:nvPr/>
            </p:nvSpPr>
            <p:spPr bwMode="auto">
              <a:xfrm>
                <a:off x="468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4" name="Rectangle 431">
                <a:extLst>
                  <a:ext uri="{FF2B5EF4-FFF2-40B4-BE49-F238E27FC236}">
                    <a16:creationId xmlns:a16="http://schemas.microsoft.com/office/drawing/2014/main" id="{F6AC0D26-3211-164B-9E4E-3A6CB6615588}"/>
                  </a:ext>
                </a:extLst>
              </p:cNvPr>
              <p:cNvSpPr>
                <a:spLocks noChangeArrowheads="1"/>
              </p:cNvSpPr>
              <p:nvPr/>
            </p:nvSpPr>
            <p:spPr bwMode="auto">
              <a:xfrm>
                <a:off x="466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5" name="Rectangle 432">
                <a:extLst>
                  <a:ext uri="{FF2B5EF4-FFF2-40B4-BE49-F238E27FC236}">
                    <a16:creationId xmlns:a16="http://schemas.microsoft.com/office/drawing/2014/main" id="{57306370-87C3-7149-8BE4-C6B506C50F0E}"/>
                  </a:ext>
                </a:extLst>
              </p:cNvPr>
              <p:cNvSpPr>
                <a:spLocks noChangeArrowheads="1"/>
              </p:cNvSpPr>
              <p:nvPr/>
            </p:nvSpPr>
            <p:spPr bwMode="auto">
              <a:xfrm>
                <a:off x="465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6" name="Rectangle 433">
                <a:extLst>
                  <a:ext uri="{FF2B5EF4-FFF2-40B4-BE49-F238E27FC236}">
                    <a16:creationId xmlns:a16="http://schemas.microsoft.com/office/drawing/2014/main" id="{F68DC344-BEE6-B546-A81A-4000385D56E7}"/>
                  </a:ext>
                </a:extLst>
              </p:cNvPr>
              <p:cNvSpPr>
                <a:spLocks noChangeArrowheads="1"/>
              </p:cNvSpPr>
              <p:nvPr/>
            </p:nvSpPr>
            <p:spPr bwMode="auto">
              <a:xfrm>
                <a:off x="463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7" name="Rectangle 434">
                <a:extLst>
                  <a:ext uri="{FF2B5EF4-FFF2-40B4-BE49-F238E27FC236}">
                    <a16:creationId xmlns:a16="http://schemas.microsoft.com/office/drawing/2014/main" id="{CE4D9365-3384-EF4B-A053-E4D9082C642D}"/>
                  </a:ext>
                </a:extLst>
              </p:cNvPr>
              <p:cNvSpPr>
                <a:spLocks noChangeArrowheads="1"/>
              </p:cNvSpPr>
              <p:nvPr/>
            </p:nvSpPr>
            <p:spPr bwMode="auto">
              <a:xfrm>
                <a:off x="462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8" name="Rectangle 435">
                <a:extLst>
                  <a:ext uri="{FF2B5EF4-FFF2-40B4-BE49-F238E27FC236}">
                    <a16:creationId xmlns:a16="http://schemas.microsoft.com/office/drawing/2014/main" id="{4644A2CB-9CA7-B14F-8939-11F7B4FE69C6}"/>
                  </a:ext>
                </a:extLst>
              </p:cNvPr>
              <p:cNvSpPr>
                <a:spLocks noChangeArrowheads="1"/>
              </p:cNvSpPr>
              <p:nvPr/>
            </p:nvSpPr>
            <p:spPr bwMode="auto">
              <a:xfrm>
                <a:off x="460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59" name="Rectangle 436">
                <a:extLst>
                  <a:ext uri="{FF2B5EF4-FFF2-40B4-BE49-F238E27FC236}">
                    <a16:creationId xmlns:a16="http://schemas.microsoft.com/office/drawing/2014/main" id="{E9C7FD51-2BDC-9E4E-AA48-C70C35B3EB3E}"/>
                  </a:ext>
                </a:extLst>
              </p:cNvPr>
              <p:cNvSpPr>
                <a:spLocks noChangeArrowheads="1"/>
              </p:cNvSpPr>
              <p:nvPr/>
            </p:nvSpPr>
            <p:spPr bwMode="auto">
              <a:xfrm>
                <a:off x="459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0" name="Rectangle 437">
                <a:extLst>
                  <a:ext uri="{FF2B5EF4-FFF2-40B4-BE49-F238E27FC236}">
                    <a16:creationId xmlns:a16="http://schemas.microsoft.com/office/drawing/2014/main" id="{00750992-096D-CB49-8159-D7C5B9ECED82}"/>
                  </a:ext>
                </a:extLst>
              </p:cNvPr>
              <p:cNvSpPr>
                <a:spLocks noChangeArrowheads="1"/>
              </p:cNvSpPr>
              <p:nvPr/>
            </p:nvSpPr>
            <p:spPr bwMode="auto">
              <a:xfrm>
                <a:off x="458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1" name="Rectangle 438">
                <a:extLst>
                  <a:ext uri="{FF2B5EF4-FFF2-40B4-BE49-F238E27FC236}">
                    <a16:creationId xmlns:a16="http://schemas.microsoft.com/office/drawing/2014/main" id="{444736A6-0D47-C14B-A5D4-7D6DD2F92DFB}"/>
                  </a:ext>
                </a:extLst>
              </p:cNvPr>
              <p:cNvSpPr>
                <a:spLocks noChangeArrowheads="1"/>
              </p:cNvSpPr>
              <p:nvPr/>
            </p:nvSpPr>
            <p:spPr bwMode="auto">
              <a:xfrm>
                <a:off x="456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2" name="Rectangle 439">
                <a:extLst>
                  <a:ext uri="{FF2B5EF4-FFF2-40B4-BE49-F238E27FC236}">
                    <a16:creationId xmlns:a16="http://schemas.microsoft.com/office/drawing/2014/main" id="{2CDC49F4-014D-7042-B1D8-7DE9B1E0A201}"/>
                  </a:ext>
                </a:extLst>
              </p:cNvPr>
              <p:cNvSpPr>
                <a:spLocks noChangeArrowheads="1"/>
              </p:cNvSpPr>
              <p:nvPr/>
            </p:nvSpPr>
            <p:spPr bwMode="auto">
              <a:xfrm>
                <a:off x="455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3" name="Rectangle 440">
                <a:extLst>
                  <a:ext uri="{FF2B5EF4-FFF2-40B4-BE49-F238E27FC236}">
                    <a16:creationId xmlns:a16="http://schemas.microsoft.com/office/drawing/2014/main" id="{010E4D92-3AD3-654E-9ECE-459295073975}"/>
                  </a:ext>
                </a:extLst>
              </p:cNvPr>
              <p:cNvSpPr>
                <a:spLocks noChangeArrowheads="1"/>
              </p:cNvSpPr>
              <p:nvPr/>
            </p:nvSpPr>
            <p:spPr bwMode="auto">
              <a:xfrm>
                <a:off x="453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4" name="Rectangle 441">
                <a:extLst>
                  <a:ext uri="{FF2B5EF4-FFF2-40B4-BE49-F238E27FC236}">
                    <a16:creationId xmlns:a16="http://schemas.microsoft.com/office/drawing/2014/main" id="{4F7854CD-E8DA-3A47-896C-253B3C836525}"/>
                  </a:ext>
                </a:extLst>
              </p:cNvPr>
              <p:cNvSpPr>
                <a:spLocks noChangeArrowheads="1"/>
              </p:cNvSpPr>
              <p:nvPr/>
            </p:nvSpPr>
            <p:spPr bwMode="auto">
              <a:xfrm>
                <a:off x="452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5" name="Rectangle 442">
                <a:extLst>
                  <a:ext uri="{FF2B5EF4-FFF2-40B4-BE49-F238E27FC236}">
                    <a16:creationId xmlns:a16="http://schemas.microsoft.com/office/drawing/2014/main" id="{4A368046-8422-9A42-BAA3-3D83AD723119}"/>
                  </a:ext>
                </a:extLst>
              </p:cNvPr>
              <p:cNvSpPr>
                <a:spLocks noChangeArrowheads="1"/>
              </p:cNvSpPr>
              <p:nvPr/>
            </p:nvSpPr>
            <p:spPr bwMode="auto">
              <a:xfrm>
                <a:off x="450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6" name="Rectangle 443">
                <a:extLst>
                  <a:ext uri="{FF2B5EF4-FFF2-40B4-BE49-F238E27FC236}">
                    <a16:creationId xmlns:a16="http://schemas.microsoft.com/office/drawing/2014/main" id="{D27FBC75-EFB2-1245-B00B-A4E61FBE7BFF}"/>
                  </a:ext>
                </a:extLst>
              </p:cNvPr>
              <p:cNvSpPr>
                <a:spLocks noChangeArrowheads="1"/>
              </p:cNvSpPr>
              <p:nvPr/>
            </p:nvSpPr>
            <p:spPr bwMode="auto">
              <a:xfrm>
                <a:off x="449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7" name="Rectangle 444">
                <a:extLst>
                  <a:ext uri="{FF2B5EF4-FFF2-40B4-BE49-F238E27FC236}">
                    <a16:creationId xmlns:a16="http://schemas.microsoft.com/office/drawing/2014/main" id="{4AF183FC-C1B7-1F4E-B842-30026057BD10}"/>
                  </a:ext>
                </a:extLst>
              </p:cNvPr>
              <p:cNvSpPr>
                <a:spLocks noChangeArrowheads="1"/>
              </p:cNvSpPr>
              <p:nvPr/>
            </p:nvSpPr>
            <p:spPr bwMode="auto">
              <a:xfrm>
                <a:off x="447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8" name="Rectangle 445">
                <a:extLst>
                  <a:ext uri="{FF2B5EF4-FFF2-40B4-BE49-F238E27FC236}">
                    <a16:creationId xmlns:a16="http://schemas.microsoft.com/office/drawing/2014/main" id="{E0E8F61B-31B5-E143-A30F-AF9BB542CA60}"/>
                  </a:ext>
                </a:extLst>
              </p:cNvPr>
              <p:cNvSpPr>
                <a:spLocks noChangeArrowheads="1"/>
              </p:cNvSpPr>
              <p:nvPr/>
            </p:nvSpPr>
            <p:spPr bwMode="auto">
              <a:xfrm>
                <a:off x="446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69" name="Rectangle 446">
                <a:extLst>
                  <a:ext uri="{FF2B5EF4-FFF2-40B4-BE49-F238E27FC236}">
                    <a16:creationId xmlns:a16="http://schemas.microsoft.com/office/drawing/2014/main" id="{B88010F2-9903-774C-AC39-B3E7F5B2B432}"/>
                  </a:ext>
                </a:extLst>
              </p:cNvPr>
              <p:cNvSpPr>
                <a:spLocks noChangeArrowheads="1"/>
              </p:cNvSpPr>
              <p:nvPr/>
            </p:nvSpPr>
            <p:spPr bwMode="auto">
              <a:xfrm>
                <a:off x="445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0" name="Rectangle 447">
                <a:extLst>
                  <a:ext uri="{FF2B5EF4-FFF2-40B4-BE49-F238E27FC236}">
                    <a16:creationId xmlns:a16="http://schemas.microsoft.com/office/drawing/2014/main" id="{2169D1D1-4C76-D34F-A897-580AAC0FE455}"/>
                  </a:ext>
                </a:extLst>
              </p:cNvPr>
              <p:cNvSpPr>
                <a:spLocks noChangeArrowheads="1"/>
              </p:cNvSpPr>
              <p:nvPr/>
            </p:nvSpPr>
            <p:spPr bwMode="auto">
              <a:xfrm>
                <a:off x="443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1" name="Rectangle 448">
                <a:extLst>
                  <a:ext uri="{FF2B5EF4-FFF2-40B4-BE49-F238E27FC236}">
                    <a16:creationId xmlns:a16="http://schemas.microsoft.com/office/drawing/2014/main" id="{350C36EC-BC61-4343-A115-CD6A2BB69385}"/>
                  </a:ext>
                </a:extLst>
              </p:cNvPr>
              <p:cNvSpPr>
                <a:spLocks noChangeArrowheads="1"/>
              </p:cNvSpPr>
              <p:nvPr/>
            </p:nvSpPr>
            <p:spPr bwMode="auto">
              <a:xfrm>
                <a:off x="442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2" name="Rectangle 449">
                <a:extLst>
                  <a:ext uri="{FF2B5EF4-FFF2-40B4-BE49-F238E27FC236}">
                    <a16:creationId xmlns:a16="http://schemas.microsoft.com/office/drawing/2014/main" id="{AF570FC2-F03A-D444-A9E2-26FACB18BDAB}"/>
                  </a:ext>
                </a:extLst>
              </p:cNvPr>
              <p:cNvSpPr>
                <a:spLocks noChangeArrowheads="1"/>
              </p:cNvSpPr>
              <p:nvPr/>
            </p:nvSpPr>
            <p:spPr bwMode="auto">
              <a:xfrm>
                <a:off x="440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3" name="Rectangle 450">
                <a:extLst>
                  <a:ext uri="{FF2B5EF4-FFF2-40B4-BE49-F238E27FC236}">
                    <a16:creationId xmlns:a16="http://schemas.microsoft.com/office/drawing/2014/main" id="{06ED6F1C-CC12-3A4C-BE6F-979A67949EF5}"/>
                  </a:ext>
                </a:extLst>
              </p:cNvPr>
              <p:cNvSpPr>
                <a:spLocks noChangeArrowheads="1"/>
              </p:cNvSpPr>
              <p:nvPr/>
            </p:nvSpPr>
            <p:spPr bwMode="auto">
              <a:xfrm>
                <a:off x="439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4" name="Rectangle 451">
                <a:extLst>
                  <a:ext uri="{FF2B5EF4-FFF2-40B4-BE49-F238E27FC236}">
                    <a16:creationId xmlns:a16="http://schemas.microsoft.com/office/drawing/2014/main" id="{A7E06C79-9FB4-B441-B69E-6E97761E6DCA}"/>
                  </a:ext>
                </a:extLst>
              </p:cNvPr>
              <p:cNvSpPr>
                <a:spLocks noChangeArrowheads="1"/>
              </p:cNvSpPr>
              <p:nvPr/>
            </p:nvSpPr>
            <p:spPr bwMode="auto">
              <a:xfrm>
                <a:off x="437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5" name="Rectangle 452">
                <a:extLst>
                  <a:ext uri="{FF2B5EF4-FFF2-40B4-BE49-F238E27FC236}">
                    <a16:creationId xmlns:a16="http://schemas.microsoft.com/office/drawing/2014/main" id="{E7517E2B-A05F-D34D-90DB-F65B488FC141}"/>
                  </a:ext>
                </a:extLst>
              </p:cNvPr>
              <p:cNvSpPr>
                <a:spLocks noChangeArrowheads="1"/>
              </p:cNvSpPr>
              <p:nvPr/>
            </p:nvSpPr>
            <p:spPr bwMode="auto">
              <a:xfrm>
                <a:off x="436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6" name="Rectangle 453">
                <a:extLst>
                  <a:ext uri="{FF2B5EF4-FFF2-40B4-BE49-F238E27FC236}">
                    <a16:creationId xmlns:a16="http://schemas.microsoft.com/office/drawing/2014/main" id="{EED593C6-4C76-8C40-BCA4-3FF47BF7432D}"/>
                  </a:ext>
                </a:extLst>
              </p:cNvPr>
              <p:cNvSpPr>
                <a:spLocks noChangeArrowheads="1"/>
              </p:cNvSpPr>
              <p:nvPr/>
            </p:nvSpPr>
            <p:spPr bwMode="auto">
              <a:xfrm>
                <a:off x="434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7" name="Rectangle 454">
                <a:extLst>
                  <a:ext uri="{FF2B5EF4-FFF2-40B4-BE49-F238E27FC236}">
                    <a16:creationId xmlns:a16="http://schemas.microsoft.com/office/drawing/2014/main" id="{0BC1F5DB-EDD3-D44B-AAE0-A8DF3382F180}"/>
                  </a:ext>
                </a:extLst>
              </p:cNvPr>
              <p:cNvSpPr>
                <a:spLocks noChangeArrowheads="1"/>
              </p:cNvSpPr>
              <p:nvPr/>
            </p:nvSpPr>
            <p:spPr bwMode="auto">
              <a:xfrm>
                <a:off x="433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8" name="Rectangle 455">
                <a:extLst>
                  <a:ext uri="{FF2B5EF4-FFF2-40B4-BE49-F238E27FC236}">
                    <a16:creationId xmlns:a16="http://schemas.microsoft.com/office/drawing/2014/main" id="{231B5722-B671-5445-97DE-47D930C82A56}"/>
                  </a:ext>
                </a:extLst>
              </p:cNvPr>
              <p:cNvSpPr>
                <a:spLocks noChangeArrowheads="1"/>
              </p:cNvSpPr>
              <p:nvPr/>
            </p:nvSpPr>
            <p:spPr bwMode="auto">
              <a:xfrm>
                <a:off x="432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79" name="Rectangle 456">
                <a:extLst>
                  <a:ext uri="{FF2B5EF4-FFF2-40B4-BE49-F238E27FC236}">
                    <a16:creationId xmlns:a16="http://schemas.microsoft.com/office/drawing/2014/main" id="{C4C21BD4-BECA-E543-A311-06DB21C406A1}"/>
                  </a:ext>
                </a:extLst>
              </p:cNvPr>
              <p:cNvSpPr>
                <a:spLocks noChangeArrowheads="1"/>
              </p:cNvSpPr>
              <p:nvPr/>
            </p:nvSpPr>
            <p:spPr bwMode="auto">
              <a:xfrm>
                <a:off x="430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0" name="Rectangle 457">
                <a:extLst>
                  <a:ext uri="{FF2B5EF4-FFF2-40B4-BE49-F238E27FC236}">
                    <a16:creationId xmlns:a16="http://schemas.microsoft.com/office/drawing/2014/main" id="{4C6BEAB2-238E-494E-BA9F-5ED875148FE7}"/>
                  </a:ext>
                </a:extLst>
              </p:cNvPr>
              <p:cNvSpPr>
                <a:spLocks noChangeArrowheads="1"/>
              </p:cNvSpPr>
              <p:nvPr/>
            </p:nvSpPr>
            <p:spPr bwMode="auto">
              <a:xfrm>
                <a:off x="429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1" name="Rectangle 458">
                <a:extLst>
                  <a:ext uri="{FF2B5EF4-FFF2-40B4-BE49-F238E27FC236}">
                    <a16:creationId xmlns:a16="http://schemas.microsoft.com/office/drawing/2014/main" id="{FAEBFF8E-6DDC-1646-81A4-603C6D625474}"/>
                  </a:ext>
                </a:extLst>
              </p:cNvPr>
              <p:cNvSpPr>
                <a:spLocks noChangeArrowheads="1"/>
              </p:cNvSpPr>
              <p:nvPr/>
            </p:nvSpPr>
            <p:spPr bwMode="auto">
              <a:xfrm>
                <a:off x="427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2" name="Rectangle 459">
                <a:extLst>
                  <a:ext uri="{FF2B5EF4-FFF2-40B4-BE49-F238E27FC236}">
                    <a16:creationId xmlns:a16="http://schemas.microsoft.com/office/drawing/2014/main" id="{BCE2DC83-59DA-8948-82FA-430CD07BB48D}"/>
                  </a:ext>
                </a:extLst>
              </p:cNvPr>
              <p:cNvSpPr>
                <a:spLocks noChangeArrowheads="1"/>
              </p:cNvSpPr>
              <p:nvPr/>
            </p:nvSpPr>
            <p:spPr bwMode="auto">
              <a:xfrm>
                <a:off x="426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3" name="Rectangle 460">
                <a:extLst>
                  <a:ext uri="{FF2B5EF4-FFF2-40B4-BE49-F238E27FC236}">
                    <a16:creationId xmlns:a16="http://schemas.microsoft.com/office/drawing/2014/main" id="{F0CD6F7F-4E9F-944A-814D-3F946423CAD8}"/>
                  </a:ext>
                </a:extLst>
              </p:cNvPr>
              <p:cNvSpPr>
                <a:spLocks noChangeArrowheads="1"/>
              </p:cNvSpPr>
              <p:nvPr/>
            </p:nvSpPr>
            <p:spPr bwMode="auto">
              <a:xfrm>
                <a:off x="424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4" name="Rectangle 461">
                <a:extLst>
                  <a:ext uri="{FF2B5EF4-FFF2-40B4-BE49-F238E27FC236}">
                    <a16:creationId xmlns:a16="http://schemas.microsoft.com/office/drawing/2014/main" id="{6045298F-7466-974A-B215-5157C0623F0F}"/>
                  </a:ext>
                </a:extLst>
              </p:cNvPr>
              <p:cNvSpPr>
                <a:spLocks noChangeArrowheads="1"/>
              </p:cNvSpPr>
              <p:nvPr/>
            </p:nvSpPr>
            <p:spPr bwMode="auto">
              <a:xfrm>
                <a:off x="423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5" name="Rectangle 462">
                <a:extLst>
                  <a:ext uri="{FF2B5EF4-FFF2-40B4-BE49-F238E27FC236}">
                    <a16:creationId xmlns:a16="http://schemas.microsoft.com/office/drawing/2014/main" id="{EA114B17-A0B1-E045-A474-978B55F65983}"/>
                  </a:ext>
                </a:extLst>
              </p:cNvPr>
              <p:cNvSpPr>
                <a:spLocks noChangeArrowheads="1"/>
              </p:cNvSpPr>
              <p:nvPr/>
            </p:nvSpPr>
            <p:spPr bwMode="auto">
              <a:xfrm>
                <a:off x="421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6" name="Rectangle 463">
                <a:extLst>
                  <a:ext uri="{FF2B5EF4-FFF2-40B4-BE49-F238E27FC236}">
                    <a16:creationId xmlns:a16="http://schemas.microsoft.com/office/drawing/2014/main" id="{ACFE3567-0455-6842-8521-C7F72E5BB52B}"/>
                  </a:ext>
                </a:extLst>
              </p:cNvPr>
              <p:cNvSpPr>
                <a:spLocks noChangeArrowheads="1"/>
              </p:cNvSpPr>
              <p:nvPr/>
            </p:nvSpPr>
            <p:spPr bwMode="auto">
              <a:xfrm>
                <a:off x="420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7" name="Rectangle 464">
                <a:extLst>
                  <a:ext uri="{FF2B5EF4-FFF2-40B4-BE49-F238E27FC236}">
                    <a16:creationId xmlns:a16="http://schemas.microsoft.com/office/drawing/2014/main" id="{5FCF274B-D75F-A543-A16C-BED1A15CD1B1}"/>
                  </a:ext>
                </a:extLst>
              </p:cNvPr>
              <p:cNvSpPr>
                <a:spLocks noChangeArrowheads="1"/>
              </p:cNvSpPr>
              <p:nvPr/>
            </p:nvSpPr>
            <p:spPr bwMode="auto">
              <a:xfrm>
                <a:off x="419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8" name="Rectangle 465">
                <a:extLst>
                  <a:ext uri="{FF2B5EF4-FFF2-40B4-BE49-F238E27FC236}">
                    <a16:creationId xmlns:a16="http://schemas.microsoft.com/office/drawing/2014/main" id="{532982E1-8EFA-F342-8597-C42CDCDBC806}"/>
                  </a:ext>
                </a:extLst>
              </p:cNvPr>
              <p:cNvSpPr>
                <a:spLocks noChangeArrowheads="1"/>
              </p:cNvSpPr>
              <p:nvPr/>
            </p:nvSpPr>
            <p:spPr bwMode="auto">
              <a:xfrm>
                <a:off x="417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89" name="Rectangle 466">
                <a:extLst>
                  <a:ext uri="{FF2B5EF4-FFF2-40B4-BE49-F238E27FC236}">
                    <a16:creationId xmlns:a16="http://schemas.microsoft.com/office/drawing/2014/main" id="{D0A9AB14-8A8A-394A-828C-BD81DEB5380B}"/>
                  </a:ext>
                </a:extLst>
              </p:cNvPr>
              <p:cNvSpPr>
                <a:spLocks noChangeArrowheads="1"/>
              </p:cNvSpPr>
              <p:nvPr/>
            </p:nvSpPr>
            <p:spPr bwMode="auto">
              <a:xfrm>
                <a:off x="416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0" name="Rectangle 467">
                <a:extLst>
                  <a:ext uri="{FF2B5EF4-FFF2-40B4-BE49-F238E27FC236}">
                    <a16:creationId xmlns:a16="http://schemas.microsoft.com/office/drawing/2014/main" id="{D37E2FE1-7BD7-FA44-B002-9A31A84FDD6F}"/>
                  </a:ext>
                </a:extLst>
              </p:cNvPr>
              <p:cNvSpPr>
                <a:spLocks noChangeArrowheads="1"/>
              </p:cNvSpPr>
              <p:nvPr/>
            </p:nvSpPr>
            <p:spPr bwMode="auto">
              <a:xfrm>
                <a:off x="414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1" name="Rectangle 468">
                <a:extLst>
                  <a:ext uri="{FF2B5EF4-FFF2-40B4-BE49-F238E27FC236}">
                    <a16:creationId xmlns:a16="http://schemas.microsoft.com/office/drawing/2014/main" id="{6C256DC7-5FB6-A24D-B43F-B68908D09DBC}"/>
                  </a:ext>
                </a:extLst>
              </p:cNvPr>
              <p:cNvSpPr>
                <a:spLocks noChangeArrowheads="1"/>
              </p:cNvSpPr>
              <p:nvPr/>
            </p:nvSpPr>
            <p:spPr bwMode="auto">
              <a:xfrm>
                <a:off x="413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2" name="Rectangle 469">
                <a:extLst>
                  <a:ext uri="{FF2B5EF4-FFF2-40B4-BE49-F238E27FC236}">
                    <a16:creationId xmlns:a16="http://schemas.microsoft.com/office/drawing/2014/main" id="{9CD2F97A-766D-7147-98B9-70914A91816E}"/>
                  </a:ext>
                </a:extLst>
              </p:cNvPr>
              <p:cNvSpPr>
                <a:spLocks noChangeArrowheads="1"/>
              </p:cNvSpPr>
              <p:nvPr/>
            </p:nvSpPr>
            <p:spPr bwMode="auto">
              <a:xfrm>
                <a:off x="411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3" name="Rectangle 470">
                <a:extLst>
                  <a:ext uri="{FF2B5EF4-FFF2-40B4-BE49-F238E27FC236}">
                    <a16:creationId xmlns:a16="http://schemas.microsoft.com/office/drawing/2014/main" id="{78EE35EA-0B5F-1E4C-9658-EFC3B4459804}"/>
                  </a:ext>
                </a:extLst>
              </p:cNvPr>
              <p:cNvSpPr>
                <a:spLocks noChangeArrowheads="1"/>
              </p:cNvSpPr>
              <p:nvPr/>
            </p:nvSpPr>
            <p:spPr bwMode="auto">
              <a:xfrm>
                <a:off x="410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4" name="Rectangle 471">
                <a:extLst>
                  <a:ext uri="{FF2B5EF4-FFF2-40B4-BE49-F238E27FC236}">
                    <a16:creationId xmlns:a16="http://schemas.microsoft.com/office/drawing/2014/main" id="{69C54B3C-4905-3046-8488-6249CF5BC816}"/>
                  </a:ext>
                </a:extLst>
              </p:cNvPr>
              <p:cNvSpPr>
                <a:spLocks noChangeArrowheads="1"/>
              </p:cNvSpPr>
              <p:nvPr/>
            </p:nvSpPr>
            <p:spPr bwMode="auto">
              <a:xfrm>
                <a:off x="409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5" name="Rectangle 472">
                <a:extLst>
                  <a:ext uri="{FF2B5EF4-FFF2-40B4-BE49-F238E27FC236}">
                    <a16:creationId xmlns:a16="http://schemas.microsoft.com/office/drawing/2014/main" id="{E34FB596-E628-EF44-B6AA-B88652859081}"/>
                  </a:ext>
                </a:extLst>
              </p:cNvPr>
              <p:cNvSpPr>
                <a:spLocks noChangeArrowheads="1"/>
              </p:cNvSpPr>
              <p:nvPr/>
            </p:nvSpPr>
            <p:spPr bwMode="auto">
              <a:xfrm>
                <a:off x="407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6" name="Rectangle 473">
                <a:extLst>
                  <a:ext uri="{FF2B5EF4-FFF2-40B4-BE49-F238E27FC236}">
                    <a16:creationId xmlns:a16="http://schemas.microsoft.com/office/drawing/2014/main" id="{6E2BA129-8281-D748-A27D-4090C44FDBA9}"/>
                  </a:ext>
                </a:extLst>
              </p:cNvPr>
              <p:cNvSpPr>
                <a:spLocks noChangeArrowheads="1"/>
              </p:cNvSpPr>
              <p:nvPr/>
            </p:nvSpPr>
            <p:spPr bwMode="auto">
              <a:xfrm>
                <a:off x="406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0197" name="Rectangle 474">
                <a:extLst>
                  <a:ext uri="{FF2B5EF4-FFF2-40B4-BE49-F238E27FC236}">
                    <a16:creationId xmlns:a16="http://schemas.microsoft.com/office/drawing/2014/main" id="{28B89B9E-C1AF-284B-8A70-EC1BFCE3FE50}"/>
                  </a:ext>
                </a:extLst>
              </p:cNvPr>
              <p:cNvSpPr>
                <a:spLocks noChangeArrowheads="1"/>
              </p:cNvSpPr>
              <p:nvPr/>
            </p:nvSpPr>
            <p:spPr bwMode="auto">
              <a:xfrm>
                <a:off x="404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49830" name="Rectangle 476">
              <a:extLst>
                <a:ext uri="{FF2B5EF4-FFF2-40B4-BE49-F238E27FC236}">
                  <a16:creationId xmlns:a16="http://schemas.microsoft.com/office/drawing/2014/main" id="{E808F9EC-D1C3-ED49-8FA6-67821CBE2C55}"/>
                </a:ext>
              </a:extLst>
            </p:cNvPr>
            <p:cNvSpPr>
              <a:spLocks noChangeArrowheads="1"/>
            </p:cNvSpPr>
            <p:nvPr/>
          </p:nvSpPr>
          <p:spPr bwMode="auto">
            <a:xfrm>
              <a:off x="403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1" name="Rectangle 477">
              <a:extLst>
                <a:ext uri="{FF2B5EF4-FFF2-40B4-BE49-F238E27FC236}">
                  <a16:creationId xmlns:a16="http://schemas.microsoft.com/office/drawing/2014/main" id="{EAB26926-7C89-CA42-B434-31F3A34FC66B}"/>
                </a:ext>
              </a:extLst>
            </p:cNvPr>
            <p:cNvSpPr>
              <a:spLocks noChangeArrowheads="1"/>
            </p:cNvSpPr>
            <p:nvPr/>
          </p:nvSpPr>
          <p:spPr bwMode="auto">
            <a:xfrm>
              <a:off x="401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2" name="Rectangle 478">
              <a:extLst>
                <a:ext uri="{FF2B5EF4-FFF2-40B4-BE49-F238E27FC236}">
                  <a16:creationId xmlns:a16="http://schemas.microsoft.com/office/drawing/2014/main" id="{3B590570-5899-5843-989D-9644AEF16AEE}"/>
                </a:ext>
              </a:extLst>
            </p:cNvPr>
            <p:cNvSpPr>
              <a:spLocks noChangeArrowheads="1"/>
            </p:cNvSpPr>
            <p:nvPr/>
          </p:nvSpPr>
          <p:spPr bwMode="auto">
            <a:xfrm>
              <a:off x="400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3" name="Rectangle 479">
              <a:extLst>
                <a:ext uri="{FF2B5EF4-FFF2-40B4-BE49-F238E27FC236}">
                  <a16:creationId xmlns:a16="http://schemas.microsoft.com/office/drawing/2014/main" id="{0343E458-498C-EE48-AB0C-FC06CE423472}"/>
                </a:ext>
              </a:extLst>
            </p:cNvPr>
            <p:cNvSpPr>
              <a:spLocks noChangeArrowheads="1"/>
            </p:cNvSpPr>
            <p:nvPr/>
          </p:nvSpPr>
          <p:spPr bwMode="auto">
            <a:xfrm>
              <a:off x="398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4" name="Rectangle 480">
              <a:extLst>
                <a:ext uri="{FF2B5EF4-FFF2-40B4-BE49-F238E27FC236}">
                  <a16:creationId xmlns:a16="http://schemas.microsoft.com/office/drawing/2014/main" id="{808751F2-4FA8-584A-B67E-2BB53945D463}"/>
                </a:ext>
              </a:extLst>
            </p:cNvPr>
            <p:cNvSpPr>
              <a:spLocks noChangeArrowheads="1"/>
            </p:cNvSpPr>
            <p:nvPr/>
          </p:nvSpPr>
          <p:spPr bwMode="auto">
            <a:xfrm>
              <a:off x="397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5" name="Rectangle 481">
              <a:extLst>
                <a:ext uri="{FF2B5EF4-FFF2-40B4-BE49-F238E27FC236}">
                  <a16:creationId xmlns:a16="http://schemas.microsoft.com/office/drawing/2014/main" id="{CDCFC535-ADD4-2548-851D-529EB5C8E6B7}"/>
                </a:ext>
              </a:extLst>
            </p:cNvPr>
            <p:cNvSpPr>
              <a:spLocks noChangeArrowheads="1"/>
            </p:cNvSpPr>
            <p:nvPr/>
          </p:nvSpPr>
          <p:spPr bwMode="auto">
            <a:xfrm>
              <a:off x="396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6" name="Rectangle 482">
              <a:extLst>
                <a:ext uri="{FF2B5EF4-FFF2-40B4-BE49-F238E27FC236}">
                  <a16:creationId xmlns:a16="http://schemas.microsoft.com/office/drawing/2014/main" id="{4CDA05B4-67DF-0B41-854E-CD3319EDCCDF}"/>
                </a:ext>
              </a:extLst>
            </p:cNvPr>
            <p:cNvSpPr>
              <a:spLocks noChangeArrowheads="1"/>
            </p:cNvSpPr>
            <p:nvPr/>
          </p:nvSpPr>
          <p:spPr bwMode="auto">
            <a:xfrm>
              <a:off x="394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7" name="Rectangle 483">
              <a:extLst>
                <a:ext uri="{FF2B5EF4-FFF2-40B4-BE49-F238E27FC236}">
                  <a16:creationId xmlns:a16="http://schemas.microsoft.com/office/drawing/2014/main" id="{4B087A96-014C-C446-8A4D-98539C1F0FE0}"/>
                </a:ext>
              </a:extLst>
            </p:cNvPr>
            <p:cNvSpPr>
              <a:spLocks noChangeArrowheads="1"/>
            </p:cNvSpPr>
            <p:nvPr/>
          </p:nvSpPr>
          <p:spPr bwMode="auto">
            <a:xfrm>
              <a:off x="393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8" name="Rectangle 484">
              <a:extLst>
                <a:ext uri="{FF2B5EF4-FFF2-40B4-BE49-F238E27FC236}">
                  <a16:creationId xmlns:a16="http://schemas.microsoft.com/office/drawing/2014/main" id="{08F39EAD-D623-684F-97F4-3558514095AA}"/>
                </a:ext>
              </a:extLst>
            </p:cNvPr>
            <p:cNvSpPr>
              <a:spLocks noChangeArrowheads="1"/>
            </p:cNvSpPr>
            <p:nvPr/>
          </p:nvSpPr>
          <p:spPr bwMode="auto">
            <a:xfrm>
              <a:off x="391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39" name="Rectangle 485">
              <a:extLst>
                <a:ext uri="{FF2B5EF4-FFF2-40B4-BE49-F238E27FC236}">
                  <a16:creationId xmlns:a16="http://schemas.microsoft.com/office/drawing/2014/main" id="{27384920-B59F-CA41-8DA4-5E868D029E63}"/>
                </a:ext>
              </a:extLst>
            </p:cNvPr>
            <p:cNvSpPr>
              <a:spLocks noChangeArrowheads="1"/>
            </p:cNvSpPr>
            <p:nvPr/>
          </p:nvSpPr>
          <p:spPr bwMode="auto">
            <a:xfrm>
              <a:off x="390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0" name="Rectangle 486">
              <a:extLst>
                <a:ext uri="{FF2B5EF4-FFF2-40B4-BE49-F238E27FC236}">
                  <a16:creationId xmlns:a16="http://schemas.microsoft.com/office/drawing/2014/main" id="{D6324927-CDE4-5B41-A893-8154ACB13F1D}"/>
                </a:ext>
              </a:extLst>
            </p:cNvPr>
            <p:cNvSpPr>
              <a:spLocks noChangeArrowheads="1"/>
            </p:cNvSpPr>
            <p:nvPr/>
          </p:nvSpPr>
          <p:spPr bwMode="auto">
            <a:xfrm>
              <a:off x="388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1" name="Rectangle 487">
              <a:extLst>
                <a:ext uri="{FF2B5EF4-FFF2-40B4-BE49-F238E27FC236}">
                  <a16:creationId xmlns:a16="http://schemas.microsoft.com/office/drawing/2014/main" id="{084BAB2B-931D-8046-BE8F-86975C821D77}"/>
                </a:ext>
              </a:extLst>
            </p:cNvPr>
            <p:cNvSpPr>
              <a:spLocks noChangeArrowheads="1"/>
            </p:cNvSpPr>
            <p:nvPr/>
          </p:nvSpPr>
          <p:spPr bwMode="auto">
            <a:xfrm>
              <a:off x="387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2" name="Rectangle 488">
              <a:extLst>
                <a:ext uri="{FF2B5EF4-FFF2-40B4-BE49-F238E27FC236}">
                  <a16:creationId xmlns:a16="http://schemas.microsoft.com/office/drawing/2014/main" id="{7DFAEB34-7120-534A-AE2D-2E5DF1BC900B}"/>
                </a:ext>
              </a:extLst>
            </p:cNvPr>
            <p:cNvSpPr>
              <a:spLocks noChangeArrowheads="1"/>
            </p:cNvSpPr>
            <p:nvPr/>
          </p:nvSpPr>
          <p:spPr bwMode="auto">
            <a:xfrm>
              <a:off x="385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3" name="Rectangle 489">
              <a:extLst>
                <a:ext uri="{FF2B5EF4-FFF2-40B4-BE49-F238E27FC236}">
                  <a16:creationId xmlns:a16="http://schemas.microsoft.com/office/drawing/2014/main" id="{FE9DEBBA-42F9-B343-9489-22C5EE3D55B7}"/>
                </a:ext>
              </a:extLst>
            </p:cNvPr>
            <p:cNvSpPr>
              <a:spLocks noChangeArrowheads="1"/>
            </p:cNvSpPr>
            <p:nvPr/>
          </p:nvSpPr>
          <p:spPr bwMode="auto">
            <a:xfrm>
              <a:off x="384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4" name="Rectangle 490">
              <a:extLst>
                <a:ext uri="{FF2B5EF4-FFF2-40B4-BE49-F238E27FC236}">
                  <a16:creationId xmlns:a16="http://schemas.microsoft.com/office/drawing/2014/main" id="{0FDA0965-D370-684A-B95F-D5C5AD8E75F8}"/>
                </a:ext>
              </a:extLst>
            </p:cNvPr>
            <p:cNvSpPr>
              <a:spLocks noChangeArrowheads="1"/>
            </p:cNvSpPr>
            <p:nvPr/>
          </p:nvSpPr>
          <p:spPr bwMode="auto">
            <a:xfrm>
              <a:off x="383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5" name="Rectangle 491">
              <a:extLst>
                <a:ext uri="{FF2B5EF4-FFF2-40B4-BE49-F238E27FC236}">
                  <a16:creationId xmlns:a16="http://schemas.microsoft.com/office/drawing/2014/main" id="{C041E2DF-B2C2-614C-93E5-1FFFE1F3D1B6}"/>
                </a:ext>
              </a:extLst>
            </p:cNvPr>
            <p:cNvSpPr>
              <a:spLocks noChangeArrowheads="1"/>
            </p:cNvSpPr>
            <p:nvPr/>
          </p:nvSpPr>
          <p:spPr bwMode="auto">
            <a:xfrm>
              <a:off x="381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6" name="Rectangle 492">
              <a:extLst>
                <a:ext uri="{FF2B5EF4-FFF2-40B4-BE49-F238E27FC236}">
                  <a16:creationId xmlns:a16="http://schemas.microsoft.com/office/drawing/2014/main" id="{C30D6F6B-72ED-9E40-86D2-B9EF2DBD9140}"/>
                </a:ext>
              </a:extLst>
            </p:cNvPr>
            <p:cNvSpPr>
              <a:spLocks noChangeArrowheads="1"/>
            </p:cNvSpPr>
            <p:nvPr/>
          </p:nvSpPr>
          <p:spPr bwMode="auto">
            <a:xfrm>
              <a:off x="380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7" name="Rectangle 493">
              <a:extLst>
                <a:ext uri="{FF2B5EF4-FFF2-40B4-BE49-F238E27FC236}">
                  <a16:creationId xmlns:a16="http://schemas.microsoft.com/office/drawing/2014/main" id="{2C172B4A-74CA-2D48-88B4-C0154D331BCB}"/>
                </a:ext>
              </a:extLst>
            </p:cNvPr>
            <p:cNvSpPr>
              <a:spLocks noChangeArrowheads="1"/>
            </p:cNvSpPr>
            <p:nvPr/>
          </p:nvSpPr>
          <p:spPr bwMode="auto">
            <a:xfrm>
              <a:off x="378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8" name="Rectangle 494">
              <a:extLst>
                <a:ext uri="{FF2B5EF4-FFF2-40B4-BE49-F238E27FC236}">
                  <a16:creationId xmlns:a16="http://schemas.microsoft.com/office/drawing/2014/main" id="{116CD1FD-4847-5044-92AE-B6AD31D0F62C}"/>
                </a:ext>
              </a:extLst>
            </p:cNvPr>
            <p:cNvSpPr>
              <a:spLocks noChangeArrowheads="1"/>
            </p:cNvSpPr>
            <p:nvPr/>
          </p:nvSpPr>
          <p:spPr bwMode="auto">
            <a:xfrm>
              <a:off x="377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49" name="Rectangle 495">
              <a:extLst>
                <a:ext uri="{FF2B5EF4-FFF2-40B4-BE49-F238E27FC236}">
                  <a16:creationId xmlns:a16="http://schemas.microsoft.com/office/drawing/2014/main" id="{98444FD9-CB82-B843-B831-449A259C1C40}"/>
                </a:ext>
              </a:extLst>
            </p:cNvPr>
            <p:cNvSpPr>
              <a:spLocks noChangeArrowheads="1"/>
            </p:cNvSpPr>
            <p:nvPr/>
          </p:nvSpPr>
          <p:spPr bwMode="auto">
            <a:xfrm>
              <a:off x="375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0" name="Rectangle 496">
              <a:extLst>
                <a:ext uri="{FF2B5EF4-FFF2-40B4-BE49-F238E27FC236}">
                  <a16:creationId xmlns:a16="http://schemas.microsoft.com/office/drawing/2014/main" id="{CD7DE077-1F8F-DB45-B3BE-D56023A397D6}"/>
                </a:ext>
              </a:extLst>
            </p:cNvPr>
            <p:cNvSpPr>
              <a:spLocks noChangeArrowheads="1"/>
            </p:cNvSpPr>
            <p:nvPr/>
          </p:nvSpPr>
          <p:spPr bwMode="auto">
            <a:xfrm>
              <a:off x="374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1" name="Rectangle 497">
              <a:extLst>
                <a:ext uri="{FF2B5EF4-FFF2-40B4-BE49-F238E27FC236}">
                  <a16:creationId xmlns:a16="http://schemas.microsoft.com/office/drawing/2014/main" id="{B36C1A5D-D32E-384D-8BFF-0372AB32D756}"/>
                </a:ext>
              </a:extLst>
            </p:cNvPr>
            <p:cNvSpPr>
              <a:spLocks noChangeArrowheads="1"/>
            </p:cNvSpPr>
            <p:nvPr/>
          </p:nvSpPr>
          <p:spPr bwMode="auto">
            <a:xfrm>
              <a:off x="372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2" name="Rectangle 498">
              <a:extLst>
                <a:ext uri="{FF2B5EF4-FFF2-40B4-BE49-F238E27FC236}">
                  <a16:creationId xmlns:a16="http://schemas.microsoft.com/office/drawing/2014/main" id="{603FE5C9-78C5-D444-BF5B-3DC24E776BB8}"/>
                </a:ext>
              </a:extLst>
            </p:cNvPr>
            <p:cNvSpPr>
              <a:spLocks noChangeArrowheads="1"/>
            </p:cNvSpPr>
            <p:nvPr/>
          </p:nvSpPr>
          <p:spPr bwMode="auto">
            <a:xfrm>
              <a:off x="371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3" name="Rectangle 499">
              <a:extLst>
                <a:ext uri="{FF2B5EF4-FFF2-40B4-BE49-F238E27FC236}">
                  <a16:creationId xmlns:a16="http://schemas.microsoft.com/office/drawing/2014/main" id="{AB55E46A-755C-DA41-829D-5DB87194C9DF}"/>
                </a:ext>
              </a:extLst>
            </p:cNvPr>
            <p:cNvSpPr>
              <a:spLocks noChangeArrowheads="1"/>
            </p:cNvSpPr>
            <p:nvPr/>
          </p:nvSpPr>
          <p:spPr bwMode="auto">
            <a:xfrm>
              <a:off x="370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4" name="Rectangle 500">
              <a:extLst>
                <a:ext uri="{FF2B5EF4-FFF2-40B4-BE49-F238E27FC236}">
                  <a16:creationId xmlns:a16="http://schemas.microsoft.com/office/drawing/2014/main" id="{BCAC19C4-B58E-2844-A2B6-AB6D4FF33939}"/>
                </a:ext>
              </a:extLst>
            </p:cNvPr>
            <p:cNvSpPr>
              <a:spLocks noChangeArrowheads="1"/>
            </p:cNvSpPr>
            <p:nvPr/>
          </p:nvSpPr>
          <p:spPr bwMode="auto">
            <a:xfrm>
              <a:off x="368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5" name="Rectangle 501">
              <a:extLst>
                <a:ext uri="{FF2B5EF4-FFF2-40B4-BE49-F238E27FC236}">
                  <a16:creationId xmlns:a16="http://schemas.microsoft.com/office/drawing/2014/main" id="{0A662B8A-E852-8149-B3AC-B6671873FDC9}"/>
                </a:ext>
              </a:extLst>
            </p:cNvPr>
            <p:cNvSpPr>
              <a:spLocks noChangeArrowheads="1"/>
            </p:cNvSpPr>
            <p:nvPr/>
          </p:nvSpPr>
          <p:spPr bwMode="auto">
            <a:xfrm>
              <a:off x="367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6" name="Rectangle 502">
              <a:extLst>
                <a:ext uri="{FF2B5EF4-FFF2-40B4-BE49-F238E27FC236}">
                  <a16:creationId xmlns:a16="http://schemas.microsoft.com/office/drawing/2014/main" id="{C8289EE8-AB85-D748-9E27-17C15BD1D15E}"/>
                </a:ext>
              </a:extLst>
            </p:cNvPr>
            <p:cNvSpPr>
              <a:spLocks noChangeArrowheads="1"/>
            </p:cNvSpPr>
            <p:nvPr/>
          </p:nvSpPr>
          <p:spPr bwMode="auto">
            <a:xfrm>
              <a:off x="365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7" name="Rectangle 503">
              <a:extLst>
                <a:ext uri="{FF2B5EF4-FFF2-40B4-BE49-F238E27FC236}">
                  <a16:creationId xmlns:a16="http://schemas.microsoft.com/office/drawing/2014/main" id="{6A9B207D-4CFC-6843-8D00-43C6461103AC}"/>
                </a:ext>
              </a:extLst>
            </p:cNvPr>
            <p:cNvSpPr>
              <a:spLocks noChangeArrowheads="1"/>
            </p:cNvSpPr>
            <p:nvPr/>
          </p:nvSpPr>
          <p:spPr bwMode="auto">
            <a:xfrm>
              <a:off x="364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8" name="Rectangle 504">
              <a:extLst>
                <a:ext uri="{FF2B5EF4-FFF2-40B4-BE49-F238E27FC236}">
                  <a16:creationId xmlns:a16="http://schemas.microsoft.com/office/drawing/2014/main" id="{AE1F6E57-1464-F14A-A100-FE280EA4C8B3}"/>
                </a:ext>
              </a:extLst>
            </p:cNvPr>
            <p:cNvSpPr>
              <a:spLocks noChangeArrowheads="1"/>
            </p:cNvSpPr>
            <p:nvPr/>
          </p:nvSpPr>
          <p:spPr bwMode="auto">
            <a:xfrm>
              <a:off x="362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59" name="Rectangle 505">
              <a:extLst>
                <a:ext uri="{FF2B5EF4-FFF2-40B4-BE49-F238E27FC236}">
                  <a16:creationId xmlns:a16="http://schemas.microsoft.com/office/drawing/2014/main" id="{779602EA-4C26-A246-86CE-7E1AF7F84860}"/>
                </a:ext>
              </a:extLst>
            </p:cNvPr>
            <p:cNvSpPr>
              <a:spLocks noChangeArrowheads="1"/>
            </p:cNvSpPr>
            <p:nvPr/>
          </p:nvSpPr>
          <p:spPr bwMode="auto">
            <a:xfrm>
              <a:off x="361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0" name="Rectangle 506">
              <a:extLst>
                <a:ext uri="{FF2B5EF4-FFF2-40B4-BE49-F238E27FC236}">
                  <a16:creationId xmlns:a16="http://schemas.microsoft.com/office/drawing/2014/main" id="{E7B09290-F2C4-C44A-8961-4BC450205A43}"/>
                </a:ext>
              </a:extLst>
            </p:cNvPr>
            <p:cNvSpPr>
              <a:spLocks noChangeArrowheads="1"/>
            </p:cNvSpPr>
            <p:nvPr/>
          </p:nvSpPr>
          <p:spPr bwMode="auto">
            <a:xfrm>
              <a:off x="360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1" name="Rectangle 507">
              <a:extLst>
                <a:ext uri="{FF2B5EF4-FFF2-40B4-BE49-F238E27FC236}">
                  <a16:creationId xmlns:a16="http://schemas.microsoft.com/office/drawing/2014/main" id="{9CDC8C2D-D87A-CF41-9282-4AFB53D5BA5A}"/>
                </a:ext>
              </a:extLst>
            </p:cNvPr>
            <p:cNvSpPr>
              <a:spLocks noChangeArrowheads="1"/>
            </p:cNvSpPr>
            <p:nvPr/>
          </p:nvSpPr>
          <p:spPr bwMode="auto">
            <a:xfrm>
              <a:off x="358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2" name="Rectangle 508">
              <a:extLst>
                <a:ext uri="{FF2B5EF4-FFF2-40B4-BE49-F238E27FC236}">
                  <a16:creationId xmlns:a16="http://schemas.microsoft.com/office/drawing/2014/main" id="{EDD6DBFB-057B-7A46-9547-23014C03C4C3}"/>
                </a:ext>
              </a:extLst>
            </p:cNvPr>
            <p:cNvSpPr>
              <a:spLocks noChangeArrowheads="1"/>
            </p:cNvSpPr>
            <p:nvPr/>
          </p:nvSpPr>
          <p:spPr bwMode="auto">
            <a:xfrm>
              <a:off x="357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3" name="Rectangle 509">
              <a:extLst>
                <a:ext uri="{FF2B5EF4-FFF2-40B4-BE49-F238E27FC236}">
                  <a16:creationId xmlns:a16="http://schemas.microsoft.com/office/drawing/2014/main" id="{7798A5F9-D61A-5B49-9594-C224BACF299E}"/>
                </a:ext>
              </a:extLst>
            </p:cNvPr>
            <p:cNvSpPr>
              <a:spLocks noChangeArrowheads="1"/>
            </p:cNvSpPr>
            <p:nvPr/>
          </p:nvSpPr>
          <p:spPr bwMode="auto">
            <a:xfrm>
              <a:off x="355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4" name="Rectangle 510">
              <a:extLst>
                <a:ext uri="{FF2B5EF4-FFF2-40B4-BE49-F238E27FC236}">
                  <a16:creationId xmlns:a16="http://schemas.microsoft.com/office/drawing/2014/main" id="{56B1F886-5D76-0D4A-B602-781C538A2B8D}"/>
                </a:ext>
              </a:extLst>
            </p:cNvPr>
            <p:cNvSpPr>
              <a:spLocks noChangeArrowheads="1"/>
            </p:cNvSpPr>
            <p:nvPr/>
          </p:nvSpPr>
          <p:spPr bwMode="auto">
            <a:xfrm>
              <a:off x="354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5" name="Rectangle 511">
              <a:extLst>
                <a:ext uri="{FF2B5EF4-FFF2-40B4-BE49-F238E27FC236}">
                  <a16:creationId xmlns:a16="http://schemas.microsoft.com/office/drawing/2014/main" id="{6CB971EA-43CD-E94D-884A-292CB575A094}"/>
                </a:ext>
              </a:extLst>
            </p:cNvPr>
            <p:cNvSpPr>
              <a:spLocks noChangeArrowheads="1"/>
            </p:cNvSpPr>
            <p:nvPr/>
          </p:nvSpPr>
          <p:spPr bwMode="auto">
            <a:xfrm>
              <a:off x="352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6" name="Rectangle 512">
              <a:extLst>
                <a:ext uri="{FF2B5EF4-FFF2-40B4-BE49-F238E27FC236}">
                  <a16:creationId xmlns:a16="http://schemas.microsoft.com/office/drawing/2014/main" id="{2AC35325-0900-F24B-8837-DFEA2DC57A7D}"/>
                </a:ext>
              </a:extLst>
            </p:cNvPr>
            <p:cNvSpPr>
              <a:spLocks noChangeArrowheads="1"/>
            </p:cNvSpPr>
            <p:nvPr/>
          </p:nvSpPr>
          <p:spPr bwMode="auto">
            <a:xfrm>
              <a:off x="351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7" name="Rectangle 513">
              <a:extLst>
                <a:ext uri="{FF2B5EF4-FFF2-40B4-BE49-F238E27FC236}">
                  <a16:creationId xmlns:a16="http://schemas.microsoft.com/office/drawing/2014/main" id="{055D6B3F-6622-A44D-BB7B-5347630072DB}"/>
                </a:ext>
              </a:extLst>
            </p:cNvPr>
            <p:cNvSpPr>
              <a:spLocks noChangeArrowheads="1"/>
            </p:cNvSpPr>
            <p:nvPr/>
          </p:nvSpPr>
          <p:spPr bwMode="auto">
            <a:xfrm>
              <a:off x="349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8" name="Rectangle 514">
              <a:extLst>
                <a:ext uri="{FF2B5EF4-FFF2-40B4-BE49-F238E27FC236}">
                  <a16:creationId xmlns:a16="http://schemas.microsoft.com/office/drawing/2014/main" id="{E1F57262-D0A8-E841-AF69-8D8A49DDC6DE}"/>
                </a:ext>
              </a:extLst>
            </p:cNvPr>
            <p:cNvSpPr>
              <a:spLocks noChangeArrowheads="1"/>
            </p:cNvSpPr>
            <p:nvPr/>
          </p:nvSpPr>
          <p:spPr bwMode="auto">
            <a:xfrm>
              <a:off x="348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69" name="Rectangle 515">
              <a:extLst>
                <a:ext uri="{FF2B5EF4-FFF2-40B4-BE49-F238E27FC236}">
                  <a16:creationId xmlns:a16="http://schemas.microsoft.com/office/drawing/2014/main" id="{E000F864-6D96-0047-A33F-2725A433B56C}"/>
                </a:ext>
              </a:extLst>
            </p:cNvPr>
            <p:cNvSpPr>
              <a:spLocks noChangeArrowheads="1"/>
            </p:cNvSpPr>
            <p:nvPr/>
          </p:nvSpPr>
          <p:spPr bwMode="auto">
            <a:xfrm>
              <a:off x="347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0" name="Rectangle 516">
              <a:extLst>
                <a:ext uri="{FF2B5EF4-FFF2-40B4-BE49-F238E27FC236}">
                  <a16:creationId xmlns:a16="http://schemas.microsoft.com/office/drawing/2014/main" id="{EAD74869-E048-0644-A098-1B475863E935}"/>
                </a:ext>
              </a:extLst>
            </p:cNvPr>
            <p:cNvSpPr>
              <a:spLocks noChangeArrowheads="1"/>
            </p:cNvSpPr>
            <p:nvPr/>
          </p:nvSpPr>
          <p:spPr bwMode="auto">
            <a:xfrm>
              <a:off x="345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1" name="Rectangle 517">
              <a:extLst>
                <a:ext uri="{FF2B5EF4-FFF2-40B4-BE49-F238E27FC236}">
                  <a16:creationId xmlns:a16="http://schemas.microsoft.com/office/drawing/2014/main" id="{BC258207-814F-AA44-94A0-92EE0C5DB210}"/>
                </a:ext>
              </a:extLst>
            </p:cNvPr>
            <p:cNvSpPr>
              <a:spLocks noChangeArrowheads="1"/>
            </p:cNvSpPr>
            <p:nvPr/>
          </p:nvSpPr>
          <p:spPr bwMode="auto">
            <a:xfrm>
              <a:off x="344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2" name="Rectangle 518">
              <a:extLst>
                <a:ext uri="{FF2B5EF4-FFF2-40B4-BE49-F238E27FC236}">
                  <a16:creationId xmlns:a16="http://schemas.microsoft.com/office/drawing/2014/main" id="{512DCB58-74D0-6346-A3B4-E74D4E0CA141}"/>
                </a:ext>
              </a:extLst>
            </p:cNvPr>
            <p:cNvSpPr>
              <a:spLocks noChangeArrowheads="1"/>
            </p:cNvSpPr>
            <p:nvPr/>
          </p:nvSpPr>
          <p:spPr bwMode="auto">
            <a:xfrm>
              <a:off x="342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3" name="Rectangle 519">
              <a:extLst>
                <a:ext uri="{FF2B5EF4-FFF2-40B4-BE49-F238E27FC236}">
                  <a16:creationId xmlns:a16="http://schemas.microsoft.com/office/drawing/2014/main" id="{58B9C3D8-2999-8448-B013-0974060B1F37}"/>
                </a:ext>
              </a:extLst>
            </p:cNvPr>
            <p:cNvSpPr>
              <a:spLocks noChangeArrowheads="1"/>
            </p:cNvSpPr>
            <p:nvPr/>
          </p:nvSpPr>
          <p:spPr bwMode="auto">
            <a:xfrm>
              <a:off x="34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4" name="Rectangle 520">
              <a:extLst>
                <a:ext uri="{FF2B5EF4-FFF2-40B4-BE49-F238E27FC236}">
                  <a16:creationId xmlns:a16="http://schemas.microsoft.com/office/drawing/2014/main" id="{E3A919B9-6CEB-AB47-83DF-BD96D96280B2}"/>
                </a:ext>
              </a:extLst>
            </p:cNvPr>
            <p:cNvSpPr>
              <a:spLocks noChangeArrowheads="1"/>
            </p:cNvSpPr>
            <p:nvPr/>
          </p:nvSpPr>
          <p:spPr bwMode="auto">
            <a:xfrm>
              <a:off x="33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5" name="Rectangle 521">
              <a:extLst>
                <a:ext uri="{FF2B5EF4-FFF2-40B4-BE49-F238E27FC236}">
                  <a16:creationId xmlns:a16="http://schemas.microsoft.com/office/drawing/2014/main" id="{11B4E4A8-0E11-4047-B901-D66A7E353CD0}"/>
                </a:ext>
              </a:extLst>
            </p:cNvPr>
            <p:cNvSpPr>
              <a:spLocks noChangeArrowheads="1"/>
            </p:cNvSpPr>
            <p:nvPr/>
          </p:nvSpPr>
          <p:spPr bwMode="auto">
            <a:xfrm>
              <a:off x="338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6" name="Rectangle 522">
              <a:extLst>
                <a:ext uri="{FF2B5EF4-FFF2-40B4-BE49-F238E27FC236}">
                  <a16:creationId xmlns:a16="http://schemas.microsoft.com/office/drawing/2014/main" id="{B072ACD6-8F8E-5D40-B69C-2D2E639EDFFC}"/>
                </a:ext>
              </a:extLst>
            </p:cNvPr>
            <p:cNvSpPr>
              <a:spLocks noChangeArrowheads="1"/>
            </p:cNvSpPr>
            <p:nvPr/>
          </p:nvSpPr>
          <p:spPr bwMode="auto">
            <a:xfrm>
              <a:off x="33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7" name="Rectangle 523">
              <a:extLst>
                <a:ext uri="{FF2B5EF4-FFF2-40B4-BE49-F238E27FC236}">
                  <a16:creationId xmlns:a16="http://schemas.microsoft.com/office/drawing/2014/main" id="{1D7601DC-BA7A-8F43-87C8-10C0CE7C80EC}"/>
                </a:ext>
              </a:extLst>
            </p:cNvPr>
            <p:cNvSpPr>
              <a:spLocks noChangeArrowheads="1"/>
            </p:cNvSpPr>
            <p:nvPr/>
          </p:nvSpPr>
          <p:spPr bwMode="auto">
            <a:xfrm>
              <a:off x="335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8" name="Rectangle 524">
              <a:extLst>
                <a:ext uri="{FF2B5EF4-FFF2-40B4-BE49-F238E27FC236}">
                  <a16:creationId xmlns:a16="http://schemas.microsoft.com/office/drawing/2014/main" id="{5C272A82-9498-2846-B118-159953E15F9F}"/>
                </a:ext>
              </a:extLst>
            </p:cNvPr>
            <p:cNvSpPr>
              <a:spLocks noChangeArrowheads="1"/>
            </p:cNvSpPr>
            <p:nvPr/>
          </p:nvSpPr>
          <p:spPr bwMode="auto">
            <a:xfrm>
              <a:off x="33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79" name="Rectangle 525">
              <a:extLst>
                <a:ext uri="{FF2B5EF4-FFF2-40B4-BE49-F238E27FC236}">
                  <a16:creationId xmlns:a16="http://schemas.microsoft.com/office/drawing/2014/main" id="{E12FEBFA-3372-6F4A-912B-D8FA255420AF}"/>
                </a:ext>
              </a:extLst>
            </p:cNvPr>
            <p:cNvSpPr>
              <a:spLocks noChangeArrowheads="1"/>
            </p:cNvSpPr>
            <p:nvPr/>
          </p:nvSpPr>
          <p:spPr bwMode="auto">
            <a:xfrm>
              <a:off x="33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0" name="Rectangle 526">
              <a:extLst>
                <a:ext uri="{FF2B5EF4-FFF2-40B4-BE49-F238E27FC236}">
                  <a16:creationId xmlns:a16="http://schemas.microsoft.com/office/drawing/2014/main" id="{BA03591C-3AEF-5643-854B-21E7167A211C}"/>
                </a:ext>
              </a:extLst>
            </p:cNvPr>
            <p:cNvSpPr>
              <a:spLocks noChangeArrowheads="1"/>
            </p:cNvSpPr>
            <p:nvPr/>
          </p:nvSpPr>
          <p:spPr bwMode="auto">
            <a:xfrm>
              <a:off x="331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1" name="Rectangle 527">
              <a:extLst>
                <a:ext uri="{FF2B5EF4-FFF2-40B4-BE49-F238E27FC236}">
                  <a16:creationId xmlns:a16="http://schemas.microsoft.com/office/drawing/2014/main" id="{593DA648-EE0E-D747-96D4-AC472175074F}"/>
                </a:ext>
              </a:extLst>
            </p:cNvPr>
            <p:cNvSpPr>
              <a:spLocks noChangeArrowheads="1"/>
            </p:cNvSpPr>
            <p:nvPr/>
          </p:nvSpPr>
          <p:spPr bwMode="auto">
            <a:xfrm>
              <a:off x="32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2" name="Rectangle 528">
              <a:extLst>
                <a:ext uri="{FF2B5EF4-FFF2-40B4-BE49-F238E27FC236}">
                  <a16:creationId xmlns:a16="http://schemas.microsoft.com/office/drawing/2014/main" id="{F805B0C3-AE58-D447-9009-62E6C443A341}"/>
                </a:ext>
              </a:extLst>
            </p:cNvPr>
            <p:cNvSpPr>
              <a:spLocks noChangeArrowheads="1"/>
            </p:cNvSpPr>
            <p:nvPr/>
          </p:nvSpPr>
          <p:spPr bwMode="auto">
            <a:xfrm>
              <a:off x="328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3" name="Rectangle 529">
              <a:extLst>
                <a:ext uri="{FF2B5EF4-FFF2-40B4-BE49-F238E27FC236}">
                  <a16:creationId xmlns:a16="http://schemas.microsoft.com/office/drawing/2014/main" id="{485F33D0-241E-574A-8778-B96AEEF89293}"/>
                </a:ext>
              </a:extLst>
            </p:cNvPr>
            <p:cNvSpPr>
              <a:spLocks noChangeArrowheads="1"/>
            </p:cNvSpPr>
            <p:nvPr/>
          </p:nvSpPr>
          <p:spPr bwMode="auto">
            <a:xfrm>
              <a:off x="32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4" name="Rectangle 530">
              <a:extLst>
                <a:ext uri="{FF2B5EF4-FFF2-40B4-BE49-F238E27FC236}">
                  <a16:creationId xmlns:a16="http://schemas.microsoft.com/office/drawing/2014/main" id="{E1F3FFE0-27A9-9D48-9AE8-09CEC09563B7}"/>
                </a:ext>
              </a:extLst>
            </p:cNvPr>
            <p:cNvSpPr>
              <a:spLocks noChangeArrowheads="1"/>
            </p:cNvSpPr>
            <p:nvPr/>
          </p:nvSpPr>
          <p:spPr bwMode="auto">
            <a:xfrm>
              <a:off x="32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5" name="Rectangle 531">
              <a:extLst>
                <a:ext uri="{FF2B5EF4-FFF2-40B4-BE49-F238E27FC236}">
                  <a16:creationId xmlns:a16="http://schemas.microsoft.com/office/drawing/2014/main" id="{4989C720-8389-954B-BE85-4DDF5C02CF38}"/>
                </a:ext>
              </a:extLst>
            </p:cNvPr>
            <p:cNvSpPr>
              <a:spLocks noChangeArrowheads="1"/>
            </p:cNvSpPr>
            <p:nvPr/>
          </p:nvSpPr>
          <p:spPr bwMode="auto">
            <a:xfrm>
              <a:off x="32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6" name="Rectangle 532">
              <a:extLst>
                <a:ext uri="{FF2B5EF4-FFF2-40B4-BE49-F238E27FC236}">
                  <a16:creationId xmlns:a16="http://schemas.microsoft.com/office/drawing/2014/main" id="{BC29A1ED-7C62-5040-9B6D-BD138E16D304}"/>
                </a:ext>
              </a:extLst>
            </p:cNvPr>
            <p:cNvSpPr>
              <a:spLocks noChangeArrowheads="1"/>
            </p:cNvSpPr>
            <p:nvPr/>
          </p:nvSpPr>
          <p:spPr bwMode="auto">
            <a:xfrm>
              <a:off x="32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7" name="Rectangle 533">
              <a:extLst>
                <a:ext uri="{FF2B5EF4-FFF2-40B4-BE49-F238E27FC236}">
                  <a16:creationId xmlns:a16="http://schemas.microsoft.com/office/drawing/2014/main" id="{9852B28F-6CEE-4443-9D10-B97D95383146}"/>
                </a:ext>
              </a:extLst>
            </p:cNvPr>
            <p:cNvSpPr>
              <a:spLocks noChangeArrowheads="1"/>
            </p:cNvSpPr>
            <p:nvPr/>
          </p:nvSpPr>
          <p:spPr bwMode="auto">
            <a:xfrm>
              <a:off x="321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8" name="Rectangle 534">
              <a:extLst>
                <a:ext uri="{FF2B5EF4-FFF2-40B4-BE49-F238E27FC236}">
                  <a16:creationId xmlns:a16="http://schemas.microsoft.com/office/drawing/2014/main" id="{F680124D-2B4D-ED40-B27E-756EFF150B86}"/>
                </a:ext>
              </a:extLst>
            </p:cNvPr>
            <p:cNvSpPr>
              <a:spLocks noChangeArrowheads="1"/>
            </p:cNvSpPr>
            <p:nvPr/>
          </p:nvSpPr>
          <p:spPr bwMode="auto">
            <a:xfrm>
              <a:off x="319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89" name="Rectangle 535">
              <a:extLst>
                <a:ext uri="{FF2B5EF4-FFF2-40B4-BE49-F238E27FC236}">
                  <a16:creationId xmlns:a16="http://schemas.microsoft.com/office/drawing/2014/main" id="{0FFEB48F-7950-CD4D-9BDE-D517064CE8F4}"/>
                </a:ext>
              </a:extLst>
            </p:cNvPr>
            <p:cNvSpPr>
              <a:spLocks noChangeArrowheads="1"/>
            </p:cNvSpPr>
            <p:nvPr/>
          </p:nvSpPr>
          <p:spPr bwMode="auto">
            <a:xfrm>
              <a:off x="318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0" name="Rectangle 536">
              <a:extLst>
                <a:ext uri="{FF2B5EF4-FFF2-40B4-BE49-F238E27FC236}">
                  <a16:creationId xmlns:a16="http://schemas.microsoft.com/office/drawing/2014/main" id="{70381CE4-167F-AC4C-8672-B7A3069F5CF5}"/>
                </a:ext>
              </a:extLst>
            </p:cNvPr>
            <p:cNvSpPr>
              <a:spLocks noChangeArrowheads="1"/>
            </p:cNvSpPr>
            <p:nvPr/>
          </p:nvSpPr>
          <p:spPr bwMode="auto">
            <a:xfrm>
              <a:off x="316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1" name="Rectangle 537">
              <a:extLst>
                <a:ext uri="{FF2B5EF4-FFF2-40B4-BE49-F238E27FC236}">
                  <a16:creationId xmlns:a16="http://schemas.microsoft.com/office/drawing/2014/main" id="{28F992A7-9EF4-AC4E-A0F2-E171ED24C212}"/>
                </a:ext>
              </a:extLst>
            </p:cNvPr>
            <p:cNvSpPr>
              <a:spLocks noChangeArrowheads="1"/>
            </p:cNvSpPr>
            <p:nvPr/>
          </p:nvSpPr>
          <p:spPr bwMode="auto">
            <a:xfrm>
              <a:off x="315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2" name="Rectangle 538">
              <a:extLst>
                <a:ext uri="{FF2B5EF4-FFF2-40B4-BE49-F238E27FC236}">
                  <a16:creationId xmlns:a16="http://schemas.microsoft.com/office/drawing/2014/main" id="{BE956A99-3DD4-AD43-9D9E-86B8A5D34DB1}"/>
                </a:ext>
              </a:extLst>
            </p:cNvPr>
            <p:cNvSpPr>
              <a:spLocks noChangeArrowheads="1"/>
            </p:cNvSpPr>
            <p:nvPr/>
          </p:nvSpPr>
          <p:spPr bwMode="auto">
            <a:xfrm>
              <a:off x="313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3" name="Rectangle 539">
              <a:extLst>
                <a:ext uri="{FF2B5EF4-FFF2-40B4-BE49-F238E27FC236}">
                  <a16:creationId xmlns:a16="http://schemas.microsoft.com/office/drawing/2014/main" id="{D95F0514-C385-5E48-BB9F-F9ACA785D072}"/>
                </a:ext>
              </a:extLst>
            </p:cNvPr>
            <p:cNvSpPr>
              <a:spLocks noChangeArrowheads="1"/>
            </p:cNvSpPr>
            <p:nvPr/>
          </p:nvSpPr>
          <p:spPr bwMode="auto">
            <a:xfrm>
              <a:off x="312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4" name="Rectangle 540">
              <a:extLst>
                <a:ext uri="{FF2B5EF4-FFF2-40B4-BE49-F238E27FC236}">
                  <a16:creationId xmlns:a16="http://schemas.microsoft.com/office/drawing/2014/main" id="{BB8E9681-9F3D-CC45-AF6B-523712D1AAA2}"/>
                </a:ext>
              </a:extLst>
            </p:cNvPr>
            <p:cNvSpPr>
              <a:spLocks noChangeArrowheads="1"/>
            </p:cNvSpPr>
            <p:nvPr/>
          </p:nvSpPr>
          <p:spPr bwMode="auto">
            <a:xfrm>
              <a:off x="310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5" name="Rectangle 541">
              <a:extLst>
                <a:ext uri="{FF2B5EF4-FFF2-40B4-BE49-F238E27FC236}">
                  <a16:creationId xmlns:a16="http://schemas.microsoft.com/office/drawing/2014/main" id="{6D96824F-DDBA-4441-BEB3-5B4EF529C304}"/>
                </a:ext>
              </a:extLst>
            </p:cNvPr>
            <p:cNvSpPr>
              <a:spLocks noChangeArrowheads="1"/>
            </p:cNvSpPr>
            <p:nvPr/>
          </p:nvSpPr>
          <p:spPr bwMode="auto">
            <a:xfrm>
              <a:off x="309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6" name="Rectangle 542">
              <a:extLst>
                <a:ext uri="{FF2B5EF4-FFF2-40B4-BE49-F238E27FC236}">
                  <a16:creationId xmlns:a16="http://schemas.microsoft.com/office/drawing/2014/main" id="{8266658D-5378-FA46-9D53-5C7948ADD275}"/>
                </a:ext>
              </a:extLst>
            </p:cNvPr>
            <p:cNvSpPr>
              <a:spLocks noChangeArrowheads="1"/>
            </p:cNvSpPr>
            <p:nvPr/>
          </p:nvSpPr>
          <p:spPr bwMode="auto">
            <a:xfrm>
              <a:off x="308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7" name="Rectangle 543">
              <a:extLst>
                <a:ext uri="{FF2B5EF4-FFF2-40B4-BE49-F238E27FC236}">
                  <a16:creationId xmlns:a16="http://schemas.microsoft.com/office/drawing/2014/main" id="{4DF5E04C-C084-C545-8EE1-706F4B003423}"/>
                </a:ext>
              </a:extLst>
            </p:cNvPr>
            <p:cNvSpPr>
              <a:spLocks noChangeArrowheads="1"/>
            </p:cNvSpPr>
            <p:nvPr/>
          </p:nvSpPr>
          <p:spPr bwMode="auto">
            <a:xfrm>
              <a:off x="306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8" name="Rectangle 544">
              <a:extLst>
                <a:ext uri="{FF2B5EF4-FFF2-40B4-BE49-F238E27FC236}">
                  <a16:creationId xmlns:a16="http://schemas.microsoft.com/office/drawing/2014/main" id="{ED7AD14C-733E-B341-BB78-D554D227CFB9}"/>
                </a:ext>
              </a:extLst>
            </p:cNvPr>
            <p:cNvSpPr>
              <a:spLocks noChangeArrowheads="1"/>
            </p:cNvSpPr>
            <p:nvPr/>
          </p:nvSpPr>
          <p:spPr bwMode="auto">
            <a:xfrm>
              <a:off x="305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899" name="Rectangle 545">
              <a:extLst>
                <a:ext uri="{FF2B5EF4-FFF2-40B4-BE49-F238E27FC236}">
                  <a16:creationId xmlns:a16="http://schemas.microsoft.com/office/drawing/2014/main" id="{7B56D5AE-9C1F-0149-A669-56F145EE2D16}"/>
                </a:ext>
              </a:extLst>
            </p:cNvPr>
            <p:cNvSpPr>
              <a:spLocks noChangeArrowheads="1"/>
            </p:cNvSpPr>
            <p:nvPr/>
          </p:nvSpPr>
          <p:spPr bwMode="auto">
            <a:xfrm>
              <a:off x="303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0" name="Rectangle 546">
              <a:extLst>
                <a:ext uri="{FF2B5EF4-FFF2-40B4-BE49-F238E27FC236}">
                  <a16:creationId xmlns:a16="http://schemas.microsoft.com/office/drawing/2014/main" id="{14FD3B9B-8594-D845-90A2-9846D7F9397B}"/>
                </a:ext>
              </a:extLst>
            </p:cNvPr>
            <p:cNvSpPr>
              <a:spLocks noChangeArrowheads="1"/>
            </p:cNvSpPr>
            <p:nvPr/>
          </p:nvSpPr>
          <p:spPr bwMode="auto">
            <a:xfrm>
              <a:off x="302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1" name="Rectangle 547">
              <a:extLst>
                <a:ext uri="{FF2B5EF4-FFF2-40B4-BE49-F238E27FC236}">
                  <a16:creationId xmlns:a16="http://schemas.microsoft.com/office/drawing/2014/main" id="{EA69702F-4CAB-FE42-AF2E-306A9A51E8F3}"/>
                </a:ext>
              </a:extLst>
            </p:cNvPr>
            <p:cNvSpPr>
              <a:spLocks noChangeArrowheads="1"/>
            </p:cNvSpPr>
            <p:nvPr/>
          </p:nvSpPr>
          <p:spPr bwMode="auto">
            <a:xfrm>
              <a:off x="300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2" name="Rectangle 548">
              <a:extLst>
                <a:ext uri="{FF2B5EF4-FFF2-40B4-BE49-F238E27FC236}">
                  <a16:creationId xmlns:a16="http://schemas.microsoft.com/office/drawing/2014/main" id="{7458BF4F-602D-8145-8A7E-8CEC0383BD7F}"/>
                </a:ext>
              </a:extLst>
            </p:cNvPr>
            <p:cNvSpPr>
              <a:spLocks noChangeArrowheads="1"/>
            </p:cNvSpPr>
            <p:nvPr/>
          </p:nvSpPr>
          <p:spPr bwMode="auto">
            <a:xfrm>
              <a:off x="299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3" name="Rectangle 549">
              <a:extLst>
                <a:ext uri="{FF2B5EF4-FFF2-40B4-BE49-F238E27FC236}">
                  <a16:creationId xmlns:a16="http://schemas.microsoft.com/office/drawing/2014/main" id="{ABAF4845-36DC-F24C-A7A1-B5FC2C6F5F26}"/>
                </a:ext>
              </a:extLst>
            </p:cNvPr>
            <p:cNvSpPr>
              <a:spLocks noChangeArrowheads="1"/>
            </p:cNvSpPr>
            <p:nvPr/>
          </p:nvSpPr>
          <p:spPr bwMode="auto">
            <a:xfrm>
              <a:off x="298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4" name="Rectangle 550">
              <a:extLst>
                <a:ext uri="{FF2B5EF4-FFF2-40B4-BE49-F238E27FC236}">
                  <a16:creationId xmlns:a16="http://schemas.microsoft.com/office/drawing/2014/main" id="{6956D15B-1094-6344-ADD3-86E9E99BB60E}"/>
                </a:ext>
              </a:extLst>
            </p:cNvPr>
            <p:cNvSpPr>
              <a:spLocks noChangeArrowheads="1"/>
            </p:cNvSpPr>
            <p:nvPr/>
          </p:nvSpPr>
          <p:spPr bwMode="auto">
            <a:xfrm>
              <a:off x="296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5" name="Rectangle 551">
              <a:extLst>
                <a:ext uri="{FF2B5EF4-FFF2-40B4-BE49-F238E27FC236}">
                  <a16:creationId xmlns:a16="http://schemas.microsoft.com/office/drawing/2014/main" id="{7133D9C6-0172-C148-A987-B4924332F660}"/>
                </a:ext>
              </a:extLst>
            </p:cNvPr>
            <p:cNvSpPr>
              <a:spLocks noChangeArrowheads="1"/>
            </p:cNvSpPr>
            <p:nvPr/>
          </p:nvSpPr>
          <p:spPr bwMode="auto">
            <a:xfrm>
              <a:off x="295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6" name="Rectangle 552">
              <a:extLst>
                <a:ext uri="{FF2B5EF4-FFF2-40B4-BE49-F238E27FC236}">
                  <a16:creationId xmlns:a16="http://schemas.microsoft.com/office/drawing/2014/main" id="{94ECA1BA-A1C8-714B-8E3C-83E9B8DBB976}"/>
                </a:ext>
              </a:extLst>
            </p:cNvPr>
            <p:cNvSpPr>
              <a:spLocks noChangeArrowheads="1"/>
            </p:cNvSpPr>
            <p:nvPr/>
          </p:nvSpPr>
          <p:spPr bwMode="auto">
            <a:xfrm>
              <a:off x="293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7" name="Rectangle 553">
              <a:extLst>
                <a:ext uri="{FF2B5EF4-FFF2-40B4-BE49-F238E27FC236}">
                  <a16:creationId xmlns:a16="http://schemas.microsoft.com/office/drawing/2014/main" id="{57D38107-08F2-3A4A-85DA-1B7713BD5C37}"/>
                </a:ext>
              </a:extLst>
            </p:cNvPr>
            <p:cNvSpPr>
              <a:spLocks noChangeArrowheads="1"/>
            </p:cNvSpPr>
            <p:nvPr/>
          </p:nvSpPr>
          <p:spPr bwMode="auto">
            <a:xfrm>
              <a:off x="292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8" name="Rectangle 554">
              <a:extLst>
                <a:ext uri="{FF2B5EF4-FFF2-40B4-BE49-F238E27FC236}">
                  <a16:creationId xmlns:a16="http://schemas.microsoft.com/office/drawing/2014/main" id="{E9F50A8B-5811-514D-A0E3-0C409C8DD894}"/>
                </a:ext>
              </a:extLst>
            </p:cNvPr>
            <p:cNvSpPr>
              <a:spLocks noChangeArrowheads="1"/>
            </p:cNvSpPr>
            <p:nvPr/>
          </p:nvSpPr>
          <p:spPr bwMode="auto">
            <a:xfrm>
              <a:off x="290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09" name="Rectangle 555">
              <a:extLst>
                <a:ext uri="{FF2B5EF4-FFF2-40B4-BE49-F238E27FC236}">
                  <a16:creationId xmlns:a16="http://schemas.microsoft.com/office/drawing/2014/main" id="{12FDED0C-52B3-0441-9D61-85E5655B79D5}"/>
                </a:ext>
              </a:extLst>
            </p:cNvPr>
            <p:cNvSpPr>
              <a:spLocks noChangeArrowheads="1"/>
            </p:cNvSpPr>
            <p:nvPr/>
          </p:nvSpPr>
          <p:spPr bwMode="auto">
            <a:xfrm>
              <a:off x="289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0" name="Rectangle 556">
              <a:extLst>
                <a:ext uri="{FF2B5EF4-FFF2-40B4-BE49-F238E27FC236}">
                  <a16:creationId xmlns:a16="http://schemas.microsoft.com/office/drawing/2014/main" id="{689AED0F-AC55-974F-8420-5AF5DC6655A4}"/>
                </a:ext>
              </a:extLst>
            </p:cNvPr>
            <p:cNvSpPr>
              <a:spLocks noChangeArrowheads="1"/>
            </p:cNvSpPr>
            <p:nvPr/>
          </p:nvSpPr>
          <p:spPr bwMode="auto">
            <a:xfrm>
              <a:off x="287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1" name="Rectangle 557">
              <a:extLst>
                <a:ext uri="{FF2B5EF4-FFF2-40B4-BE49-F238E27FC236}">
                  <a16:creationId xmlns:a16="http://schemas.microsoft.com/office/drawing/2014/main" id="{7073B2C9-83E5-7441-815D-6CD9F1028C3A}"/>
                </a:ext>
              </a:extLst>
            </p:cNvPr>
            <p:cNvSpPr>
              <a:spLocks noChangeArrowheads="1"/>
            </p:cNvSpPr>
            <p:nvPr/>
          </p:nvSpPr>
          <p:spPr bwMode="auto">
            <a:xfrm>
              <a:off x="286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2" name="Rectangle 558">
              <a:extLst>
                <a:ext uri="{FF2B5EF4-FFF2-40B4-BE49-F238E27FC236}">
                  <a16:creationId xmlns:a16="http://schemas.microsoft.com/office/drawing/2014/main" id="{AB2F2CD4-AB58-2849-A6D8-0A36238483DC}"/>
                </a:ext>
              </a:extLst>
            </p:cNvPr>
            <p:cNvSpPr>
              <a:spLocks noChangeArrowheads="1"/>
            </p:cNvSpPr>
            <p:nvPr/>
          </p:nvSpPr>
          <p:spPr bwMode="auto">
            <a:xfrm>
              <a:off x="285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3" name="Rectangle 559">
              <a:extLst>
                <a:ext uri="{FF2B5EF4-FFF2-40B4-BE49-F238E27FC236}">
                  <a16:creationId xmlns:a16="http://schemas.microsoft.com/office/drawing/2014/main" id="{2A1297EA-E56C-DE42-968B-84F66AD11505}"/>
                </a:ext>
              </a:extLst>
            </p:cNvPr>
            <p:cNvSpPr>
              <a:spLocks noChangeArrowheads="1"/>
            </p:cNvSpPr>
            <p:nvPr/>
          </p:nvSpPr>
          <p:spPr bwMode="auto">
            <a:xfrm>
              <a:off x="283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4" name="Rectangle 560">
              <a:extLst>
                <a:ext uri="{FF2B5EF4-FFF2-40B4-BE49-F238E27FC236}">
                  <a16:creationId xmlns:a16="http://schemas.microsoft.com/office/drawing/2014/main" id="{162284E3-7C1B-0344-8882-0CD4AAEC4398}"/>
                </a:ext>
              </a:extLst>
            </p:cNvPr>
            <p:cNvSpPr>
              <a:spLocks noChangeArrowheads="1"/>
            </p:cNvSpPr>
            <p:nvPr/>
          </p:nvSpPr>
          <p:spPr bwMode="auto">
            <a:xfrm>
              <a:off x="282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5" name="Rectangle 561">
              <a:extLst>
                <a:ext uri="{FF2B5EF4-FFF2-40B4-BE49-F238E27FC236}">
                  <a16:creationId xmlns:a16="http://schemas.microsoft.com/office/drawing/2014/main" id="{C61BD939-D30C-6945-B2CC-D0890CFA2481}"/>
                </a:ext>
              </a:extLst>
            </p:cNvPr>
            <p:cNvSpPr>
              <a:spLocks noChangeArrowheads="1"/>
            </p:cNvSpPr>
            <p:nvPr/>
          </p:nvSpPr>
          <p:spPr bwMode="auto">
            <a:xfrm>
              <a:off x="280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6" name="Rectangle 562">
              <a:extLst>
                <a:ext uri="{FF2B5EF4-FFF2-40B4-BE49-F238E27FC236}">
                  <a16:creationId xmlns:a16="http://schemas.microsoft.com/office/drawing/2014/main" id="{C47FA9ED-C5B8-9448-AD03-3717190E65DE}"/>
                </a:ext>
              </a:extLst>
            </p:cNvPr>
            <p:cNvSpPr>
              <a:spLocks noChangeArrowheads="1"/>
            </p:cNvSpPr>
            <p:nvPr/>
          </p:nvSpPr>
          <p:spPr bwMode="auto">
            <a:xfrm>
              <a:off x="279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7" name="Rectangle 563">
              <a:extLst>
                <a:ext uri="{FF2B5EF4-FFF2-40B4-BE49-F238E27FC236}">
                  <a16:creationId xmlns:a16="http://schemas.microsoft.com/office/drawing/2014/main" id="{FA8964F0-3617-6A44-A572-823FAF338784}"/>
                </a:ext>
              </a:extLst>
            </p:cNvPr>
            <p:cNvSpPr>
              <a:spLocks noChangeArrowheads="1"/>
            </p:cNvSpPr>
            <p:nvPr/>
          </p:nvSpPr>
          <p:spPr bwMode="auto">
            <a:xfrm>
              <a:off x="277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8" name="Rectangle 564">
              <a:extLst>
                <a:ext uri="{FF2B5EF4-FFF2-40B4-BE49-F238E27FC236}">
                  <a16:creationId xmlns:a16="http://schemas.microsoft.com/office/drawing/2014/main" id="{4BD09D47-B1C8-2F47-BF66-6B691465F6C0}"/>
                </a:ext>
              </a:extLst>
            </p:cNvPr>
            <p:cNvSpPr>
              <a:spLocks noChangeArrowheads="1"/>
            </p:cNvSpPr>
            <p:nvPr/>
          </p:nvSpPr>
          <p:spPr bwMode="auto">
            <a:xfrm>
              <a:off x="276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19" name="Rectangle 565">
              <a:extLst>
                <a:ext uri="{FF2B5EF4-FFF2-40B4-BE49-F238E27FC236}">
                  <a16:creationId xmlns:a16="http://schemas.microsoft.com/office/drawing/2014/main" id="{6F058C80-3EFF-BB4D-92A5-B276F24CFB2A}"/>
                </a:ext>
              </a:extLst>
            </p:cNvPr>
            <p:cNvSpPr>
              <a:spLocks noChangeArrowheads="1"/>
            </p:cNvSpPr>
            <p:nvPr/>
          </p:nvSpPr>
          <p:spPr bwMode="auto">
            <a:xfrm>
              <a:off x="274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0" name="Rectangle 566">
              <a:extLst>
                <a:ext uri="{FF2B5EF4-FFF2-40B4-BE49-F238E27FC236}">
                  <a16:creationId xmlns:a16="http://schemas.microsoft.com/office/drawing/2014/main" id="{0D459F40-C78E-7C4A-9A65-A3A1BA4F4B58}"/>
                </a:ext>
              </a:extLst>
            </p:cNvPr>
            <p:cNvSpPr>
              <a:spLocks noChangeArrowheads="1"/>
            </p:cNvSpPr>
            <p:nvPr/>
          </p:nvSpPr>
          <p:spPr bwMode="auto">
            <a:xfrm>
              <a:off x="273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1" name="Rectangle 567">
              <a:extLst>
                <a:ext uri="{FF2B5EF4-FFF2-40B4-BE49-F238E27FC236}">
                  <a16:creationId xmlns:a16="http://schemas.microsoft.com/office/drawing/2014/main" id="{CAD752A9-4353-564E-BFBD-3DE1A1C377CA}"/>
                </a:ext>
              </a:extLst>
            </p:cNvPr>
            <p:cNvSpPr>
              <a:spLocks noChangeArrowheads="1"/>
            </p:cNvSpPr>
            <p:nvPr/>
          </p:nvSpPr>
          <p:spPr bwMode="auto">
            <a:xfrm>
              <a:off x="272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2" name="Rectangle 568">
              <a:extLst>
                <a:ext uri="{FF2B5EF4-FFF2-40B4-BE49-F238E27FC236}">
                  <a16:creationId xmlns:a16="http://schemas.microsoft.com/office/drawing/2014/main" id="{FB70B724-3707-A242-8E5C-365CBFF1AABA}"/>
                </a:ext>
              </a:extLst>
            </p:cNvPr>
            <p:cNvSpPr>
              <a:spLocks noChangeArrowheads="1"/>
            </p:cNvSpPr>
            <p:nvPr/>
          </p:nvSpPr>
          <p:spPr bwMode="auto">
            <a:xfrm>
              <a:off x="270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3" name="Rectangle 569">
              <a:extLst>
                <a:ext uri="{FF2B5EF4-FFF2-40B4-BE49-F238E27FC236}">
                  <a16:creationId xmlns:a16="http://schemas.microsoft.com/office/drawing/2014/main" id="{88143C42-94DF-6249-9432-D1D1A804A2FA}"/>
                </a:ext>
              </a:extLst>
            </p:cNvPr>
            <p:cNvSpPr>
              <a:spLocks noChangeArrowheads="1"/>
            </p:cNvSpPr>
            <p:nvPr/>
          </p:nvSpPr>
          <p:spPr bwMode="auto">
            <a:xfrm>
              <a:off x="269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4" name="Rectangle 570">
              <a:extLst>
                <a:ext uri="{FF2B5EF4-FFF2-40B4-BE49-F238E27FC236}">
                  <a16:creationId xmlns:a16="http://schemas.microsoft.com/office/drawing/2014/main" id="{058E46B5-3484-4D4A-A894-19EA0BC6AAFB}"/>
                </a:ext>
              </a:extLst>
            </p:cNvPr>
            <p:cNvSpPr>
              <a:spLocks noChangeArrowheads="1"/>
            </p:cNvSpPr>
            <p:nvPr/>
          </p:nvSpPr>
          <p:spPr bwMode="auto">
            <a:xfrm>
              <a:off x="267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5" name="Rectangle 571">
              <a:extLst>
                <a:ext uri="{FF2B5EF4-FFF2-40B4-BE49-F238E27FC236}">
                  <a16:creationId xmlns:a16="http://schemas.microsoft.com/office/drawing/2014/main" id="{A1AFFBC6-6902-AA4E-A9AF-5AF3194A32D3}"/>
                </a:ext>
              </a:extLst>
            </p:cNvPr>
            <p:cNvSpPr>
              <a:spLocks noChangeArrowheads="1"/>
            </p:cNvSpPr>
            <p:nvPr/>
          </p:nvSpPr>
          <p:spPr bwMode="auto">
            <a:xfrm>
              <a:off x="266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6" name="Rectangle 572">
              <a:extLst>
                <a:ext uri="{FF2B5EF4-FFF2-40B4-BE49-F238E27FC236}">
                  <a16:creationId xmlns:a16="http://schemas.microsoft.com/office/drawing/2014/main" id="{50AC2C6D-39C3-1546-B4A5-D01A6C00EFA4}"/>
                </a:ext>
              </a:extLst>
            </p:cNvPr>
            <p:cNvSpPr>
              <a:spLocks noChangeArrowheads="1"/>
            </p:cNvSpPr>
            <p:nvPr/>
          </p:nvSpPr>
          <p:spPr bwMode="auto">
            <a:xfrm>
              <a:off x="264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7" name="Rectangle 573">
              <a:extLst>
                <a:ext uri="{FF2B5EF4-FFF2-40B4-BE49-F238E27FC236}">
                  <a16:creationId xmlns:a16="http://schemas.microsoft.com/office/drawing/2014/main" id="{9FCF142F-3DA1-D84A-BCDE-0F7EAA348BC3}"/>
                </a:ext>
              </a:extLst>
            </p:cNvPr>
            <p:cNvSpPr>
              <a:spLocks noChangeArrowheads="1"/>
            </p:cNvSpPr>
            <p:nvPr/>
          </p:nvSpPr>
          <p:spPr bwMode="auto">
            <a:xfrm>
              <a:off x="263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8" name="Rectangle 574">
              <a:extLst>
                <a:ext uri="{FF2B5EF4-FFF2-40B4-BE49-F238E27FC236}">
                  <a16:creationId xmlns:a16="http://schemas.microsoft.com/office/drawing/2014/main" id="{11CEE0ED-23F1-3A4B-AA72-E669EC1D6B20}"/>
                </a:ext>
              </a:extLst>
            </p:cNvPr>
            <p:cNvSpPr>
              <a:spLocks noChangeArrowheads="1"/>
            </p:cNvSpPr>
            <p:nvPr/>
          </p:nvSpPr>
          <p:spPr bwMode="auto">
            <a:xfrm>
              <a:off x="261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29" name="Rectangle 575">
              <a:extLst>
                <a:ext uri="{FF2B5EF4-FFF2-40B4-BE49-F238E27FC236}">
                  <a16:creationId xmlns:a16="http://schemas.microsoft.com/office/drawing/2014/main" id="{659CAC14-60C6-5A4F-B022-374918155747}"/>
                </a:ext>
              </a:extLst>
            </p:cNvPr>
            <p:cNvSpPr>
              <a:spLocks noChangeArrowheads="1"/>
            </p:cNvSpPr>
            <p:nvPr/>
          </p:nvSpPr>
          <p:spPr bwMode="auto">
            <a:xfrm>
              <a:off x="260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0" name="Rectangle 576">
              <a:extLst>
                <a:ext uri="{FF2B5EF4-FFF2-40B4-BE49-F238E27FC236}">
                  <a16:creationId xmlns:a16="http://schemas.microsoft.com/office/drawing/2014/main" id="{920F4263-3454-934F-A068-B617580079E1}"/>
                </a:ext>
              </a:extLst>
            </p:cNvPr>
            <p:cNvSpPr>
              <a:spLocks noChangeArrowheads="1"/>
            </p:cNvSpPr>
            <p:nvPr/>
          </p:nvSpPr>
          <p:spPr bwMode="auto">
            <a:xfrm>
              <a:off x="259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1" name="Rectangle 577">
              <a:extLst>
                <a:ext uri="{FF2B5EF4-FFF2-40B4-BE49-F238E27FC236}">
                  <a16:creationId xmlns:a16="http://schemas.microsoft.com/office/drawing/2014/main" id="{93ADA45D-6A2C-034D-BEE0-2057E3012794}"/>
                </a:ext>
              </a:extLst>
            </p:cNvPr>
            <p:cNvSpPr>
              <a:spLocks noChangeArrowheads="1"/>
            </p:cNvSpPr>
            <p:nvPr/>
          </p:nvSpPr>
          <p:spPr bwMode="auto">
            <a:xfrm>
              <a:off x="257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2" name="Rectangle 578">
              <a:extLst>
                <a:ext uri="{FF2B5EF4-FFF2-40B4-BE49-F238E27FC236}">
                  <a16:creationId xmlns:a16="http://schemas.microsoft.com/office/drawing/2014/main" id="{5ED54A40-F092-4A47-8D83-14D75CC0685C}"/>
                </a:ext>
              </a:extLst>
            </p:cNvPr>
            <p:cNvSpPr>
              <a:spLocks noChangeArrowheads="1"/>
            </p:cNvSpPr>
            <p:nvPr/>
          </p:nvSpPr>
          <p:spPr bwMode="auto">
            <a:xfrm>
              <a:off x="256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3" name="Rectangle 579">
              <a:extLst>
                <a:ext uri="{FF2B5EF4-FFF2-40B4-BE49-F238E27FC236}">
                  <a16:creationId xmlns:a16="http://schemas.microsoft.com/office/drawing/2014/main" id="{E623527A-9E70-DC4F-9162-6309BECD9042}"/>
                </a:ext>
              </a:extLst>
            </p:cNvPr>
            <p:cNvSpPr>
              <a:spLocks noChangeArrowheads="1"/>
            </p:cNvSpPr>
            <p:nvPr/>
          </p:nvSpPr>
          <p:spPr bwMode="auto">
            <a:xfrm>
              <a:off x="254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4" name="Rectangle 580">
              <a:extLst>
                <a:ext uri="{FF2B5EF4-FFF2-40B4-BE49-F238E27FC236}">
                  <a16:creationId xmlns:a16="http://schemas.microsoft.com/office/drawing/2014/main" id="{63759B58-589F-F94D-B652-2A8111298969}"/>
                </a:ext>
              </a:extLst>
            </p:cNvPr>
            <p:cNvSpPr>
              <a:spLocks noChangeArrowheads="1"/>
            </p:cNvSpPr>
            <p:nvPr/>
          </p:nvSpPr>
          <p:spPr bwMode="auto">
            <a:xfrm>
              <a:off x="253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5" name="Rectangle 581">
              <a:extLst>
                <a:ext uri="{FF2B5EF4-FFF2-40B4-BE49-F238E27FC236}">
                  <a16:creationId xmlns:a16="http://schemas.microsoft.com/office/drawing/2014/main" id="{DCE1EEA3-73E3-474F-A9DF-651807332EED}"/>
                </a:ext>
              </a:extLst>
            </p:cNvPr>
            <p:cNvSpPr>
              <a:spLocks noChangeArrowheads="1"/>
            </p:cNvSpPr>
            <p:nvPr/>
          </p:nvSpPr>
          <p:spPr bwMode="auto">
            <a:xfrm>
              <a:off x="251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6" name="Rectangle 582">
              <a:extLst>
                <a:ext uri="{FF2B5EF4-FFF2-40B4-BE49-F238E27FC236}">
                  <a16:creationId xmlns:a16="http://schemas.microsoft.com/office/drawing/2014/main" id="{B0658D11-5463-C940-A816-17F9010888CC}"/>
                </a:ext>
              </a:extLst>
            </p:cNvPr>
            <p:cNvSpPr>
              <a:spLocks noChangeArrowheads="1"/>
            </p:cNvSpPr>
            <p:nvPr/>
          </p:nvSpPr>
          <p:spPr bwMode="auto">
            <a:xfrm>
              <a:off x="250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7" name="Rectangle 583">
              <a:extLst>
                <a:ext uri="{FF2B5EF4-FFF2-40B4-BE49-F238E27FC236}">
                  <a16:creationId xmlns:a16="http://schemas.microsoft.com/office/drawing/2014/main" id="{718AFB58-E4A4-F443-8619-7A80DE9A6279}"/>
                </a:ext>
              </a:extLst>
            </p:cNvPr>
            <p:cNvSpPr>
              <a:spLocks noChangeArrowheads="1"/>
            </p:cNvSpPr>
            <p:nvPr/>
          </p:nvSpPr>
          <p:spPr bwMode="auto">
            <a:xfrm>
              <a:off x="249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8" name="Rectangle 584">
              <a:extLst>
                <a:ext uri="{FF2B5EF4-FFF2-40B4-BE49-F238E27FC236}">
                  <a16:creationId xmlns:a16="http://schemas.microsoft.com/office/drawing/2014/main" id="{7ACEAFEF-B7EB-484B-9232-2129FEFCC04A}"/>
                </a:ext>
              </a:extLst>
            </p:cNvPr>
            <p:cNvSpPr>
              <a:spLocks noChangeArrowheads="1"/>
            </p:cNvSpPr>
            <p:nvPr/>
          </p:nvSpPr>
          <p:spPr bwMode="auto">
            <a:xfrm>
              <a:off x="247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39" name="Rectangle 585">
              <a:extLst>
                <a:ext uri="{FF2B5EF4-FFF2-40B4-BE49-F238E27FC236}">
                  <a16:creationId xmlns:a16="http://schemas.microsoft.com/office/drawing/2014/main" id="{C3495F9C-2CAA-994A-846F-577D0F5A8B0E}"/>
                </a:ext>
              </a:extLst>
            </p:cNvPr>
            <p:cNvSpPr>
              <a:spLocks noChangeArrowheads="1"/>
            </p:cNvSpPr>
            <p:nvPr/>
          </p:nvSpPr>
          <p:spPr bwMode="auto">
            <a:xfrm>
              <a:off x="246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0" name="Rectangle 586">
              <a:extLst>
                <a:ext uri="{FF2B5EF4-FFF2-40B4-BE49-F238E27FC236}">
                  <a16:creationId xmlns:a16="http://schemas.microsoft.com/office/drawing/2014/main" id="{BA4892FE-1642-244C-A5CD-F0547D744EA7}"/>
                </a:ext>
              </a:extLst>
            </p:cNvPr>
            <p:cNvSpPr>
              <a:spLocks noChangeArrowheads="1"/>
            </p:cNvSpPr>
            <p:nvPr/>
          </p:nvSpPr>
          <p:spPr bwMode="auto">
            <a:xfrm>
              <a:off x="244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1" name="Rectangle 587">
              <a:extLst>
                <a:ext uri="{FF2B5EF4-FFF2-40B4-BE49-F238E27FC236}">
                  <a16:creationId xmlns:a16="http://schemas.microsoft.com/office/drawing/2014/main" id="{ED2D5760-2AF9-014D-A788-A3277FAC71B8}"/>
                </a:ext>
              </a:extLst>
            </p:cNvPr>
            <p:cNvSpPr>
              <a:spLocks noChangeArrowheads="1"/>
            </p:cNvSpPr>
            <p:nvPr/>
          </p:nvSpPr>
          <p:spPr bwMode="auto">
            <a:xfrm>
              <a:off x="243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2" name="Rectangle 588">
              <a:extLst>
                <a:ext uri="{FF2B5EF4-FFF2-40B4-BE49-F238E27FC236}">
                  <a16:creationId xmlns:a16="http://schemas.microsoft.com/office/drawing/2014/main" id="{BE0C8A5A-3F5D-8741-BF7A-3E590046F389}"/>
                </a:ext>
              </a:extLst>
            </p:cNvPr>
            <p:cNvSpPr>
              <a:spLocks noChangeArrowheads="1"/>
            </p:cNvSpPr>
            <p:nvPr/>
          </p:nvSpPr>
          <p:spPr bwMode="auto">
            <a:xfrm>
              <a:off x="241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3" name="Rectangle 589">
              <a:extLst>
                <a:ext uri="{FF2B5EF4-FFF2-40B4-BE49-F238E27FC236}">
                  <a16:creationId xmlns:a16="http://schemas.microsoft.com/office/drawing/2014/main" id="{AB219411-0F2C-DB42-8F4A-983A85C74224}"/>
                </a:ext>
              </a:extLst>
            </p:cNvPr>
            <p:cNvSpPr>
              <a:spLocks noChangeArrowheads="1"/>
            </p:cNvSpPr>
            <p:nvPr/>
          </p:nvSpPr>
          <p:spPr bwMode="auto">
            <a:xfrm>
              <a:off x="240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4" name="Rectangle 590">
              <a:extLst>
                <a:ext uri="{FF2B5EF4-FFF2-40B4-BE49-F238E27FC236}">
                  <a16:creationId xmlns:a16="http://schemas.microsoft.com/office/drawing/2014/main" id="{4AF71935-B83E-254B-A6C9-115B86DA35C1}"/>
                </a:ext>
              </a:extLst>
            </p:cNvPr>
            <p:cNvSpPr>
              <a:spLocks noChangeArrowheads="1"/>
            </p:cNvSpPr>
            <p:nvPr/>
          </p:nvSpPr>
          <p:spPr bwMode="auto">
            <a:xfrm>
              <a:off x="238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5" name="Rectangle 591">
              <a:extLst>
                <a:ext uri="{FF2B5EF4-FFF2-40B4-BE49-F238E27FC236}">
                  <a16:creationId xmlns:a16="http://schemas.microsoft.com/office/drawing/2014/main" id="{3FF6F71E-6054-ED42-9DE5-88C53151F702}"/>
                </a:ext>
              </a:extLst>
            </p:cNvPr>
            <p:cNvSpPr>
              <a:spLocks noChangeArrowheads="1"/>
            </p:cNvSpPr>
            <p:nvPr/>
          </p:nvSpPr>
          <p:spPr bwMode="auto">
            <a:xfrm>
              <a:off x="237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6" name="Rectangle 592">
              <a:extLst>
                <a:ext uri="{FF2B5EF4-FFF2-40B4-BE49-F238E27FC236}">
                  <a16:creationId xmlns:a16="http://schemas.microsoft.com/office/drawing/2014/main" id="{5F432610-2EDD-2648-8BB1-232E692D210A}"/>
                </a:ext>
              </a:extLst>
            </p:cNvPr>
            <p:cNvSpPr>
              <a:spLocks noChangeArrowheads="1"/>
            </p:cNvSpPr>
            <p:nvPr/>
          </p:nvSpPr>
          <p:spPr bwMode="auto">
            <a:xfrm>
              <a:off x="236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7" name="Rectangle 593">
              <a:extLst>
                <a:ext uri="{FF2B5EF4-FFF2-40B4-BE49-F238E27FC236}">
                  <a16:creationId xmlns:a16="http://schemas.microsoft.com/office/drawing/2014/main" id="{1F68C410-9A42-BE43-8F97-D960ABB2D013}"/>
                </a:ext>
              </a:extLst>
            </p:cNvPr>
            <p:cNvSpPr>
              <a:spLocks noChangeArrowheads="1"/>
            </p:cNvSpPr>
            <p:nvPr/>
          </p:nvSpPr>
          <p:spPr bwMode="auto">
            <a:xfrm>
              <a:off x="234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8" name="Rectangle 594">
              <a:extLst>
                <a:ext uri="{FF2B5EF4-FFF2-40B4-BE49-F238E27FC236}">
                  <a16:creationId xmlns:a16="http://schemas.microsoft.com/office/drawing/2014/main" id="{CFC5BECF-336B-834D-A3AA-12E0EDF27F1B}"/>
                </a:ext>
              </a:extLst>
            </p:cNvPr>
            <p:cNvSpPr>
              <a:spLocks noChangeArrowheads="1"/>
            </p:cNvSpPr>
            <p:nvPr/>
          </p:nvSpPr>
          <p:spPr bwMode="auto">
            <a:xfrm>
              <a:off x="233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49" name="Rectangle 595">
              <a:extLst>
                <a:ext uri="{FF2B5EF4-FFF2-40B4-BE49-F238E27FC236}">
                  <a16:creationId xmlns:a16="http://schemas.microsoft.com/office/drawing/2014/main" id="{DB5C175C-35B5-BF42-9599-148A4ED8A652}"/>
                </a:ext>
              </a:extLst>
            </p:cNvPr>
            <p:cNvSpPr>
              <a:spLocks noChangeArrowheads="1"/>
            </p:cNvSpPr>
            <p:nvPr/>
          </p:nvSpPr>
          <p:spPr bwMode="auto">
            <a:xfrm>
              <a:off x="231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0" name="Rectangle 596">
              <a:extLst>
                <a:ext uri="{FF2B5EF4-FFF2-40B4-BE49-F238E27FC236}">
                  <a16:creationId xmlns:a16="http://schemas.microsoft.com/office/drawing/2014/main" id="{251FA48E-AD2D-F547-BD51-ABAB141B220F}"/>
                </a:ext>
              </a:extLst>
            </p:cNvPr>
            <p:cNvSpPr>
              <a:spLocks noChangeArrowheads="1"/>
            </p:cNvSpPr>
            <p:nvPr/>
          </p:nvSpPr>
          <p:spPr bwMode="auto">
            <a:xfrm>
              <a:off x="230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1" name="Rectangle 597">
              <a:extLst>
                <a:ext uri="{FF2B5EF4-FFF2-40B4-BE49-F238E27FC236}">
                  <a16:creationId xmlns:a16="http://schemas.microsoft.com/office/drawing/2014/main" id="{0683F076-D9B0-C64F-B2B7-4AE0AB700031}"/>
                </a:ext>
              </a:extLst>
            </p:cNvPr>
            <p:cNvSpPr>
              <a:spLocks noChangeArrowheads="1"/>
            </p:cNvSpPr>
            <p:nvPr/>
          </p:nvSpPr>
          <p:spPr bwMode="auto">
            <a:xfrm>
              <a:off x="228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2" name="Rectangle 598">
              <a:extLst>
                <a:ext uri="{FF2B5EF4-FFF2-40B4-BE49-F238E27FC236}">
                  <a16:creationId xmlns:a16="http://schemas.microsoft.com/office/drawing/2014/main" id="{43C32E76-382A-7049-84C3-3CED27AAC7ED}"/>
                </a:ext>
              </a:extLst>
            </p:cNvPr>
            <p:cNvSpPr>
              <a:spLocks noChangeArrowheads="1"/>
            </p:cNvSpPr>
            <p:nvPr/>
          </p:nvSpPr>
          <p:spPr bwMode="auto">
            <a:xfrm>
              <a:off x="227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3" name="Rectangle 599">
              <a:extLst>
                <a:ext uri="{FF2B5EF4-FFF2-40B4-BE49-F238E27FC236}">
                  <a16:creationId xmlns:a16="http://schemas.microsoft.com/office/drawing/2014/main" id="{91066443-67B7-714C-9C44-606D7428D92C}"/>
                </a:ext>
              </a:extLst>
            </p:cNvPr>
            <p:cNvSpPr>
              <a:spLocks noChangeArrowheads="1"/>
            </p:cNvSpPr>
            <p:nvPr/>
          </p:nvSpPr>
          <p:spPr bwMode="auto">
            <a:xfrm>
              <a:off x="225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4" name="Rectangle 600">
              <a:extLst>
                <a:ext uri="{FF2B5EF4-FFF2-40B4-BE49-F238E27FC236}">
                  <a16:creationId xmlns:a16="http://schemas.microsoft.com/office/drawing/2014/main" id="{4160EFC3-1B7E-5D46-A6B3-ACE19196F30D}"/>
                </a:ext>
              </a:extLst>
            </p:cNvPr>
            <p:cNvSpPr>
              <a:spLocks noChangeArrowheads="1"/>
            </p:cNvSpPr>
            <p:nvPr/>
          </p:nvSpPr>
          <p:spPr bwMode="auto">
            <a:xfrm>
              <a:off x="224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5" name="Rectangle 601">
              <a:extLst>
                <a:ext uri="{FF2B5EF4-FFF2-40B4-BE49-F238E27FC236}">
                  <a16:creationId xmlns:a16="http://schemas.microsoft.com/office/drawing/2014/main" id="{FE58E190-AC3D-B147-8912-E4C76434DE9E}"/>
                </a:ext>
              </a:extLst>
            </p:cNvPr>
            <p:cNvSpPr>
              <a:spLocks noChangeArrowheads="1"/>
            </p:cNvSpPr>
            <p:nvPr/>
          </p:nvSpPr>
          <p:spPr bwMode="auto">
            <a:xfrm>
              <a:off x="223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6" name="Rectangle 602">
              <a:extLst>
                <a:ext uri="{FF2B5EF4-FFF2-40B4-BE49-F238E27FC236}">
                  <a16:creationId xmlns:a16="http://schemas.microsoft.com/office/drawing/2014/main" id="{CBF462BA-67F8-FF46-A48E-F859B2BB2C0E}"/>
                </a:ext>
              </a:extLst>
            </p:cNvPr>
            <p:cNvSpPr>
              <a:spLocks noChangeArrowheads="1"/>
            </p:cNvSpPr>
            <p:nvPr/>
          </p:nvSpPr>
          <p:spPr bwMode="auto">
            <a:xfrm>
              <a:off x="221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7" name="Rectangle 603">
              <a:extLst>
                <a:ext uri="{FF2B5EF4-FFF2-40B4-BE49-F238E27FC236}">
                  <a16:creationId xmlns:a16="http://schemas.microsoft.com/office/drawing/2014/main" id="{0F6351E7-3BA2-1044-B46A-3F480753672C}"/>
                </a:ext>
              </a:extLst>
            </p:cNvPr>
            <p:cNvSpPr>
              <a:spLocks noChangeArrowheads="1"/>
            </p:cNvSpPr>
            <p:nvPr/>
          </p:nvSpPr>
          <p:spPr bwMode="auto">
            <a:xfrm>
              <a:off x="220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8" name="Rectangle 604">
              <a:extLst>
                <a:ext uri="{FF2B5EF4-FFF2-40B4-BE49-F238E27FC236}">
                  <a16:creationId xmlns:a16="http://schemas.microsoft.com/office/drawing/2014/main" id="{BE72A722-A983-2E49-9960-DA58501A9853}"/>
                </a:ext>
              </a:extLst>
            </p:cNvPr>
            <p:cNvSpPr>
              <a:spLocks noChangeArrowheads="1"/>
            </p:cNvSpPr>
            <p:nvPr/>
          </p:nvSpPr>
          <p:spPr bwMode="auto">
            <a:xfrm>
              <a:off x="218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59" name="Rectangle 605">
              <a:extLst>
                <a:ext uri="{FF2B5EF4-FFF2-40B4-BE49-F238E27FC236}">
                  <a16:creationId xmlns:a16="http://schemas.microsoft.com/office/drawing/2014/main" id="{3A99BA65-E48D-4B4C-9868-EE23E0290AEC}"/>
                </a:ext>
              </a:extLst>
            </p:cNvPr>
            <p:cNvSpPr>
              <a:spLocks noChangeArrowheads="1"/>
            </p:cNvSpPr>
            <p:nvPr/>
          </p:nvSpPr>
          <p:spPr bwMode="auto">
            <a:xfrm>
              <a:off x="217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0" name="Rectangle 606">
              <a:extLst>
                <a:ext uri="{FF2B5EF4-FFF2-40B4-BE49-F238E27FC236}">
                  <a16:creationId xmlns:a16="http://schemas.microsoft.com/office/drawing/2014/main" id="{83A3CDF9-38ED-F04F-B8F2-C78B6B549949}"/>
                </a:ext>
              </a:extLst>
            </p:cNvPr>
            <p:cNvSpPr>
              <a:spLocks noChangeArrowheads="1"/>
            </p:cNvSpPr>
            <p:nvPr/>
          </p:nvSpPr>
          <p:spPr bwMode="auto">
            <a:xfrm>
              <a:off x="215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1" name="Rectangle 607">
              <a:extLst>
                <a:ext uri="{FF2B5EF4-FFF2-40B4-BE49-F238E27FC236}">
                  <a16:creationId xmlns:a16="http://schemas.microsoft.com/office/drawing/2014/main" id="{5545791A-DCDD-1246-825F-5AB41D83A3BF}"/>
                </a:ext>
              </a:extLst>
            </p:cNvPr>
            <p:cNvSpPr>
              <a:spLocks noChangeArrowheads="1"/>
            </p:cNvSpPr>
            <p:nvPr/>
          </p:nvSpPr>
          <p:spPr bwMode="auto">
            <a:xfrm>
              <a:off x="214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2" name="Rectangle 608">
              <a:extLst>
                <a:ext uri="{FF2B5EF4-FFF2-40B4-BE49-F238E27FC236}">
                  <a16:creationId xmlns:a16="http://schemas.microsoft.com/office/drawing/2014/main" id="{FEA50DDA-E9DC-4B4E-9E68-2E78BC17E3CB}"/>
                </a:ext>
              </a:extLst>
            </p:cNvPr>
            <p:cNvSpPr>
              <a:spLocks noChangeArrowheads="1"/>
            </p:cNvSpPr>
            <p:nvPr/>
          </p:nvSpPr>
          <p:spPr bwMode="auto">
            <a:xfrm>
              <a:off x="212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3" name="Rectangle 609">
              <a:extLst>
                <a:ext uri="{FF2B5EF4-FFF2-40B4-BE49-F238E27FC236}">
                  <a16:creationId xmlns:a16="http://schemas.microsoft.com/office/drawing/2014/main" id="{6EB84D4E-9994-CE49-9D2E-ED6B06C6C23D}"/>
                </a:ext>
              </a:extLst>
            </p:cNvPr>
            <p:cNvSpPr>
              <a:spLocks noChangeArrowheads="1"/>
            </p:cNvSpPr>
            <p:nvPr/>
          </p:nvSpPr>
          <p:spPr bwMode="auto">
            <a:xfrm>
              <a:off x="211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4" name="Rectangle 610">
              <a:extLst>
                <a:ext uri="{FF2B5EF4-FFF2-40B4-BE49-F238E27FC236}">
                  <a16:creationId xmlns:a16="http://schemas.microsoft.com/office/drawing/2014/main" id="{0C5EAF24-FA13-5943-8A7E-01BBBB169EBB}"/>
                </a:ext>
              </a:extLst>
            </p:cNvPr>
            <p:cNvSpPr>
              <a:spLocks noChangeArrowheads="1"/>
            </p:cNvSpPr>
            <p:nvPr/>
          </p:nvSpPr>
          <p:spPr bwMode="auto">
            <a:xfrm>
              <a:off x="210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5" name="Rectangle 611">
              <a:extLst>
                <a:ext uri="{FF2B5EF4-FFF2-40B4-BE49-F238E27FC236}">
                  <a16:creationId xmlns:a16="http://schemas.microsoft.com/office/drawing/2014/main" id="{8CA4E895-3C92-F84A-9AFF-C9082EA5AC4A}"/>
                </a:ext>
              </a:extLst>
            </p:cNvPr>
            <p:cNvSpPr>
              <a:spLocks noChangeArrowheads="1"/>
            </p:cNvSpPr>
            <p:nvPr/>
          </p:nvSpPr>
          <p:spPr bwMode="auto">
            <a:xfrm>
              <a:off x="208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6" name="Rectangle 612">
              <a:extLst>
                <a:ext uri="{FF2B5EF4-FFF2-40B4-BE49-F238E27FC236}">
                  <a16:creationId xmlns:a16="http://schemas.microsoft.com/office/drawing/2014/main" id="{FCBB0613-CC56-C24A-8BF9-C2F292731398}"/>
                </a:ext>
              </a:extLst>
            </p:cNvPr>
            <p:cNvSpPr>
              <a:spLocks noChangeArrowheads="1"/>
            </p:cNvSpPr>
            <p:nvPr/>
          </p:nvSpPr>
          <p:spPr bwMode="auto">
            <a:xfrm>
              <a:off x="207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7" name="Rectangle 613">
              <a:extLst>
                <a:ext uri="{FF2B5EF4-FFF2-40B4-BE49-F238E27FC236}">
                  <a16:creationId xmlns:a16="http://schemas.microsoft.com/office/drawing/2014/main" id="{3D969E9F-79CC-6B46-8672-B9EFCBB9E7B8}"/>
                </a:ext>
              </a:extLst>
            </p:cNvPr>
            <p:cNvSpPr>
              <a:spLocks noChangeArrowheads="1"/>
            </p:cNvSpPr>
            <p:nvPr/>
          </p:nvSpPr>
          <p:spPr bwMode="auto">
            <a:xfrm>
              <a:off x="205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8" name="Rectangle 614">
              <a:extLst>
                <a:ext uri="{FF2B5EF4-FFF2-40B4-BE49-F238E27FC236}">
                  <a16:creationId xmlns:a16="http://schemas.microsoft.com/office/drawing/2014/main" id="{5E30E168-CAAC-5E40-93AF-9AE4906B2A3A}"/>
                </a:ext>
              </a:extLst>
            </p:cNvPr>
            <p:cNvSpPr>
              <a:spLocks noChangeArrowheads="1"/>
            </p:cNvSpPr>
            <p:nvPr/>
          </p:nvSpPr>
          <p:spPr bwMode="auto">
            <a:xfrm>
              <a:off x="204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69" name="Rectangle 615">
              <a:extLst>
                <a:ext uri="{FF2B5EF4-FFF2-40B4-BE49-F238E27FC236}">
                  <a16:creationId xmlns:a16="http://schemas.microsoft.com/office/drawing/2014/main" id="{F8EA00E9-F1AC-CE43-A4AE-47BDC1A4B23E}"/>
                </a:ext>
              </a:extLst>
            </p:cNvPr>
            <p:cNvSpPr>
              <a:spLocks noChangeArrowheads="1"/>
            </p:cNvSpPr>
            <p:nvPr/>
          </p:nvSpPr>
          <p:spPr bwMode="auto">
            <a:xfrm>
              <a:off x="202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0" name="Rectangle 616">
              <a:extLst>
                <a:ext uri="{FF2B5EF4-FFF2-40B4-BE49-F238E27FC236}">
                  <a16:creationId xmlns:a16="http://schemas.microsoft.com/office/drawing/2014/main" id="{A2CE6F86-3BA7-6244-BCBF-0616AF3FEE86}"/>
                </a:ext>
              </a:extLst>
            </p:cNvPr>
            <p:cNvSpPr>
              <a:spLocks noChangeArrowheads="1"/>
            </p:cNvSpPr>
            <p:nvPr/>
          </p:nvSpPr>
          <p:spPr bwMode="auto">
            <a:xfrm>
              <a:off x="201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1" name="Rectangle 617">
              <a:extLst>
                <a:ext uri="{FF2B5EF4-FFF2-40B4-BE49-F238E27FC236}">
                  <a16:creationId xmlns:a16="http://schemas.microsoft.com/office/drawing/2014/main" id="{BF7602D4-BD09-C149-B34C-23C7EFD46888}"/>
                </a:ext>
              </a:extLst>
            </p:cNvPr>
            <p:cNvSpPr>
              <a:spLocks noChangeArrowheads="1"/>
            </p:cNvSpPr>
            <p:nvPr/>
          </p:nvSpPr>
          <p:spPr bwMode="auto">
            <a:xfrm>
              <a:off x="200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2" name="Rectangle 618">
              <a:extLst>
                <a:ext uri="{FF2B5EF4-FFF2-40B4-BE49-F238E27FC236}">
                  <a16:creationId xmlns:a16="http://schemas.microsoft.com/office/drawing/2014/main" id="{B4C2E28A-A741-BC49-866C-0DBCF643EEEF}"/>
                </a:ext>
              </a:extLst>
            </p:cNvPr>
            <p:cNvSpPr>
              <a:spLocks noChangeArrowheads="1"/>
            </p:cNvSpPr>
            <p:nvPr/>
          </p:nvSpPr>
          <p:spPr bwMode="auto">
            <a:xfrm>
              <a:off x="198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3" name="Rectangle 619">
              <a:extLst>
                <a:ext uri="{FF2B5EF4-FFF2-40B4-BE49-F238E27FC236}">
                  <a16:creationId xmlns:a16="http://schemas.microsoft.com/office/drawing/2014/main" id="{896ADC21-510C-8547-B001-361B9A3DB8AD}"/>
                </a:ext>
              </a:extLst>
            </p:cNvPr>
            <p:cNvSpPr>
              <a:spLocks noChangeArrowheads="1"/>
            </p:cNvSpPr>
            <p:nvPr/>
          </p:nvSpPr>
          <p:spPr bwMode="auto">
            <a:xfrm>
              <a:off x="197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4" name="Rectangle 620">
              <a:extLst>
                <a:ext uri="{FF2B5EF4-FFF2-40B4-BE49-F238E27FC236}">
                  <a16:creationId xmlns:a16="http://schemas.microsoft.com/office/drawing/2014/main" id="{9CACFA67-C9C0-3244-BCD4-FB36C9EC70EB}"/>
                </a:ext>
              </a:extLst>
            </p:cNvPr>
            <p:cNvSpPr>
              <a:spLocks noChangeArrowheads="1"/>
            </p:cNvSpPr>
            <p:nvPr/>
          </p:nvSpPr>
          <p:spPr bwMode="auto">
            <a:xfrm>
              <a:off x="195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5" name="Rectangle 621">
              <a:extLst>
                <a:ext uri="{FF2B5EF4-FFF2-40B4-BE49-F238E27FC236}">
                  <a16:creationId xmlns:a16="http://schemas.microsoft.com/office/drawing/2014/main" id="{D74E0EA8-0F50-F64E-954C-562E13875E0F}"/>
                </a:ext>
              </a:extLst>
            </p:cNvPr>
            <p:cNvSpPr>
              <a:spLocks noChangeArrowheads="1"/>
            </p:cNvSpPr>
            <p:nvPr/>
          </p:nvSpPr>
          <p:spPr bwMode="auto">
            <a:xfrm>
              <a:off x="194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6" name="Rectangle 622">
              <a:extLst>
                <a:ext uri="{FF2B5EF4-FFF2-40B4-BE49-F238E27FC236}">
                  <a16:creationId xmlns:a16="http://schemas.microsoft.com/office/drawing/2014/main" id="{4C5668F9-FB0F-7F4B-B05B-AA8AF33EB315}"/>
                </a:ext>
              </a:extLst>
            </p:cNvPr>
            <p:cNvSpPr>
              <a:spLocks noChangeArrowheads="1"/>
            </p:cNvSpPr>
            <p:nvPr/>
          </p:nvSpPr>
          <p:spPr bwMode="auto">
            <a:xfrm>
              <a:off x="192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7" name="Rectangle 623">
              <a:extLst>
                <a:ext uri="{FF2B5EF4-FFF2-40B4-BE49-F238E27FC236}">
                  <a16:creationId xmlns:a16="http://schemas.microsoft.com/office/drawing/2014/main" id="{46F3139D-AC52-D143-BCD1-59EDDAF816AC}"/>
                </a:ext>
              </a:extLst>
            </p:cNvPr>
            <p:cNvSpPr>
              <a:spLocks noChangeArrowheads="1"/>
            </p:cNvSpPr>
            <p:nvPr/>
          </p:nvSpPr>
          <p:spPr bwMode="auto">
            <a:xfrm>
              <a:off x="191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8" name="Rectangle 624">
              <a:extLst>
                <a:ext uri="{FF2B5EF4-FFF2-40B4-BE49-F238E27FC236}">
                  <a16:creationId xmlns:a16="http://schemas.microsoft.com/office/drawing/2014/main" id="{F7E3D44F-4B40-DA4B-BEF3-2D633E33049C}"/>
                </a:ext>
              </a:extLst>
            </p:cNvPr>
            <p:cNvSpPr>
              <a:spLocks noChangeArrowheads="1"/>
            </p:cNvSpPr>
            <p:nvPr/>
          </p:nvSpPr>
          <p:spPr bwMode="auto">
            <a:xfrm>
              <a:off x="189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79" name="Rectangle 625">
              <a:extLst>
                <a:ext uri="{FF2B5EF4-FFF2-40B4-BE49-F238E27FC236}">
                  <a16:creationId xmlns:a16="http://schemas.microsoft.com/office/drawing/2014/main" id="{86BFADF1-EEE4-D94A-AFDE-D42CFC59E898}"/>
                </a:ext>
              </a:extLst>
            </p:cNvPr>
            <p:cNvSpPr>
              <a:spLocks noChangeArrowheads="1"/>
            </p:cNvSpPr>
            <p:nvPr/>
          </p:nvSpPr>
          <p:spPr bwMode="auto">
            <a:xfrm>
              <a:off x="188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0" name="Rectangle 626">
              <a:extLst>
                <a:ext uri="{FF2B5EF4-FFF2-40B4-BE49-F238E27FC236}">
                  <a16:creationId xmlns:a16="http://schemas.microsoft.com/office/drawing/2014/main" id="{A9470915-1312-9247-938C-DC8604EB2B0B}"/>
                </a:ext>
              </a:extLst>
            </p:cNvPr>
            <p:cNvSpPr>
              <a:spLocks noChangeArrowheads="1"/>
            </p:cNvSpPr>
            <p:nvPr/>
          </p:nvSpPr>
          <p:spPr bwMode="auto">
            <a:xfrm>
              <a:off x="187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1" name="Rectangle 627">
              <a:extLst>
                <a:ext uri="{FF2B5EF4-FFF2-40B4-BE49-F238E27FC236}">
                  <a16:creationId xmlns:a16="http://schemas.microsoft.com/office/drawing/2014/main" id="{6504260C-80F6-9F46-930F-00388934965B}"/>
                </a:ext>
              </a:extLst>
            </p:cNvPr>
            <p:cNvSpPr>
              <a:spLocks noChangeArrowheads="1"/>
            </p:cNvSpPr>
            <p:nvPr/>
          </p:nvSpPr>
          <p:spPr bwMode="auto">
            <a:xfrm>
              <a:off x="185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2" name="Rectangle 628">
              <a:extLst>
                <a:ext uri="{FF2B5EF4-FFF2-40B4-BE49-F238E27FC236}">
                  <a16:creationId xmlns:a16="http://schemas.microsoft.com/office/drawing/2014/main" id="{7D986948-DE15-5048-AB42-1AAAD7989EEF}"/>
                </a:ext>
              </a:extLst>
            </p:cNvPr>
            <p:cNvSpPr>
              <a:spLocks noChangeArrowheads="1"/>
            </p:cNvSpPr>
            <p:nvPr/>
          </p:nvSpPr>
          <p:spPr bwMode="auto">
            <a:xfrm>
              <a:off x="184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3" name="Rectangle 629">
              <a:extLst>
                <a:ext uri="{FF2B5EF4-FFF2-40B4-BE49-F238E27FC236}">
                  <a16:creationId xmlns:a16="http://schemas.microsoft.com/office/drawing/2014/main" id="{FEC73DE8-7ADF-1D46-927F-D908B6131902}"/>
                </a:ext>
              </a:extLst>
            </p:cNvPr>
            <p:cNvSpPr>
              <a:spLocks noChangeArrowheads="1"/>
            </p:cNvSpPr>
            <p:nvPr/>
          </p:nvSpPr>
          <p:spPr bwMode="auto">
            <a:xfrm>
              <a:off x="182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4" name="Rectangle 630">
              <a:extLst>
                <a:ext uri="{FF2B5EF4-FFF2-40B4-BE49-F238E27FC236}">
                  <a16:creationId xmlns:a16="http://schemas.microsoft.com/office/drawing/2014/main" id="{4800BF1C-C393-9F42-B56E-56366E8C0CFE}"/>
                </a:ext>
              </a:extLst>
            </p:cNvPr>
            <p:cNvSpPr>
              <a:spLocks noChangeArrowheads="1"/>
            </p:cNvSpPr>
            <p:nvPr/>
          </p:nvSpPr>
          <p:spPr bwMode="auto">
            <a:xfrm>
              <a:off x="18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5" name="Rectangle 631">
              <a:extLst>
                <a:ext uri="{FF2B5EF4-FFF2-40B4-BE49-F238E27FC236}">
                  <a16:creationId xmlns:a16="http://schemas.microsoft.com/office/drawing/2014/main" id="{BE64F6CA-0C8E-824D-98D6-6FA3F044BDB3}"/>
                </a:ext>
              </a:extLst>
            </p:cNvPr>
            <p:cNvSpPr>
              <a:spLocks noChangeArrowheads="1"/>
            </p:cNvSpPr>
            <p:nvPr/>
          </p:nvSpPr>
          <p:spPr bwMode="auto">
            <a:xfrm>
              <a:off x="17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6" name="Rectangle 632">
              <a:extLst>
                <a:ext uri="{FF2B5EF4-FFF2-40B4-BE49-F238E27FC236}">
                  <a16:creationId xmlns:a16="http://schemas.microsoft.com/office/drawing/2014/main" id="{4CED3A37-40A3-6F42-920D-F7180751DF5A}"/>
                </a:ext>
              </a:extLst>
            </p:cNvPr>
            <p:cNvSpPr>
              <a:spLocks noChangeArrowheads="1"/>
            </p:cNvSpPr>
            <p:nvPr/>
          </p:nvSpPr>
          <p:spPr bwMode="auto">
            <a:xfrm>
              <a:off x="178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7" name="Rectangle 633">
              <a:extLst>
                <a:ext uri="{FF2B5EF4-FFF2-40B4-BE49-F238E27FC236}">
                  <a16:creationId xmlns:a16="http://schemas.microsoft.com/office/drawing/2014/main" id="{495EA0F4-BC16-904B-8C16-86AAA9504D65}"/>
                </a:ext>
              </a:extLst>
            </p:cNvPr>
            <p:cNvSpPr>
              <a:spLocks noChangeArrowheads="1"/>
            </p:cNvSpPr>
            <p:nvPr/>
          </p:nvSpPr>
          <p:spPr bwMode="auto">
            <a:xfrm>
              <a:off x="17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8" name="Rectangle 634">
              <a:extLst>
                <a:ext uri="{FF2B5EF4-FFF2-40B4-BE49-F238E27FC236}">
                  <a16:creationId xmlns:a16="http://schemas.microsoft.com/office/drawing/2014/main" id="{0B7D83D3-08D5-8F41-9E47-A52DA68D1C64}"/>
                </a:ext>
              </a:extLst>
            </p:cNvPr>
            <p:cNvSpPr>
              <a:spLocks noChangeArrowheads="1"/>
            </p:cNvSpPr>
            <p:nvPr/>
          </p:nvSpPr>
          <p:spPr bwMode="auto">
            <a:xfrm>
              <a:off x="175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89" name="Rectangle 635">
              <a:extLst>
                <a:ext uri="{FF2B5EF4-FFF2-40B4-BE49-F238E27FC236}">
                  <a16:creationId xmlns:a16="http://schemas.microsoft.com/office/drawing/2014/main" id="{D0BA40B4-94B4-2E43-8A93-D0B7B9A1436D}"/>
                </a:ext>
              </a:extLst>
            </p:cNvPr>
            <p:cNvSpPr>
              <a:spLocks noChangeArrowheads="1"/>
            </p:cNvSpPr>
            <p:nvPr/>
          </p:nvSpPr>
          <p:spPr bwMode="auto">
            <a:xfrm>
              <a:off x="17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0" name="Rectangle 636">
              <a:extLst>
                <a:ext uri="{FF2B5EF4-FFF2-40B4-BE49-F238E27FC236}">
                  <a16:creationId xmlns:a16="http://schemas.microsoft.com/office/drawing/2014/main" id="{BA58E6FD-F7ED-F246-A204-9C37A6DCF54D}"/>
                </a:ext>
              </a:extLst>
            </p:cNvPr>
            <p:cNvSpPr>
              <a:spLocks noChangeArrowheads="1"/>
            </p:cNvSpPr>
            <p:nvPr/>
          </p:nvSpPr>
          <p:spPr bwMode="auto">
            <a:xfrm>
              <a:off x="17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1" name="Rectangle 637">
              <a:extLst>
                <a:ext uri="{FF2B5EF4-FFF2-40B4-BE49-F238E27FC236}">
                  <a16:creationId xmlns:a16="http://schemas.microsoft.com/office/drawing/2014/main" id="{1DBB5FC5-1DF2-1A4E-A45C-08628A51A22F}"/>
                </a:ext>
              </a:extLst>
            </p:cNvPr>
            <p:cNvSpPr>
              <a:spLocks noChangeArrowheads="1"/>
            </p:cNvSpPr>
            <p:nvPr/>
          </p:nvSpPr>
          <p:spPr bwMode="auto">
            <a:xfrm>
              <a:off x="171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2" name="Rectangle 638">
              <a:extLst>
                <a:ext uri="{FF2B5EF4-FFF2-40B4-BE49-F238E27FC236}">
                  <a16:creationId xmlns:a16="http://schemas.microsoft.com/office/drawing/2014/main" id="{7BDEA054-7A34-EE47-99EE-DFB4C594184B}"/>
                </a:ext>
              </a:extLst>
            </p:cNvPr>
            <p:cNvSpPr>
              <a:spLocks noChangeArrowheads="1"/>
            </p:cNvSpPr>
            <p:nvPr/>
          </p:nvSpPr>
          <p:spPr bwMode="auto">
            <a:xfrm>
              <a:off x="16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3" name="Rectangle 639">
              <a:extLst>
                <a:ext uri="{FF2B5EF4-FFF2-40B4-BE49-F238E27FC236}">
                  <a16:creationId xmlns:a16="http://schemas.microsoft.com/office/drawing/2014/main" id="{54144D5F-D768-1C43-97A2-A06C9403C576}"/>
                </a:ext>
              </a:extLst>
            </p:cNvPr>
            <p:cNvSpPr>
              <a:spLocks noChangeArrowheads="1"/>
            </p:cNvSpPr>
            <p:nvPr/>
          </p:nvSpPr>
          <p:spPr bwMode="auto">
            <a:xfrm>
              <a:off x="168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4" name="Rectangle 640">
              <a:extLst>
                <a:ext uri="{FF2B5EF4-FFF2-40B4-BE49-F238E27FC236}">
                  <a16:creationId xmlns:a16="http://schemas.microsoft.com/office/drawing/2014/main" id="{1C4B45A5-C9E7-1448-A75F-9009D558BC10}"/>
                </a:ext>
              </a:extLst>
            </p:cNvPr>
            <p:cNvSpPr>
              <a:spLocks noChangeArrowheads="1"/>
            </p:cNvSpPr>
            <p:nvPr/>
          </p:nvSpPr>
          <p:spPr bwMode="auto">
            <a:xfrm>
              <a:off x="16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5" name="Rectangle 641">
              <a:extLst>
                <a:ext uri="{FF2B5EF4-FFF2-40B4-BE49-F238E27FC236}">
                  <a16:creationId xmlns:a16="http://schemas.microsoft.com/office/drawing/2014/main" id="{9497D551-AC51-5B4F-B362-1AA5044C2A0E}"/>
                </a:ext>
              </a:extLst>
            </p:cNvPr>
            <p:cNvSpPr>
              <a:spLocks noChangeArrowheads="1"/>
            </p:cNvSpPr>
            <p:nvPr/>
          </p:nvSpPr>
          <p:spPr bwMode="auto">
            <a:xfrm>
              <a:off x="16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6" name="Rectangle 642">
              <a:extLst>
                <a:ext uri="{FF2B5EF4-FFF2-40B4-BE49-F238E27FC236}">
                  <a16:creationId xmlns:a16="http://schemas.microsoft.com/office/drawing/2014/main" id="{7546781B-5726-C040-83BF-FBEF999FC2E8}"/>
                </a:ext>
              </a:extLst>
            </p:cNvPr>
            <p:cNvSpPr>
              <a:spLocks noChangeArrowheads="1"/>
            </p:cNvSpPr>
            <p:nvPr/>
          </p:nvSpPr>
          <p:spPr bwMode="auto">
            <a:xfrm>
              <a:off x="16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997" name="Rectangle 643">
              <a:extLst>
                <a:ext uri="{FF2B5EF4-FFF2-40B4-BE49-F238E27FC236}">
                  <a16:creationId xmlns:a16="http://schemas.microsoft.com/office/drawing/2014/main" id="{E9362524-3618-0A47-B4D1-B115E1876148}"/>
                </a:ext>
              </a:extLst>
            </p:cNvPr>
            <p:cNvSpPr>
              <a:spLocks noChangeArrowheads="1"/>
            </p:cNvSpPr>
            <p:nvPr/>
          </p:nvSpPr>
          <p:spPr bwMode="auto">
            <a:xfrm>
              <a:off x="16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49192" name="Rectangle 645">
            <a:extLst>
              <a:ext uri="{FF2B5EF4-FFF2-40B4-BE49-F238E27FC236}">
                <a16:creationId xmlns:a16="http://schemas.microsoft.com/office/drawing/2014/main" id="{410A0037-0177-7A46-9D9B-727826EA3501}"/>
              </a:ext>
            </a:extLst>
          </p:cNvPr>
          <p:cNvSpPr>
            <a:spLocks noChangeArrowheads="1"/>
          </p:cNvSpPr>
          <p:nvPr/>
        </p:nvSpPr>
        <p:spPr bwMode="auto">
          <a:xfrm>
            <a:off x="2286000" y="5287963"/>
            <a:ext cx="358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93" name="Rectangle 647">
            <a:extLst>
              <a:ext uri="{FF2B5EF4-FFF2-40B4-BE49-F238E27FC236}">
                <a16:creationId xmlns:a16="http://schemas.microsoft.com/office/drawing/2014/main" id="{B00B4008-76C6-1243-BDCF-4677C2656ABF}"/>
              </a:ext>
            </a:extLst>
          </p:cNvPr>
          <p:cNvSpPr>
            <a:spLocks noChangeArrowheads="1"/>
          </p:cNvSpPr>
          <p:nvPr/>
        </p:nvSpPr>
        <p:spPr bwMode="auto">
          <a:xfrm>
            <a:off x="2670175" y="5367338"/>
            <a:ext cx="2190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300">
                <a:solidFill>
                  <a:srgbClr val="000000"/>
                </a:solidFill>
                <a:latin typeface="Times New Roman" panose="02020603050405020304" pitchFamily="18" charset="0"/>
              </a:rPr>
              <a:t>   </a:t>
            </a:r>
            <a:endParaRPr lang="en-US" altLang="zh-CN" sz="1800">
              <a:latin typeface="Verdana" panose="020B0604030504040204" pitchFamily="34" charset="0"/>
            </a:endParaRPr>
          </a:p>
        </p:txBody>
      </p:sp>
      <p:sp>
        <p:nvSpPr>
          <p:cNvPr id="49194" name="Rectangle 649">
            <a:extLst>
              <a:ext uri="{FF2B5EF4-FFF2-40B4-BE49-F238E27FC236}">
                <a16:creationId xmlns:a16="http://schemas.microsoft.com/office/drawing/2014/main" id="{C3FACFD2-6A56-1D45-90C5-975DAC2636B6}"/>
              </a:ext>
            </a:extLst>
          </p:cNvPr>
          <p:cNvSpPr>
            <a:spLocks noChangeArrowheads="1"/>
          </p:cNvSpPr>
          <p:nvPr/>
        </p:nvSpPr>
        <p:spPr bwMode="auto">
          <a:xfrm>
            <a:off x="1214438" y="2632075"/>
            <a:ext cx="6226175" cy="593725"/>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195" name="Rectangle 650">
            <a:extLst>
              <a:ext uri="{FF2B5EF4-FFF2-40B4-BE49-F238E27FC236}">
                <a16:creationId xmlns:a16="http://schemas.microsoft.com/office/drawing/2014/main" id="{687B6461-6C37-B74F-B556-35B567189A90}"/>
              </a:ext>
            </a:extLst>
          </p:cNvPr>
          <p:cNvSpPr>
            <a:spLocks noChangeArrowheads="1"/>
          </p:cNvSpPr>
          <p:nvPr/>
        </p:nvSpPr>
        <p:spPr bwMode="auto">
          <a:xfrm>
            <a:off x="3057525"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人</a:t>
            </a:r>
            <a:endParaRPr lang="zh-CN" altLang="en-US" sz="1800">
              <a:latin typeface="Verdana" panose="020B0604030504040204" pitchFamily="34" charset="0"/>
            </a:endParaRPr>
          </a:p>
        </p:txBody>
      </p:sp>
      <p:sp>
        <p:nvSpPr>
          <p:cNvPr id="49196" name="Rectangle 651">
            <a:extLst>
              <a:ext uri="{FF2B5EF4-FFF2-40B4-BE49-F238E27FC236}">
                <a16:creationId xmlns:a16="http://schemas.microsoft.com/office/drawing/2014/main" id="{55BB4DC7-3F66-9944-A721-CDE0F0CFBC87}"/>
              </a:ext>
            </a:extLst>
          </p:cNvPr>
          <p:cNvSpPr>
            <a:spLocks noChangeArrowheads="1"/>
          </p:cNvSpPr>
          <p:nvPr/>
        </p:nvSpPr>
        <p:spPr bwMode="auto">
          <a:xfrm>
            <a:off x="388143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机</a:t>
            </a:r>
            <a:endParaRPr lang="zh-CN" altLang="en-US" sz="1800">
              <a:latin typeface="Verdana" panose="020B0604030504040204" pitchFamily="34" charset="0"/>
            </a:endParaRPr>
          </a:p>
        </p:txBody>
      </p:sp>
      <p:sp>
        <p:nvSpPr>
          <p:cNvPr id="49197" name="Rectangle 652">
            <a:extLst>
              <a:ext uri="{FF2B5EF4-FFF2-40B4-BE49-F238E27FC236}">
                <a16:creationId xmlns:a16="http://schemas.microsoft.com/office/drawing/2014/main" id="{1DCC1EF6-2D5F-EA40-B982-C640FE0316E9}"/>
              </a:ext>
            </a:extLst>
          </p:cNvPr>
          <p:cNvSpPr>
            <a:spLocks noChangeArrowheads="1"/>
          </p:cNvSpPr>
          <p:nvPr/>
        </p:nvSpPr>
        <p:spPr bwMode="auto">
          <a:xfrm>
            <a:off x="456723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接</a:t>
            </a:r>
            <a:endParaRPr lang="zh-CN" altLang="en-US" sz="1800">
              <a:latin typeface="Verdana" panose="020B0604030504040204" pitchFamily="34" charset="0"/>
            </a:endParaRPr>
          </a:p>
        </p:txBody>
      </p:sp>
      <p:sp>
        <p:nvSpPr>
          <p:cNvPr id="49198" name="Rectangle 653">
            <a:extLst>
              <a:ext uri="{FF2B5EF4-FFF2-40B4-BE49-F238E27FC236}">
                <a16:creationId xmlns:a16="http://schemas.microsoft.com/office/drawing/2014/main" id="{E89E953E-E80D-0447-8152-6087AD6597A5}"/>
              </a:ext>
            </a:extLst>
          </p:cNvPr>
          <p:cNvSpPr>
            <a:spLocks noChangeArrowheads="1"/>
          </p:cNvSpPr>
          <p:nvPr/>
        </p:nvSpPr>
        <p:spPr bwMode="auto">
          <a:xfrm>
            <a:off x="5322888" y="2781300"/>
            <a:ext cx="2921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口</a:t>
            </a:r>
            <a:endParaRPr lang="zh-CN" altLang="en-US" sz="1800">
              <a:latin typeface="Verdana" panose="020B0604030504040204" pitchFamily="34" charset="0"/>
            </a:endParaRPr>
          </a:p>
        </p:txBody>
      </p:sp>
      <p:sp>
        <p:nvSpPr>
          <p:cNvPr id="49199" name="Rectangle 654">
            <a:extLst>
              <a:ext uri="{FF2B5EF4-FFF2-40B4-BE49-F238E27FC236}">
                <a16:creationId xmlns:a16="http://schemas.microsoft.com/office/drawing/2014/main" id="{2DA30FC0-01AE-3449-B9C9-93136841B792}"/>
              </a:ext>
            </a:extLst>
          </p:cNvPr>
          <p:cNvSpPr>
            <a:spLocks noChangeArrowheads="1"/>
          </p:cNvSpPr>
          <p:nvPr/>
        </p:nvSpPr>
        <p:spPr bwMode="auto">
          <a:xfrm>
            <a:off x="1673225" y="1665288"/>
            <a:ext cx="7715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0" name="Rectangle 656">
            <a:extLst>
              <a:ext uri="{FF2B5EF4-FFF2-40B4-BE49-F238E27FC236}">
                <a16:creationId xmlns:a16="http://schemas.microsoft.com/office/drawing/2014/main" id="{3E8989AC-D4FB-194F-A363-D50C818D2775}"/>
              </a:ext>
            </a:extLst>
          </p:cNvPr>
          <p:cNvSpPr>
            <a:spLocks noChangeArrowheads="1"/>
          </p:cNvSpPr>
          <p:nvPr/>
        </p:nvSpPr>
        <p:spPr bwMode="auto">
          <a:xfrm>
            <a:off x="3503613" y="1646238"/>
            <a:ext cx="132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1" name="Rectangle 658">
            <a:extLst>
              <a:ext uri="{FF2B5EF4-FFF2-40B4-BE49-F238E27FC236}">
                <a16:creationId xmlns:a16="http://schemas.microsoft.com/office/drawing/2014/main" id="{1FB60652-A518-2540-83E5-DC29E61C6A07}"/>
              </a:ext>
            </a:extLst>
          </p:cNvPr>
          <p:cNvSpPr>
            <a:spLocks noChangeArrowheads="1"/>
          </p:cNvSpPr>
          <p:nvPr/>
        </p:nvSpPr>
        <p:spPr bwMode="auto">
          <a:xfrm>
            <a:off x="5516563" y="1646238"/>
            <a:ext cx="1597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2" name="Rectangle 660">
            <a:extLst>
              <a:ext uri="{FF2B5EF4-FFF2-40B4-BE49-F238E27FC236}">
                <a16:creationId xmlns:a16="http://schemas.microsoft.com/office/drawing/2014/main" id="{C02A2A7E-2533-B04F-A02F-11D3D721F9C7}"/>
              </a:ext>
            </a:extLst>
          </p:cNvPr>
          <p:cNvSpPr>
            <a:spLocks noChangeArrowheads="1"/>
          </p:cNvSpPr>
          <p:nvPr/>
        </p:nvSpPr>
        <p:spPr bwMode="auto">
          <a:xfrm>
            <a:off x="849313" y="3816350"/>
            <a:ext cx="2563812"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3" name="Rectangle 661">
            <a:extLst>
              <a:ext uri="{FF2B5EF4-FFF2-40B4-BE49-F238E27FC236}">
                <a16:creationId xmlns:a16="http://schemas.microsoft.com/office/drawing/2014/main" id="{3AAEEFC4-5C7D-5845-8578-637B30F701E8}"/>
              </a:ext>
            </a:extLst>
          </p:cNvPr>
          <p:cNvSpPr>
            <a:spLocks noChangeArrowheads="1"/>
          </p:cNvSpPr>
          <p:nvPr/>
        </p:nvSpPr>
        <p:spPr bwMode="auto">
          <a:xfrm>
            <a:off x="1579563" y="3856038"/>
            <a:ext cx="1168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解释机构</a:t>
            </a:r>
            <a:endParaRPr lang="zh-CN" altLang="en-US" sz="1800">
              <a:latin typeface="Verdana" panose="020B0604030504040204" pitchFamily="34" charset="0"/>
            </a:endParaRPr>
          </a:p>
        </p:txBody>
      </p:sp>
      <p:sp>
        <p:nvSpPr>
          <p:cNvPr id="49204" name="Rectangle 662">
            <a:extLst>
              <a:ext uri="{FF2B5EF4-FFF2-40B4-BE49-F238E27FC236}">
                <a16:creationId xmlns:a16="http://schemas.microsoft.com/office/drawing/2014/main" id="{0FD3D748-0926-B341-AF3A-3BA1A40CA3EC}"/>
              </a:ext>
            </a:extLst>
          </p:cNvPr>
          <p:cNvSpPr>
            <a:spLocks noChangeArrowheads="1"/>
          </p:cNvSpPr>
          <p:nvPr/>
        </p:nvSpPr>
        <p:spPr bwMode="auto">
          <a:xfrm>
            <a:off x="4876800" y="3914775"/>
            <a:ext cx="2563813"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5" name="Rectangle 663">
            <a:extLst>
              <a:ext uri="{FF2B5EF4-FFF2-40B4-BE49-F238E27FC236}">
                <a16:creationId xmlns:a16="http://schemas.microsoft.com/office/drawing/2014/main" id="{70B8293B-40F1-FC44-9954-C13CC750D681}"/>
              </a:ext>
            </a:extLst>
          </p:cNvPr>
          <p:cNvSpPr>
            <a:spLocks noChangeArrowheads="1"/>
          </p:cNvSpPr>
          <p:nvPr/>
        </p:nvSpPr>
        <p:spPr bwMode="auto">
          <a:xfrm>
            <a:off x="5186363" y="3932238"/>
            <a:ext cx="1752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知识获取机构</a:t>
            </a:r>
            <a:endParaRPr lang="zh-CN" altLang="en-US" sz="1800">
              <a:latin typeface="Verdana" panose="020B0604030504040204" pitchFamily="34" charset="0"/>
            </a:endParaRPr>
          </a:p>
        </p:txBody>
      </p:sp>
      <p:sp>
        <p:nvSpPr>
          <p:cNvPr id="49206" name="Rectangle 664">
            <a:extLst>
              <a:ext uri="{FF2B5EF4-FFF2-40B4-BE49-F238E27FC236}">
                <a16:creationId xmlns:a16="http://schemas.microsoft.com/office/drawing/2014/main" id="{EEEF750D-C6C3-BC43-9D83-BF88615112A7}"/>
              </a:ext>
            </a:extLst>
          </p:cNvPr>
          <p:cNvSpPr>
            <a:spLocks noChangeArrowheads="1"/>
          </p:cNvSpPr>
          <p:nvPr/>
        </p:nvSpPr>
        <p:spPr bwMode="auto">
          <a:xfrm>
            <a:off x="392113" y="4900613"/>
            <a:ext cx="1924050"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7" name="Rectangle 665">
            <a:extLst>
              <a:ext uri="{FF2B5EF4-FFF2-40B4-BE49-F238E27FC236}">
                <a16:creationId xmlns:a16="http://schemas.microsoft.com/office/drawing/2014/main" id="{E7ADDC57-48B9-3B43-BC8F-6D6D3D7654B2}"/>
              </a:ext>
            </a:extLst>
          </p:cNvPr>
          <p:cNvSpPr>
            <a:spLocks noChangeArrowheads="1"/>
          </p:cNvSpPr>
          <p:nvPr/>
        </p:nvSpPr>
        <p:spPr bwMode="auto">
          <a:xfrm>
            <a:off x="941388" y="4922838"/>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数据库</a:t>
            </a:r>
            <a:endParaRPr lang="zh-CN" altLang="en-US" sz="1800">
              <a:latin typeface="Verdana" panose="020B0604030504040204" pitchFamily="34" charset="0"/>
            </a:endParaRPr>
          </a:p>
        </p:txBody>
      </p:sp>
      <p:sp>
        <p:nvSpPr>
          <p:cNvPr id="49208" name="Rectangle 666">
            <a:extLst>
              <a:ext uri="{FF2B5EF4-FFF2-40B4-BE49-F238E27FC236}">
                <a16:creationId xmlns:a16="http://schemas.microsoft.com/office/drawing/2014/main" id="{4A83C0C8-3A25-C149-995C-4A4706198468}"/>
              </a:ext>
            </a:extLst>
          </p:cNvPr>
          <p:cNvSpPr>
            <a:spLocks noChangeArrowheads="1"/>
          </p:cNvSpPr>
          <p:nvPr/>
        </p:nvSpPr>
        <p:spPr bwMode="auto">
          <a:xfrm>
            <a:off x="2679700" y="4900613"/>
            <a:ext cx="2290763"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09" name="Rectangle 667">
            <a:extLst>
              <a:ext uri="{FF2B5EF4-FFF2-40B4-BE49-F238E27FC236}">
                <a16:creationId xmlns:a16="http://schemas.microsoft.com/office/drawing/2014/main" id="{A90761D4-5F87-A648-81CE-BAF6960CD1C4}"/>
              </a:ext>
            </a:extLst>
          </p:cNvPr>
          <p:cNvSpPr>
            <a:spLocks noChangeArrowheads="1"/>
          </p:cNvSpPr>
          <p:nvPr/>
        </p:nvSpPr>
        <p:spPr bwMode="auto">
          <a:xfrm>
            <a:off x="3411538" y="4922838"/>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推理机</a:t>
            </a:r>
            <a:endParaRPr lang="zh-CN" altLang="en-US" sz="1800">
              <a:latin typeface="Verdana" panose="020B0604030504040204" pitchFamily="34" charset="0"/>
            </a:endParaRPr>
          </a:p>
        </p:txBody>
      </p:sp>
      <p:sp>
        <p:nvSpPr>
          <p:cNvPr id="49210" name="Rectangle 668">
            <a:extLst>
              <a:ext uri="{FF2B5EF4-FFF2-40B4-BE49-F238E27FC236}">
                <a16:creationId xmlns:a16="http://schemas.microsoft.com/office/drawing/2014/main" id="{D16D2AB4-DBCC-794E-8312-A69FD5270434}"/>
              </a:ext>
            </a:extLst>
          </p:cNvPr>
          <p:cNvSpPr>
            <a:spLocks noChangeArrowheads="1"/>
          </p:cNvSpPr>
          <p:nvPr/>
        </p:nvSpPr>
        <p:spPr bwMode="auto">
          <a:xfrm>
            <a:off x="5426075" y="4900613"/>
            <a:ext cx="2289175" cy="495300"/>
          </a:xfrm>
          <a:prstGeom prst="rect">
            <a:avLst/>
          </a:prstGeom>
          <a:solidFill>
            <a:srgbClr val="FFFFFF"/>
          </a:solidFill>
          <a:ln w="11113">
            <a:solidFill>
              <a:srgbClr val="000000"/>
            </a:solidFill>
            <a:miter lim="800000"/>
            <a:headEnd/>
            <a:tailEnd/>
          </a:ln>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11" name="Rectangle 669">
            <a:extLst>
              <a:ext uri="{FF2B5EF4-FFF2-40B4-BE49-F238E27FC236}">
                <a16:creationId xmlns:a16="http://schemas.microsoft.com/office/drawing/2014/main" id="{D2CC5093-D2DE-644B-9619-5F97C9BEF316}"/>
              </a:ext>
            </a:extLst>
          </p:cNvPr>
          <p:cNvSpPr>
            <a:spLocks noChangeArrowheads="1"/>
          </p:cNvSpPr>
          <p:nvPr/>
        </p:nvSpPr>
        <p:spPr bwMode="auto">
          <a:xfrm>
            <a:off x="6157913" y="4922838"/>
            <a:ext cx="8763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知识库</a:t>
            </a:r>
            <a:endParaRPr lang="zh-CN" altLang="en-US" sz="1800">
              <a:latin typeface="Verdana" panose="020B0604030504040204" pitchFamily="34" charset="0"/>
            </a:endParaRPr>
          </a:p>
        </p:txBody>
      </p:sp>
      <p:grpSp>
        <p:nvGrpSpPr>
          <p:cNvPr id="49212" name="Group 673">
            <a:extLst>
              <a:ext uri="{FF2B5EF4-FFF2-40B4-BE49-F238E27FC236}">
                <a16:creationId xmlns:a16="http://schemas.microsoft.com/office/drawing/2014/main" id="{825C78E8-B483-4141-838F-E8F8E6991A2E}"/>
              </a:ext>
            </a:extLst>
          </p:cNvPr>
          <p:cNvGrpSpPr>
            <a:grpSpLocks/>
          </p:cNvGrpSpPr>
          <p:nvPr/>
        </p:nvGrpSpPr>
        <p:grpSpPr bwMode="auto">
          <a:xfrm>
            <a:off x="1887538" y="2039938"/>
            <a:ext cx="120650" cy="592137"/>
            <a:chOff x="1234" y="968"/>
            <a:chExt cx="76" cy="373"/>
          </a:xfrm>
        </p:grpSpPr>
        <p:sp>
          <p:nvSpPr>
            <p:cNvPr id="49825" name="Line 670">
              <a:extLst>
                <a:ext uri="{FF2B5EF4-FFF2-40B4-BE49-F238E27FC236}">
                  <a16:creationId xmlns:a16="http://schemas.microsoft.com/office/drawing/2014/main" id="{949E67E3-FB92-A24C-B857-6FF2F784AD89}"/>
                </a:ext>
              </a:extLst>
            </p:cNvPr>
            <p:cNvSpPr>
              <a:spLocks noChangeShapeType="1"/>
            </p:cNvSpPr>
            <p:nvPr/>
          </p:nvSpPr>
          <p:spPr bwMode="auto">
            <a:xfrm>
              <a:off x="1272"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26" name="Freeform 671">
              <a:extLst>
                <a:ext uri="{FF2B5EF4-FFF2-40B4-BE49-F238E27FC236}">
                  <a16:creationId xmlns:a16="http://schemas.microsoft.com/office/drawing/2014/main" id="{82D13210-7029-0943-86A1-52F92623ACAC}"/>
                </a:ext>
              </a:extLst>
            </p:cNvPr>
            <p:cNvSpPr>
              <a:spLocks/>
            </p:cNvSpPr>
            <p:nvPr/>
          </p:nvSpPr>
          <p:spPr bwMode="auto">
            <a:xfrm>
              <a:off x="1234" y="968"/>
              <a:ext cx="76" cy="82"/>
            </a:xfrm>
            <a:custGeom>
              <a:avLst/>
              <a:gdLst>
                <a:gd name="T0" fmla="*/ 76 w 76"/>
                <a:gd name="T1" fmla="*/ 82 h 82"/>
                <a:gd name="T2" fmla="*/ 38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8"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27" name="Freeform 672">
              <a:extLst>
                <a:ext uri="{FF2B5EF4-FFF2-40B4-BE49-F238E27FC236}">
                  <a16:creationId xmlns:a16="http://schemas.microsoft.com/office/drawing/2014/main" id="{24E47755-E308-614C-8752-9C87BA20565C}"/>
                </a:ext>
              </a:extLst>
            </p:cNvPr>
            <p:cNvSpPr>
              <a:spLocks/>
            </p:cNvSpPr>
            <p:nvPr/>
          </p:nvSpPr>
          <p:spPr bwMode="auto">
            <a:xfrm>
              <a:off x="1234" y="1261"/>
              <a:ext cx="76" cy="80"/>
            </a:xfrm>
            <a:custGeom>
              <a:avLst/>
              <a:gdLst>
                <a:gd name="T0" fmla="*/ 0 w 76"/>
                <a:gd name="T1" fmla="*/ 0 h 80"/>
                <a:gd name="T2" fmla="*/ 38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8"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3" name="Group 677">
            <a:extLst>
              <a:ext uri="{FF2B5EF4-FFF2-40B4-BE49-F238E27FC236}">
                <a16:creationId xmlns:a16="http://schemas.microsoft.com/office/drawing/2014/main" id="{8FA48432-9DCB-6346-9E02-0F67B995D74F}"/>
              </a:ext>
            </a:extLst>
          </p:cNvPr>
          <p:cNvGrpSpPr>
            <a:grpSpLocks/>
          </p:cNvGrpSpPr>
          <p:nvPr/>
        </p:nvGrpSpPr>
        <p:grpSpPr bwMode="auto">
          <a:xfrm>
            <a:off x="4084638" y="2039938"/>
            <a:ext cx="120650" cy="592137"/>
            <a:chOff x="2618" y="968"/>
            <a:chExt cx="76" cy="373"/>
          </a:xfrm>
        </p:grpSpPr>
        <p:sp>
          <p:nvSpPr>
            <p:cNvPr id="49822" name="Line 674">
              <a:extLst>
                <a:ext uri="{FF2B5EF4-FFF2-40B4-BE49-F238E27FC236}">
                  <a16:creationId xmlns:a16="http://schemas.microsoft.com/office/drawing/2014/main" id="{6D23AF33-D18A-C143-B3CC-379577F75942}"/>
                </a:ext>
              </a:extLst>
            </p:cNvPr>
            <p:cNvSpPr>
              <a:spLocks noChangeShapeType="1"/>
            </p:cNvSpPr>
            <p:nvPr/>
          </p:nvSpPr>
          <p:spPr bwMode="auto">
            <a:xfrm>
              <a:off x="2655"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23" name="Freeform 675">
              <a:extLst>
                <a:ext uri="{FF2B5EF4-FFF2-40B4-BE49-F238E27FC236}">
                  <a16:creationId xmlns:a16="http://schemas.microsoft.com/office/drawing/2014/main" id="{C12ADF6B-5176-6345-AA16-851FEB4A4B43}"/>
                </a:ext>
              </a:extLst>
            </p:cNvPr>
            <p:cNvSpPr>
              <a:spLocks/>
            </p:cNvSpPr>
            <p:nvPr/>
          </p:nvSpPr>
          <p:spPr bwMode="auto">
            <a:xfrm>
              <a:off x="2618" y="968"/>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24" name="Freeform 676">
              <a:extLst>
                <a:ext uri="{FF2B5EF4-FFF2-40B4-BE49-F238E27FC236}">
                  <a16:creationId xmlns:a16="http://schemas.microsoft.com/office/drawing/2014/main" id="{4F7CEAFC-1A63-E148-85D2-45B3797EA039}"/>
                </a:ext>
              </a:extLst>
            </p:cNvPr>
            <p:cNvSpPr>
              <a:spLocks/>
            </p:cNvSpPr>
            <p:nvPr/>
          </p:nvSpPr>
          <p:spPr bwMode="auto">
            <a:xfrm>
              <a:off x="2618" y="1261"/>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4" name="Group 681">
            <a:extLst>
              <a:ext uri="{FF2B5EF4-FFF2-40B4-BE49-F238E27FC236}">
                <a16:creationId xmlns:a16="http://schemas.microsoft.com/office/drawing/2014/main" id="{F441EB4C-1887-534F-BD8F-A0E537E74A8B}"/>
              </a:ext>
            </a:extLst>
          </p:cNvPr>
          <p:cNvGrpSpPr>
            <a:grpSpLocks/>
          </p:cNvGrpSpPr>
          <p:nvPr/>
        </p:nvGrpSpPr>
        <p:grpSpPr bwMode="auto">
          <a:xfrm>
            <a:off x="6281738" y="2039938"/>
            <a:ext cx="120650" cy="592137"/>
            <a:chOff x="4002" y="968"/>
            <a:chExt cx="76" cy="373"/>
          </a:xfrm>
        </p:grpSpPr>
        <p:sp>
          <p:nvSpPr>
            <p:cNvPr id="49819" name="Line 678">
              <a:extLst>
                <a:ext uri="{FF2B5EF4-FFF2-40B4-BE49-F238E27FC236}">
                  <a16:creationId xmlns:a16="http://schemas.microsoft.com/office/drawing/2014/main" id="{66343C28-17FF-1942-A5F4-99F2E9AE3529}"/>
                </a:ext>
              </a:extLst>
            </p:cNvPr>
            <p:cNvSpPr>
              <a:spLocks noChangeShapeType="1"/>
            </p:cNvSpPr>
            <p:nvPr/>
          </p:nvSpPr>
          <p:spPr bwMode="auto">
            <a:xfrm>
              <a:off x="4039" y="1046"/>
              <a:ext cx="1" cy="21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20" name="Freeform 679">
              <a:extLst>
                <a:ext uri="{FF2B5EF4-FFF2-40B4-BE49-F238E27FC236}">
                  <a16:creationId xmlns:a16="http://schemas.microsoft.com/office/drawing/2014/main" id="{AE90AFAA-41AF-2F4A-A45B-677B732323EC}"/>
                </a:ext>
              </a:extLst>
            </p:cNvPr>
            <p:cNvSpPr>
              <a:spLocks/>
            </p:cNvSpPr>
            <p:nvPr/>
          </p:nvSpPr>
          <p:spPr bwMode="auto">
            <a:xfrm>
              <a:off x="4002" y="968"/>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21" name="Freeform 680">
              <a:extLst>
                <a:ext uri="{FF2B5EF4-FFF2-40B4-BE49-F238E27FC236}">
                  <a16:creationId xmlns:a16="http://schemas.microsoft.com/office/drawing/2014/main" id="{7D0136F5-222C-8A4B-94D9-88E602C92DFD}"/>
                </a:ext>
              </a:extLst>
            </p:cNvPr>
            <p:cNvSpPr>
              <a:spLocks/>
            </p:cNvSpPr>
            <p:nvPr/>
          </p:nvSpPr>
          <p:spPr bwMode="auto">
            <a:xfrm>
              <a:off x="4002" y="1261"/>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5" name="Group 685">
            <a:extLst>
              <a:ext uri="{FF2B5EF4-FFF2-40B4-BE49-F238E27FC236}">
                <a16:creationId xmlns:a16="http://schemas.microsoft.com/office/drawing/2014/main" id="{304589D7-560F-CE47-B92E-40F571990AD9}"/>
              </a:ext>
            </a:extLst>
          </p:cNvPr>
          <p:cNvGrpSpPr>
            <a:grpSpLocks/>
          </p:cNvGrpSpPr>
          <p:nvPr/>
        </p:nvGrpSpPr>
        <p:grpSpPr bwMode="auto">
          <a:xfrm>
            <a:off x="1887538" y="3224213"/>
            <a:ext cx="120650" cy="592137"/>
            <a:chOff x="1234" y="1714"/>
            <a:chExt cx="76" cy="373"/>
          </a:xfrm>
        </p:grpSpPr>
        <p:sp>
          <p:nvSpPr>
            <p:cNvPr id="49816" name="Line 682">
              <a:extLst>
                <a:ext uri="{FF2B5EF4-FFF2-40B4-BE49-F238E27FC236}">
                  <a16:creationId xmlns:a16="http://schemas.microsoft.com/office/drawing/2014/main" id="{DBD3C919-7845-C043-8EF6-D6859B0DBB1E}"/>
                </a:ext>
              </a:extLst>
            </p:cNvPr>
            <p:cNvSpPr>
              <a:spLocks noChangeShapeType="1"/>
            </p:cNvSpPr>
            <p:nvPr/>
          </p:nvSpPr>
          <p:spPr bwMode="auto">
            <a:xfrm>
              <a:off x="1272" y="1792"/>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17" name="Freeform 683">
              <a:extLst>
                <a:ext uri="{FF2B5EF4-FFF2-40B4-BE49-F238E27FC236}">
                  <a16:creationId xmlns:a16="http://schemas.microsoft.com/office/drawing/2014/main" id="{AE241A76-E15B-8F45-B5A2-7846248328A7}"/>
                </a:ext>
              </a:extLst>
            </p:cNvPr>
            <p:cNvSpPr>
              <a:spLocks/>
            </p:cNvSpPr>
            <p:nvPr/>
          </p:nvSpPr>
          <p:spPr bwMode="auto">
            <a:xfrm>
              <a:off x="1234" y="1714"/>
              <a:ext cx="76" cy="81"/>
            </a:xfrm>
            <a:custGeom>
              <a:avLst/>
              <a:gdLst>
                <a:gd name="T0" fmla="*/ 76 w 76"/>
                <a:gd name="T1" fmla="*/ 81 h 81"/>
                <a:gd name="T2" fmla="*/ 38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8"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18" name="Freeform 684">
              <a:extLst>
                <a:ext uri="{FF2B5EF4-FFF2-40B4-BE49-F238E27FC236}">
                  <a16:creationId xmlns:a16="http://schemas.microsoft.com/office/drawing/2014/main" id="{94CAE3AC-BCB6-3E4D-AB06-E9D6DA6BE22E}"/>
                </a:ext>
              </a:extLst>
            </p:cNvPr>
            <p:cNvSpPr>
              <a:spLocks/>
            </p:cNvSpPr>
            <p:nvPr/>
          </p:nvSpPr>
          <p:spPr bwMode="auto">
            <a:xfrm>
              <a:off x="1234" y="2006"/>
              <a:ext cx="76" cy="81"/>
            </a:xfrm>
            <a:custGeom>
              <a:avLst/>
              <a:gdLst>
                <a:gd name="T0" fmla="*/ 0 w 76"/>
                <a:gd name="T1" fmla="*/ 0 h 81"/>
                <a:gd name="T2" fmla="*/ 38 w 76"/>
                <a:gd name="T3" fmla="*/ 81 h 81"/>
                <a:gd name="T4" fmla="*/ 76 w 76"/>
                <a:gd name="T5" fmla="*/ 0 h 81"/>
                <a:gd name="T6" fmla="*/ 0 w 76"/>
                <a:gd name="T7" fmla="*/ 0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0" y="0"/>
                  </a:moveTo>
                  <a:lnTo>
                    <a:pt x="38" y="81"/>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6" name="Group 689">
            <a:extLst>
              <a:ext uri="{FF2B5EF4-FFF2-40B4-BE49-F238E27FC236}">
                <a16:creationId xmlns:a16="http://schemas.microsoft.com/office/drawing/2014/main" id="{027B3967-75CB-7E42-8140-54EB00460D6D}"/>
              </a:ext>
            </a:extLst>
          </p:cNvPr>
          <p:cNvGrpSpPr>
            <a:grpSpLocks/>
          </p:cNvGrpSpPr>
          <p:nvPr/>
        </p:nvGrpSpPr>
        <p:grpSpPr bwMode="auto">
          <a:xfrm>
            <a:off x="6007100" y="3224213"/>
            <a:ext cx="120650" cy="592137"/>
            <a:chOff x="3829" y="1714"/>
            <a:chExt cx="76" cy="373"/>
          </a:xfrm>
        </p:grpSpPr>
        <p:sp>
          <p:nvSpPr>
            <p:cNvPr id="49813" name="Line 686">
              <a:extLst>
                <a:ext uri="{FF2B5EF4-FFF2-40B4-BE49-F238E27FC236}">
                  <a16:creationId xmlns:a16="http://schemas.microsoft.com/office/drawing/2014/main" id="{3A067E62-E3E2-F94B-B201-E5F09B5E7BE5}"/>
                </a:ext>
              </a:extLst>
            </p:cNvPr>
            <p:cNvSpPr>
              <a:spLocks noChangeShapeType="1"/>
            </p:cNvSpPr>
            <p:nvPr/>
          </p:nvSpPr>
          <p:spPr bwMode="auto">
            <a:xfrm>
              <a:off x="3866" y="1792"/>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14" name="Freeform 687">
              <a:extLst>
                <a:ext uri="{FF2B5EF4-FFF2-40B4-BE49-F238E27FC236}">
                  <a16:creationId xmlns:a16="http://schemas.microsoft.com/office/drawing/2014/main" id="{4E78F2C6-2B49-5A44-B6BA-C1CBED68F8EA}"/>
                </a:ext>
              </a:extLst>
            </p:cNvPr>
            <p:cNvSpPr>
              <a:spLocks/>
            </p:cNvSpPr>
            <p:nvPr/>
          </p:nvSpPr>
          <p:spPr bwMode="auto">
            <a:xfrm>
              <a:off x="3829" y="1714"/>
              <a:ext cx="76" cy="81"/>
            </a:xfrm>
            <a:custGeom>
              <a:avLst/>
              <a:gdLst>
                <a:gd name="T0" fmla="*/ 76 w 76"/>
                <a:gd name="T1" fmla="*/ 81 h 81"/>
                <a:gd name="T2" fmla="*/ 37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7"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15" name="Freeform 688">
              <a:extLst>
                <a:ext uri="{FF2B5EF4-FFF2-40B4-BE49-F238E27FC236}">
                  <a16:creationId xmlns:a16="http://schemas.microsoft.com/office/drawing/2014/main" id="{E354B84F-F858-E749-BBE1-69BDA0AC2A7A}"/>
                </a:ext>
              </a:extLst>
            </p:cNvPr>
            <p:cNvSpPr>
              <a:spLocks/>
            </p:cNvSpPr>
            <p:nvPr/>
          </p:nvSpPr>
          <p:spPr bwMode="auto">
            <a:xfrm>
              <a:off x="3829" y="2006"/>
              <a:ext cx="76" cy="81"/>
            </a:xfrm>
            <a:custGeom>
              <a:avLst/>
              <a:gdLst>
                <a:gd name="T0" fmla="*/ 0 w 76"/>
                <a:gd name="T1" fmla="*/ 0 h 81"/>
                <a:gd name="T2" fmla="*/ 37 w 76"/>
                <a:gd name="T3" fmla="*/ 81 h 81"/>
                <a:gd name="T4" fmla="*/ 76 w 76"/>
                <a:gd name="T5" fmla="*/ 0 h 81"/>
                <a:gd name="T6" fmla="*/ 0 w 76"/>
                <a:gd name="T7" fmla="*/ 0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0" y="0"/>
                  </a:moveTo>
                  <a:lnTo>
                    <a:pt x="37" y="81"/>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7" name="Group 693">
            <a:extLst>
              <a:ext uri="{FF2B5EF4-FFF2-40B4-BE49-F238E27FC236}">
                <a16:creationId xmlns:a16="http://schemas.microsoft.com/office/drawing/2014/main" id="{0592E76E-B200-C040-B3D0-6024470E06AE}"/>
              </a:ext>
            </a:extLst>
          </p:cNvPr>
          <p:cNvGrpSpPr>
            <a:grpSpLocks/>
          </p:cNvGrpSpPr>
          <p:nvPr/>
        </p:nvGrpSpPr>
        <p:grpSpPr bwMode="auto">
          <a:xfrm>
            <a:off x="2986088" y="4308475"/>
            <a:ext cx="120650" cy="592138"/>
            <a:chOff x="1926" y="2397"/>
            <a:chExt cx="76" cy="373"/>
          </a:xfrm>
        </p:grpSpPr>
        <p:sp>
          <p:nvSpPr>
            <p:cNvPr id="49810" name="Line 690">
              <a:extLst>
                <a:ext uri="{FF2B5EF4-FFF2-40B4-BE49-F238E27FC236}">
                  <a16:creationId xmlns:a16="http://schemas.microsoft.com/office/drawing/2014/main" id="{F4AB0A8F-73C6-C94C-9ED0-B80763018212}"/>
                </a:ext>
              </a:extLst>
            </p:cNvPr>
            <p:cNvSpPr>
              <a:spLocks noChangeShapeType="1"/>
            </p:cNvSpPr>
            <p:nvPr/>
          </p:nvSpPr>
          <p:spPr bwMode="auto">
            <a:xfrm>
              <a:off x="1964" y="2475"/>
              <a:ext cx="1" cy="21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11" name="Freeform 691">
              <a:extLst>
                <a:ext uri="{FF2B5EF4-FFF2-40B4-BE49-F238E27FC236}">
                  <a16:creationId xmlns:a16="http://schemas.microsoft.com/office/drawing/2014/main" id="{C18BE4FF-F196-444D-B46D-5C17D000ED5C}"/>
                </a:ext>
              </a:extLst>
            </p:cNvPr>
            <p:cNvSpPr>
              <a:spLocks/>
            </p:cNvSpPr>
            <p:nvPr/>
          </p:nvSpPr>
          <p:spPr bwMode="auto">
            <a:xfrm>
              <a:off x="1926" y="2397"/>
              <a:ext cx="76" cy="82"/>
            </a:xfrm>
            <a:custGeom>
              <a:avLst/>
              <a:gdLst>
                <a:gd name="T0" fmla="*/ 76 w 76"/>
                <a:gd name="T1" fmla="*/ 82 h 82"/>
                <a:gd name="T2" fmla="*/ 38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8"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12" name="Freeform 692">
              <a:extLst>
                <a:ext uri="{FF2B5EF4-FFF2-40B4-BE49-F238E27FC236}">
                  <a16:creationId xmlns:a16="http://schemas.microsoft.com/office/drawing/2014/main" id="{282E0422-88AB-D146-A198-80014AD286D2}"/>
                </a:ext>
              </a:extLst>
            </p:cNvPr>
            <p:cNvSpPr>
              <a:spLocks/>
            </p:cNvSpPr>
            <p:nvPr/>
          </p:nvSpPr>
          <p:spPr bwMode="auto">
            <a:xfrm>
              <a:off x="1926" y="2690"/>
              <a:ext cx="76" cy="80"/>
            </a:xfrm>
            <a:custGeom>
              <a:avLst/>
              <a:gdLst>
                <a:gd name="T0" fmla="*/ 0 w 76"/>
                <a:gd name="T1" fmla="*/ 0 h 80"/>
                <a:gd name="T2" fmla="*/ 38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8"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8" name="Group 697">
            <a:extLst>
              <a:ext uri="{FF2B5EF4-FFF2-40B4-BE49-F238E27FC236}">
                <a16:creationId xmlns:a16="http://schemas.microsoft.com/office/drawing/2014/main" id="{037883D9-7D8A-8548-8013-9A4B5967FAAC}"/>
              </a:ext>
            </a:extLst>
          </p:cNvPr>
          <p:cNvGrpSpPr>
            <a:grpSpLocks/>
          </p:cNvGrpSpPr>
          <p:nvPr/>
        </p:nvGrpSpPr>
        <p:grpSpPr bwMode="auto">
          <a:xfrm>
            <a:off x="4084638" y="3224213"/>
            <a:ext cx="120650" cy="1676400"/>
            <a:chOff x="2618" y="1714"/>
            <a:chExt cx="76" cy="1056"/>
          </a:xfrm>
        </p:grpSpPr>
        <p:sp>
          <p:nvSpPr>
            <p:cNvPr id="49807" name="Line 694">
              <a:extLst>
                <a:ext uri="{FF2B5EF4-FFF2-40B4-BE49-F238E27FC236}">
                  <a16:creationId xmlns:a16="http://schemas.microsoft.com/office/drawing/2014/main" id="{1B65D5D0-1977-1745-9882-172179C7B3C9}"/>
                </a:ext>
              </a:extLst>
            </p:cNvPr>
            <p:cNvSpPr>
              <a:spLocks noChangeShapeType="1"/>
            </p:cNvSpPr>
            <p:nvPr/>
          </p:nvSpPr>
          <p:spPr bwMode="auto">
            <a:xfrm>
              <a:off x="2655" y="1792"/>
              <a:ext cx="1" cy="9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08" name="Freeform 695">
              <a:extLst>
                <a:ext uri="{FF2B5EF4-FFF2-40B4-BE49-F238E27FC236}">
                  <a16:creationId xmlns:a16="http://schemas.microsoft.com/office/drawing/2014/main" id="{A8EF7E6D-8CFD-454C-B58D-BE76E1C36B49}"/>
                </a:ext>
              </a:extLst>
            </p:cNvPr>
            <p:cNvSpPr>
              <a:spLocks/>
            </p:cNvSpPr>
            <p:nvPr/>
          </p:nvSpPr>
          <p:spPr bwMode="auto">
            <a:xfrm>
              <a:off x="2618" y="1714"/>
              <a:ext cx="76" cy="81"/>
            </a:xfrm>
            <a:custGeom>
              <a:avLst/>
              <a:gdLst>
                <a:gd name="T0" fmla="*/ 76 w 76"/>
                <a:gd name="T1" fmla="*/ 81 h 81"/>
                <a:gd name="T2" fmla="*/ 37 w 76"/>
                <a:gd name="T3" fmla="*/ 0 h 81"/>
                <a:gd name="T4" fmla="*/ 0 w 76"/>
                <a:gd name="T5" fmla="*/ 81 h 81"/>
                <a:gd name="T6" fmla="*/ 76 w 76"/>
                <a:gd name="T7" fmla="*/ 81 h 81"/>
                <a:gd name="T8" fmla="*/ 0 60000 65536"/>
                <a:gd name="T9" fmla="*/ 0 60000 65536"/>
                <a:gd name="T10" fmla="*/ 0 60000 65536"/>
                <a:gd name="T11" fmla="*/ 0 60000 65536"/>
                <a:gd name="T12" fmla="*/ 0 w 76"/>
                <a:gd name="T13" fmla="*/ 0 h 81"/>
                <a:gd name="T14" fmla="*/ 76 w 76"/>
                <a:gd name="T15" fmla="*/ 81 h 81"/>
              </a:gdLst>
              <a:ahLst/>
              <a:cxnLst>
                <a:cxn ang="T8">
                  <a:pos x="T0" y="T1"/>
                </a:cxn>
                <a:cxn ang="T9">
                  <a:pos x="T2" y="T3"/>
                </a:cxn>
                <a:cxn ang="T10">
                  <a:pos x="T4" y="T5"/>
                </a:cxn>
                <a:cxn ang="T11">
                  <a:pos x="T6" y="T7"/>
                </a:cxn>
              </a:cxnLst>
              <a:rect l="T12" t="T13" r="T14" b="T15"/>
              <a:pathLst>
                <a:path w="76" h="81">
                  <a:moveTo>
                    <a:pt x="76" y="81"/>
                  </a:moveTo>
                  <a:lnTo>
                    <a:pt x="37" y="0"/>
                  </a:lnTo>
                  <a:lnTo>
                    <a:pt x="0" y="81"/>
                  </a:lnTo>
                  <a:lnTo>
                    <a:pt x="76"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09" name="Freeform 696">
              <a:extLst>
                <a:ext uri="{FF2B5EF4-FFF2-40B4-BE49-F238E27FC236}">
                  <a16:creationId xmlns:a16="http://schemas.microsoft.com/office/drawing/2014/main" id="{7F3C3DDC-2EAE-2049-9EBA-36D7EC10DB3A}"/>
                </a:ext>
              </a:extLst>
            </p:cNvPr>
            <p:cNvSpPr>
              <a:spLocks/>
            </p:cNvSpPr>
            <p:nvPr/>
          </p:nvSpPr>
          <p:spPr bwMode="auto">
            <a:xfrm>
              <a:off x="2618" y="2690"/>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19" name="Group 701">
            <a:extLst>
              <a:ext uri="{FF2B5EF4-FFF2-40B4-BE49-F238E27FC236}">
                <a16:creationId xmlns:a16="http://schemas.microsoft.com/office/drawing/2014/main" id="{F7DD221D-4A1D-D34C-80F3-A30FB6BA6116}"/>
              </a:ext>
            </a:extLst>
          </p:cNvPr>
          <p:cNvGrpSpPr>
            <a:grpSpLocks/>
          </p:cNvGrpSpPr>
          <p:nvPr/>
        </p:nvGrpSpPr>
        <p:grpSpPr bwMode="auto">
          <a:xfrm>
            <a:off x="2312988" y="5132388"/>
            <a:ext cx="366712" cy="130175"/>
            <a:chOff x="1502" y="2916"/>
            <a:chExt cx="231" cy="82"/>
          </a:xfrm>
        </p:grpSpPr>
        <p:sp>
          <p:nvSpPr>
            <p:cNvPr id="49804" name="Line 698">
              <a:extLst>
                <a:ext uri="{FF2B5EF4-FFF2-40B4-BE49-F238E27FC236}">
                  <a16:creationId xmlns:a16="http://schemas.microsoft.com/office/drawing/2014/main" id="{0D0C7F45-8352-8749-BA16-5A3FC7EBB99A}"/>
                </a:ext>
              </a:extLst>
            </p:cNvPr>
            <p:cNvSpPr>
              <a:spLocks noChangeShapeType="1"/>
            </p:cNvSpPr>
            <p:nvPr/>
          </p:nvSpPr>
          <p:spPr bwMode="auto">
            <a:xfrm>
              <a:off x="1574" y="2956"/>
              <a:ext cx="8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05" name="Freeform 699">
              <a:extLst>
                <a:ext uri="{FF2B5EF4-FFF2-40B4-BE49-F238E27FC236}">
                  <a16:creationId xmlns:a16="http://schemas.microsoft.com/office/drawing/2014/main" id="{61E421B0-24F6-164A-97C5-B19CF0B5E47C}"/>
                </a:ext>
              </a:extLst>
            </p:cNvPr>
            <p:cNvSpPr>
              <a:spLocks/>
            </p:cNvSpPr>
            <p:nvPr/>
          </p:nvSpPr>
          <p:spPr bwMode="auto">
            <a:xfrm>
              <a:off x="1502" y="2916"/>
              <a:ext cx="76" cy="82"/>
            </a:xfrm>
            <a:custGeom>
              <a:avLst/>
              <a:gdLst>
                <a:gd name="T0" fmla="*/ 76 w 76"/>
                <a:gd name="T1" fmla="*/ 0 h 82"/>
                <a:gd name="T2" fmla="*/ 0 w 76"/>
                <a:gd name="T3" fmla="*/ 40 h 82"/>
                <a:gd name="T4" fmla="*/ 76 w 76"/>
                <a:gd name="T5" fmla="*/ 82 h 82"/>
                <a:gd name="T6" fmla="*/ 76 w 76"/>
                <a:gd name="T7" fmla="*/ 0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0"/>
                  </a:moveTo>
                  <a:lnTo>
                    <a:pt x="0" y="40"/>
                  </a:lnTo>
                  <a:lnTo>
                    <a:pt x="76" y="8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06" name="Freeform 700">
              <a:extLst>
                <a:ext uri="{FF2B5EF4-FFF2-40B4-BE49-F238E27FC236}">
                  <a16:creationId xmlns:a16="http://schemas.microsoft.com/office/drawing/2014/main" id="{7D3C7D8B-37A2-A94A-8093-0AA680134508}"/>
                </a:ext>
              </a:extLst>
            </p:cNvPr>
            <p:cNvSpPr>
              <a:spLocks/>
            </p:cNvSpPr>
            <p:nvPr/>
          </p:nvSpPr>
          <p:spPr bwMode="auto">
            <a:xfrm>
              <a:off x="1658" y="2916"/>
              <a:ext cx="75" cy="82"/>
            </a:xfrm>
            <a:custGeom>
              <a:avLst/>
              <a:gdLst>
                <a:gd name="T0" fmla="*/ 0 w 75"/>
                <a:gd name="T1" fmla="*/ 82 h 82"/>
                <a:gd name="T2" fmla="*/ 75 w 75"/>
                <a:gd name="T3" fmla="*/ 40 h 82"/>
                <a:gd name="T4" fmla="*/ 0 w 75"/>
                <a:gd name="T5" fmla="*/ 0 h 82"/>
                <a:gd name="T6" fmla="*/ 0 w 75"/>
                <a:gd name="T7" fmla="*/ 82 h 82"/>
                <a:gd name="T8" fmla="*/ 0 60000 65536"/>
                <a:gd name="T9" fmla="*/ 0 60000 65536"/>
                <a:gd name="T10" fmla="*/ 0 60000 65536"/>
                <a:gd name="T11" fmla="*/ 0 60000 65536"/>
                <a:gd name="T12" fmla="*/ 0 w 75"/>
                <a:gd name="T13" fmla="*/ 0 h 82"/>
                <a:gd name="T14" fmla="*/ 75 w 75"/>
                <a:gd name="T15" fmla="*/ 82 h 82"/>
              </a:gdLst>
              <a:ahLst/>
              <a:cxnLst>
                <a:cxn ang="T8">
                  <a:pos x="T0" y="T1"/>
                </a:cxn>
                <a:cxn ang="T9">
                  <a:pos x="T2" y="T3"/>
                </a:cxn>
                <a:cxn ang="T10">
                  <a:pos x="T4" y="T5"/>
                </a:cxn>
                <a:cxn ang="T11">
                  <a:pos x="T6" y="T7"/>
                </a:cxn>
              </a:cxnLst>
              <a:rect l="T12" t="T13" r="T14" b="T15"/>
              <a:pathLst>
                <a:path w="75" h="82">
                  <a:moveTo>
                    <a:pt x="0" y="82"/>
                  </a:moveTo>
                  <a:lnTo>
                    <a:pt x="75" y="40"/>
                  </a:lnTo>
                  <a:lnTo>
                    <a:pt x="0" y="0"/>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20" name="Group 704">
            <a:extLst>
              <a:ext uri="{FF2B5EF4-FFF2-40B4-BE49-F238E27FC236}">
                <a16:creationId xmlns:a16="http://schemas.microsoft.com/office/drawing/2014/main" id="{3EE4AC44-0893-404B-84B6-FA2E42694B41}"/>
              </a:ext>
            </a:extLst>
          </p:cNvPr>
          <p:cNvGrpSpPr>
            <a:grpSpLocks/>
          </p:cNvGrpSpPr>
          <p:nvPr/>
        </p:nvGrpSpPr>
        <p:grpSpPr bwMode="auto">
          <a:xfrm>
            <a:off x="4967288" y="5033963"/>
            <a:ext cx="458787" cy="130175"/>
            <a:chOff x="3174" y="2854"/>
            <a:chExt cx="289" cy="82"/>
          </a:xfrm>
        </p:grpSpPr>
        <p:sp>
          <p:nvSpPr>
            <p:cNvPr id="49802" name="Line 702">
              <a:extLst>
                <a:ext uri="{FF2B5EF4-FFF2-40B4-BE49-F238E27FC236}">
                  <a16:creationId xmlns:a16="http://schemas.microsoft.com/office/drawing/2014/main" id="{799C407E-8C9A-3B49-B8E2-1159EE1727CC}"/>
                </a:ext>
              </a:extLst>
            </p:cNvPr>
            <p:cNvSpPr>
              <a:spLocks noChangeShapeType="1"/>
            </p:cNvSpPr>
            <p:nvPr/>
          </p:nvSpPr>
          <p:spPr bwMode="auto">
            <a:xfrm flipH="1">
              <a:off x="3246" y="2894"/>
              <a:ext cx="2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03" name="Freeform 703">
              <a:extLst>
                <a:ext uri="{FF2B5EF4-FFF2-40B4-BE49-F238E27FC236}">
                  <a16:creationId xmlns:a16="http://schemas.microsoft.com/office/drawing/2014/main" id="{AFE0757C-ED49-0B4B-9E71-870E0A9E9F8A}"/>
                </a:ext>
              </a:extLst>
            </p:cNvPr>
            <p:cNvSpPr>
              <a:spLocks/>
            </p:cNvSpPr>
            <p:nvPr/>
          </p:nvSpPr>
          <p:spPr bwMode="auto">
            <a:xfrm>
              <a:off x="3174" y="2854"/>
              <a:ext cx="76" cy="82"/>
            </a:xfrm>
            <a:custGeom>
              <a:avLst/>
              <a:gdLst>
                <a:gd name="T0" fmla="*/ 76 w 76"/>
                <a:gd name="T1" fmla="*/ 0 h 82"/>
                <a:gd name="T2" fmla="*/ 0 w 76"/>
                <a:gd name="T3" fmla="*/ 40 h 82"/>
                <a:gd name="T4" fmla="*/ 76 w 76"/>
                <a:gd name="T5" fmla="*/ 82 h 82"/>
                <a:gd name="T6" fmla="*/ 76 w 76"/>
                <a:gd name="T7" fmla="*/ 0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0"/>
                  </a:moveTo>
                  <a:lnTo>
                    <a:pt x="0" y="40"/>
                  </a:lnTo>
                  <a:lnTo>
                    <a:pt x="76" y="82"/>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21" name="Group 707">
            <a:extLst>
              <a:ext uri="{FF2B5EF4-FFF2-40B4-BE49-F238E27FC236}">
                <a16:creationId xmlns:a16="http://schemas.microsoft.com/office/drawing/2014/main" id="{AA2BBE4E-F6FC-294B-9F74-5B01F3E92334}"/>
              </a:ext>
            </a:extLst>
          </p:cNvPr>
          <p:cNvGrpSpPr>
            <a:grpSpLocks/>
          </p:cNvGrpSpPr>
          <p:nvPr/>
        </p:nvGrpSpPr>
        <p:grpSpPr bwMode="auto">
          <a:xfrm>
            <a:off x="6007100" y="4406900"/>
            <a:ext cx="120650" cy="493713"/>
            <a:chOff x="3829" y="2459"/>
            <a:chExt cx="76" cy="311"/>
          </a:xfrm>
        </p:grpSpPr>
        <p:sp>
          <p:nvSpPr>
            <p:cNvPr id="49800" name="Line 705">
              <a:extLst>
                <a:ext uri="{FF2B5EF4-FFF2-40B4-BE49-F238E27FC236}">
                  <a16:creationId xmlns:a16="http://schemas.microsoft.com/office/drawing/2014/main" id="{7B5A3AA8-BD29-D34D-A380-63AEB764B4E2}"/>
                </a:ext>
              </a:extLst>
            </p:cNvPr>
            <p:cNvSpPr>
              <a:spLocks noChangeShapeType="1"/>
            </p:cNvSpPr>
            <p:nvPr/>
          </p:nvSpPr>
          <p:spPr bwMode="auto">
            <a:xfrm>
              <a:off x="3866" y="2459"/>
              <a:ext cx="1" cy="23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01" name="Freeform 706">
              <a:extLst>
                <a:ext uri="{FF2B5EF4-FFF2-40B4-BE49-F238E27FC236}">
                  <a16:creationId xmlns:a16="http://schemas.microsoft.com/office/drawing/2014/main" id="{7FE5516A-0570-9E4F-8754-9F39DF718F5F}"/>
                </a:ext>
              </a:extLst>
            </p:cNvPr>
            <p:cNvSpPr>
              <a:spLocks/>
            </p:cNvSpPr>
            <p:nvPr/>
          </p:nvSpPr>
          <p:spPr bwMode="auto">
            <a:xfrm>
              <a:off x="3829" y="2690"/>
              <a:ext cx="76" cy="80"/>
            </a:xfrm>
            <a:custGeom>
              <a:avLst/>
              <a:gdLst>
                <a:gd name="T0" fmla="*/ 0 w 76"/>
                <a:gd name="T1" fmla="*/ 0 h 80"/>
                <a:gd name="T2" fmla="*/ 37 w 76"/>
                <a:gd name="T3" fmla="*/ 80 h 80"/>
                <a:gd name="T4" fmla="*/ 76 w 76"/>
                <a:gd name="T5" fmla="*/ 0 h 80"/>
                <a:gd name="T6" fmla="*/ 0 w 76"/>
                <a:gd name="T7" fmla="*/ 0 h 80"/>
                <a:gd name="T8" fmla="*/ 0 60000 65536"/>
                <a:gd name="T9" fmla="*/ 0 60000 65536"/>
                <a:gd name="T10" fmla="*/ 0 60000 65536"/>
                <a:gd name="T11" fmla="*/ 0 60000 65536"/>
                <a:gd name="T12" fmla="*/ 0 w 76"/>
                <a:gd name="T13" fmla="*/ 0 h 80"/>
                <a:gd name="T14" fmla="*/ 76 w 76"/>
                <a:gd name="T15" fmla="*/ 80 h 80"/>
              </a:gdLst>
              <a:ahLst/>
              <a:cxnLst>
                <a:cxn ang="T8">
                  <a:pos x="T0" y="T1"/>
                </a:cxn>
                <a:cxn ang="T9">
                  <a:pos x="T2" y="T3"/>
                </a:cxn>
                <a:cxn ang="T10">
                  <a:pos x="T4" y="T5"/>
                </a:cxn>
                <a:cxn ang="T11">
                  <a:pos x="T6" y="T7"/>
                </a:cxn>
              </a:cxnLst>
              <a:rect l="T12" t="T13" r="T14" b="T15"/>
              <a:pathLst>
                <a:path w="76" h="80">
                  <a:moveTo>
                    <a:pt x="0" y="0"/>
                  </a:moveTo>
                  <a:lnTo>
                    <a:pt x="37" y="80"/>
                  </a:lnTo>
                  <a:lnTo>
                    <a:pt x="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9222" name="Group 710">
            <a:extLst>
              <a:ext uri="{FF2B5EF4-FFF2-40B4-BE49-F238E27FC236}">
                <a16:creationId xmlns:a16="http://schemas.microsoft.com/office/drawing/2014/main" id="{B4FFF18E-1EC7-4F44-8A92-40B54FBFFB27}"/>
              </a:ext>
            </a:extLst>
          </p:cNvPr>
          <p:cNvGrpSpPr>
            <a:grpSpLocks/>
          </p:cNvGrpSpPr>
          <p:nvPr/>
        </p:nvGrpSpPr>
        <p:grpSpPr bwMode="auto">
          <a:xfrm>
            <a:off x="1522413" y="4308475"/>
            <a:ext cx="120650" cy="493713"/>
            <a:chOff x="1004" y="2397"/>
            <a:chExt cx="76" cy="311"/>
          </a:xfrm>
        </p:grpSpPr>
        <p:sp>
          <p:nvSpPr>
            <p:cNvPr id="49798" name="Line 708">
              <a:extLst>
                <a:ext uri="{FF2B5EF4-FFF2-40B4-BE49-F238E27FC236}">
                  <a16:creationId xmlns:a16="http://schemas.microsoft.com/office/drawing/2014/main" id="{FDDD9EF0-CC83-274E-B25A-9E9EA61D3ACF}"/>
                </a:ext>
              </a:extLst>
            </p:cNvPr>
            <p:cNvSpPr>
              <a:spLocks noChangeShapeType="1"/>
            </p:cNvSpPr>
            <p:nvPr/>
          </p:nvSpPr>
          <p:spPr bwMode="auto">
            <a:xfrm flipV="1">
              <a:off x="1041" y="2475"/>
              <a:ext cx="1" cy="23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799" name="Freeform 709">
              <a:extLst>
                <a:ext uri="{FF2B5EF4-FFF2-40B4-BE49-F238E27FC236}">
                  <a16:creationId xmlns:a16="http://schemas.microsoft.com/office/drawing/2014/main" id="{2BACCA22-E65B-AC4D-BBB7-B466774176EC}"/>
                </a:ext>
              </a:extLst>
            </p:cNvPr>
            <p:cNvSpPr>
              <a:spLocks/>
            </p:cNvSpPr>
            <p:nvPr/>
          </p:nvSpPr>
          <p:spPr bwMode="auto">
            <a:xfrm>
              <a:off x="1004" y="2397"/>
              <a:ext cx="76" cy="82"/>
            </a:xfrm>
            <a:custGeom>
              <a:avLst/>
              <a:gdLst>
                <a:gd name="T0" fmla="*/ 76 w 76"/>
                <a:gd name="T1" fmla="*/ 82 h 82"/>
                <a:gd name="T2" fmla="*/ 37 w 76"/>
                <a:gd name="T3" fmla="*/ 0 h 82"/>
                <a:gd name="T4" fmla="*/ 0 w 76"/>
                <a:gd name="T5" fmla="*/ 82 h 82"/>
                <a:gd name="T6" fmla="*/ 76 w 76"/>
                <a:gd name="T7" fmla="*/ 82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82"/>
                  </a:moveTo>
                  <a:lnTo>
                    <a:pt x="37" y="0"/>
                  </a:lnTo>
                  <a:lnTo>
                    <a:pt x="0" y="82"/>
                  </a:lnTo>
                  <a:lnTo>
                    <a:pt x="76"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223" name="Rectangle 711">
            <a:extLst>
              <a:ext uri="{FF2B5EF4-FFF2-40B4-BE49-F238E27FC236}">
                <a16:creationId xmlns:a16="http://schemas.microsoft.com/office/drawing/2014/main" id="{687E02DB-90D4-FA41-A1A4-2A5BA2E8D52C}"/>
              </a:ext>
            </a:extLst>
          </p:cNvPr>
          <p:cNvSpPr>
            <a:spLocks noChangeArrowheads="1"/>
          </p:cNvSpPr>
          <p:nvPr/>
        </p:nvSpPr>
        <p:spPr bwMode="auto">
          <a:xfrm>
            <a:off x="7896225" y="3302000"/>
            <a:ext cx="554038"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24" name="Rectangle 712">
            <a:extLst>
              <a:ext uri="{FF2B5EF4-FFF2-40B4-BE49-F238E27FC236}">
                <a16:creationId xmlns:a16="http://schemas.microsoft.com/office/drawing/2014/main" id="{7B27C585-7CE4-B645-AAED-C90B44F4CEB5}"/>
              </a:ext>
            </a:extLst>
          </p:cNvPr>
          <p:cNvSpPr>
            <a:spLocks noChangeArrowheads="1"/>
          </p:cNvSpPr>
          <p:nvPr/>
        </p:nvSpPr>
        <p:spPr bwMode="auto">
          <a:xfrm rot="5400000">
            <a:off x="7258844" y="4064794"/>
            <a:ext cx="1752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300">
                <a:solidFill>
                  <a:srgbClr val="000000"/>
                </a:solidFill>
                <a:latin typeface="宋体" panose="02010600030101010101" pitchFamily="2" charset="-122"/>
              </a:rPr>
              <a:t>专家系统核心</a:t>
            </a:r>
            <a:endParaRPr lang="zh-CN" altLang="en-US" sz="1800">
              <a:latin typeface="Verdana" panose="020B0604030504040204" pitchFamily="34" charset="0"/>
            </a:endParaRPr>
          </a:p>
        </p:txBody>
      </p:sp>
      <p:grpSp>
        <p:nvGrpSpPr>
          <p:cNvPr id="49225" name="Group 1283">
            <a:extLst>
              <a:ext uri="{FF2B5EF4-FFF2-40B4-BE49-F238E27FC236}">
                <a16:creationId xmlns:a16="http://schemas.microsoft.com/office/drawing/2014/main" id="{914A39F9-18D6-3942-96F2-D86C2B166A97}"/>
              </a:ext>
            </a:extLst>
          </p:cNvPr>
          <p:cNvGrpSpPr>
            <a:grpSpLocks/>
          </p:cNvGrpSpPr>
          <p:nvPr/>
        </p:nvGrpSpPr>
        <p:grpSpPr bwMode="auto">
          <a:xfrm>
            <a:off x="2490788" y="4598988"/>
            <a:ext cx="5411787" cy="1195387"/>
            <a:chOff x="1614" y="2580"/>
            <a:chExt cx="3409" cy="753"/>
          </a:xfrm>
        </p:grpSpPr>
        <p:grpSp>
          <p:nvGrpSpPr>
            <p:cNvPr id="49228" name="Group 913">
              <a:extLst>
                <a:ext uri="{FF2B5EF4-FFF2-40B4-BE49-F238E27FC236}">
                  <a16:creationId xmlns:a16="http://schemas.microsoft.com/office/drawing/2014/main" id="{437D2CB5-50C5-3F4C-9174-629E89DD905A}"/>
                </a:ext>
              </a:extLst>
            </p:cNvPr>
            <p:cNvGrpSpPr>
              <a:grpSpLocks/>
            </p:cNvGrpSpPr>
            <p:nvPr/>
          </p:nvGrpSpPr>
          <p:grpSpPr bwMode="auto">
            <a:xfrm>
              <a:off x="1614" y="2584"/>
              <a:ext cx="2187" cy="749"/>
              <a:chOff x="1614" y="2584"/>
              <a:chExt cx="2187" cy="749"/>
            </a:xfrm>
          </p:grpSpPr>
          <p:sp>
            <p:nvSpPr>
              <p:cNvPr id="49598" name="Rectangle 713">
                <a:extLst>
                  <a:ext uri="{FF2B5EF4-FFF2-40B4-BE49-F238E27FC236}">
                    <a16:creationId xmlns:a16="http://schemas.microsoft.com/office/drawing/2014/main" id="{E5AC614F-A533-DB4B-BA9C-85A6861270AB}"/>
                  </a:ext>
                </a:extLst>
              </p:cNvPr>
              <p:cNvSpPr>
                <a:spLocks noChangeArrowheads="1"/>
              </p:cNvSpPr>
              <p:nvPr/>
            </p:nvSpPr>
            <p:spPr bwMode="auto">
              <a:xfrm>
                <a:off x="1614" y="258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9" name="Rectangle 714">
                <a:extLst>
                  <a:ext uri="{FF2B5EF4-FFF2-40B4-BE49-F238E27FC236}">
                    <a16:creationId xmlns:a16="http://schemas.microsoft.com/office/drawing/2014/main" id="{377B2763-A849-5244-A8F6-C4BA07A96CA2}"/>
                  </a:ext>
                </a:extLst>
              </p:cNvPr>
              <p:cNvSpPr>
                <a:spLocks noChangeArrowheads="1"/>
              </p:cNvSpPr>
              <p:nvPr/>
            </p:nvSpPr>
            <p:spPr bwMode="auto">
              <a:xfrm>
                <a:off x="1614" y="259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0" name="Rectangle 715">
                <a:extLst>
                  <a:ext uri="{FF2B5EF4-FFF2-40B4-BE49-F238E27FC236}">
                    <a16:creationId xmlns:a16="http://schemas.microsoft.com/office/drawing/2014/main" id="{B5A636DA-3ED5-EF4A-9606-F3E0883FECE0}"/>
                  </a:ext>
                </a:extLst>
              </p:cNvPr>
              <p:cNvSpPr>
                <a:spLocks noChangeArrowheads="1"/>
              </p:cNvSpPr>
              <p:nvPr/>
            </p:nvSpPr>
            <p:spPr bwMode="auto">
              <a:xfrm>
                <a:off x="1614" y="26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1" name="Rectangle 716">
                <a:extLst>
                  <a:ext uri="{FF2B5EF4-FFF2-40B4-BE49-F238E27FC236}">
                    <a16:creationId xmlns:a16="http://schemas.microsoft.com/office/drawing/2014/main" id="{23B2B3D4-76AA-184A-9D26-6CB082267DA4}"/>
                  </a:ext>
                </a:extLst>
              </p:cNvPr>
              <p:cNvSpPr>
                <a:spLocks noChangeArrowheads="1"/>
              </p:cNvSpPr>
              <p:nvPr/>
            </p:nvSpPr>
            <p:spPr bwMode="auto">
              <a:xfrm>
                <a:off x="1614" y="263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2" name="Rectangle 717">
                <a:extLst>
                  <a:ext uri="{FF2B5EF4-FFF2-40B4-BE49-F238E27FC236}">
                    <a16:creationId xmlns:a16="http://schemas.microsoft.com/office/drawing/2014/main" id="{A340080B-AB74-744E-A16B-B19350000E6F}"/>
                  </a:ext>
                </a:extLst>
              </p:cNvPr>
              <p:cNvSpPr>
                <a:spLocks noChangeArrowheads="1"/>
              </p:cNvSpPr>
              <p:nvPr/>
            </p:nvSpPr>
            <p:spPr bwMode="auto">
              <a:xfrm>
                <a:off x="1614" y="264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3" name="Rectangle 718">
                <a:extLst>
                  <a:ext uri="{FF2B5EF4-FFF2-40B4-BE49-F238E27FC236}">
                    <a16:creationId xmlns:a16="http://schemas.microsoft.com/office/drawing/2014/main" id="{689DBDB9-688B-7742-913B-0A18A29428FC}"/>
                  </a:ext>
                </a:extLst>
              </p:cNvPr>
              <p:cNvSpPr>
                <a:spLocks noChangeArrowheads="1"/>
              </p:cNvSpPr>
              <p:nvPr/>
            </p:nvSpPr>
            <p:spPr bwMode="auto">
              <a:xfrm>
                <a:off x="1614" y="266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4" name="Rectangle 719">
                <a:extLst>
                  <a:ext uri="{FF2B5EF4-FFF2-40B4-BE49-F238E27FC236}">
                    <a16:creationId xmlns:a16="http://schemas.microsoft.com/office/drawing/2014/main" id="{4F3C26B3-C4F9-5C4D-B79F-3BD13E0D58A9}"/>
                  </a:ext>
                </a:extLst>
              </p:cNvPr>
              <p:cNvSpPr>
                <a:spLocks noChangeArrowheads="1"/>
              </p:cNvSpPr>
              <p:nvPr/>
            </p:nvSpPr>
            <p:spPr bwMode="auto">
              <a:xfrm>
                <a:off x="1614" y="267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5" name="Rectangle 720">
                <a:extLst>
                  <a:ext uri="{FF2B5EF4-FFF2-40B4-BE49-F238E27FC236}">
                    <a16:creationId xmlns:a16="http://schemas.microsoft.com/office/drawing/2014/main" id="{085EED60-C480-D34C-B390-45DB612CA59E}"/>
                  </a:ext>
                </a:extLst>
              </p:cNvPr>
              <p:cNvSpPr>
                <a:spLocks noChangeArrowheads="1"/>
              </p:cNvSpPr>
              <p:nvPr/>
            </p:nvSpPr>
            <p:spPr bwMode="auto">
              <a:xfrm>
                <a:off x="1614" y="269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6" name="Rectangle 721">
                <a:extLst>
                  <a:ext uri="{FF2B5EF4-FFF2-40B4-BE49-F238E27FC236}">
                    <a16:creationId xmlns:a16="http://schemas.microsoft.com/office/drawing/2014/main" id="{E9F8297A-AE33-D446-8BC6-DEA3D4125E92}"/>
                  </a:ext>
                </a:extLst>
              </p:cNvPr>
              <p:cNvSpPr>
                <a:spLocks noChangeArrowheads="1"/>
              </p:cNvSpPr>
              <p:nvPr/>
            </p:nvSpPr>
            <p:spPr bwMode="auto">
              <a:xfrm>
                <a:off x="1614" y="270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7" name="Rectangle 722">
                <a:extLst>
                  <a:ext uri="{FF2B5EF4-FFF2-40B4-BE49-F238E27FC236}">
                    <a16:creationId xmlns:a16="http://schemas.microsoft.com/office/drawing/2014/main" id="{E4E2A623-EA63-484E-B86A-868127E38D09}"/>
                  </a:ext>
                </a:extLst>
              </p:cNvPr>
              <p:cNvSpPr>
                <a:spLocks noChangeArrowheads="1"/>
              </p:cNvSpPr>
              <p:nvPr/>
            </p:nvSpPr>
            <p:spPr bwMode="auto">
              <a:xfrm>
                <a:off x="1614" y="27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8" name="Rectangle 723">
                <a:extLst>
                  <a:ext uri="{FF2B5EF4-FFF2-40B4-BE49-F238E27FC236}">
                    <a16:creationId xmlns:a16="http://schemas.microsoft.com/office/drawing/2014/main" id="{615197E8-2E7A-C847-A7C0-9E94B4FECA89}"/>
                  </a:ext>
                </a:extLst>
              </p:cNvPr>
              <p:cNvSpPr>
                <a:spLocks noChangeArrowheads="1"/>
              </p:cNvSpPr>
              <p:nvPr/>
            </p:nvSpPr>
            <p:spPr bwMode="auto">
              <a:xfrm>
                <a:off x="1614" y="273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09" name="Rectangle 724">
                <a:extLst>
                  <a:ext uri="{FF2B5EF4-FFF2-40B4-BE49-F238E27FC236}">
                    <a16:creationId xmlns:a16="http://schemas.microsoft.com/office/drawing/2014/main" id="{E5D48BAD-5132-8846-B908-5BCB1C6C7F90}"/>
                  </a:ext>
                </a:extLst>
              </p:cNvPr>
              <p:cNvSpPr>
                <a:spLocks noChangeArrowheads="1"/>
              </p:cNvSpPr>
              <p:nvPr/>
            </p:nvSpPr>
            <p:spPr bwMode="auto">
              <a:xfrm>
                <a:off x="1614" y="275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0" name="Rectangle 725">
                <a:extLst>
                  <a:ext uri="{FF2B5EF4-FFF2-40B4-BE49-F238E27FC236}">
                    <a16:creationId xmlns:a16="http://schemas.microsoft.com/office/drawing/2014/main" id="{F52FB9F0-AFA6-7047-B79C-2DBB53A68DDB}"/>
                  </a:ext>
                </a:extLst>
              </p:cNvPr>
              <p:cNvSpPr>
                <a:spLocks noChangeArrowheads="1"/>
              </p:cNvSpPr>
              <p:nvPr/>
            </p:nvSpPr>
            <p:spPr bwMode="auto">
              <a:xfrm>
                <a:off x="1614" y="277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1" name="Rectangle 726">
                <a:extLst>
                  <a:ext uri="{FF2B5EF4-FFF2-40B4-BE49-F238E27FC236}">
                    <a16:creationId xmlns:a16="http://schemas.microsoft.com/office/drawing/2014/main" id="{F894FC11-B9B5-B748-ABA6-370E191E88FD}"/>
                  </a:ext>
                </a:extLst>
              </p:cNvPr>
              <p:cNvSpPr>
                <a:spLocks noChangeArrowheads="1"/>
              </p:cNvSpPr>
              <p:nvPr/>
            </p:nvSpPr>
            <p:spPr bwMode="auto">
              <a:xfrm>
                <a:off x="1614" y="278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2" name="Rectangle 727">
                <a:extLst>
                  <a:ext uri="{FF2B5EF4-FFF2-40B4-BE49-F238E27FC236}">
                    <a16:creationId xmlns:a16="http://schemas.microsoft.com/office/drawing/2014/main" id="{28655E5E-CE40-7E4E-A00E-BEC544E818D5}"/>
                  </a:ext>
                </a:extLst>
              </p:cNvPr>
              <p:cNvSpPr>
                <a:spLocks noChangeArrowheads="1"/>
              </p:cNvSpPr>
              <p:nvPr/>
            </p:nvSpPr>
            <p:spPr bwMode="auto">
              <a:xfrm>
                <a:off x="1614" y="280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3" name="Rectangle 728">
                <a:extLst>
                  <a:ext uri="{FF2B5EF4-FFF2-40B4-BE49-F238E27FC236}">
                    <a16:creationId xmlns:a16="http://schemas.microsoft.com/office/drawing/2014/main" id="{F11C9FEF-96FC-2549-9443-AF3D13B2B72B}"/>
                  </a:ext>
                </a:extLst>
              </p:cNvPr>
              <p:cNvSpPr>
                <a:spLocks noChangeArrowheads="1"/>
              </p:cNvSpPr>
              <p:nvPr/>
            </p:nvSpPr>
            <p:spPr bwMode="auto">
              <a:xfrm>
                <a:off x="1614" y="281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4" name="Rectangle 729">
                <a:extLst>
                  <a:ext uri="{FF2B5EF4-FFF2-40B4-BE49-F238E27FC236}">
                    <a16:creationId xmlns:a16="http://schemas.microsoft.com/office/drawing/2014/main" id="{0D8FCEE9-A5ED-634B-85AA-FCAC0169F83B}"/>
                  </a:ext>
                </a:extLst>
              </p:cNvPr>
              <p:cNvSpPr>
                <a:spLocks noChangeArrowheads="1"/>
              </p:cNvSpPr>
              <p:nvPr/>
            </p:nvSpPr>
            <p:spPr bwMode="auto">
              <a:xfrm>
                <a:off x="1614" y="283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5" name="Rectangle 730">
                <a:extLst>
                  <a:ext uri="{FF2B5EF4-FFF2-40B4-BE49-F238E27FC236}">
                    <a16:creationId xmlns:a16="http://schemas.microsoft.com/office/drawing/2014/main" id="{ACF7CD6E-76AA-DE4E-84BE-8AE518A984ED}"/>
                  </a:ext>
                </a:extLst>
              </p:cNvPr>
              <p:cNvSpPr>
                <a:spLocks noChangeArrowheads="1"/>
              </p:cNvSpPr>
              <p:nvPr/>
            </p:nvSpPr>
            <p:spPr bwMode="auto">
              <a:xfrm>
                <a:off x="1614" y="2848"/>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6" name="Rectangle 731">
                <a:extLst>
                  <a:ext uri="{FF2B5EF4-FFF2-40B4-BE49-F238E27FC236}">
                    <a16:creationId xmlns:a16="http://schemas.microsoft.com/office/drawing/2014/main" id="{ED955FE2-425A-1C44-BF7C-B0B52246E306}"/>
                  </a:ext>
                </a:extLst>
              </p:cNvPr>
              <p:cNvSpPr>
                <a:spLocks noChangeArrowheads="1"/>
              </p:cNvSpPr>
              <p:nvPr/>
            </p:nvSpPr>
            <p:spPr bwMode="auto">
              <a:xfrm>
                <a:off x="1614" y="286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7" name="Rectangle 732">
                <a:extLst>
                  <a:ext uri="{FF2B5EF4-FFF2-40B4-BE49-F238E27FC236}">
                    <a16:creationId xmlns:a16="http://schemas.microsoft.com/office/drawing/2014/main" id="{B1831E97-3208-4A4B-9E1D-2FF4B3E9D451}"/>
                  </a:ext>
                </a:extLst>
              </p:cNvPr>
              <p:cNvSpPr>
                <a:spLocks noChangeArrowheads="1"/>
              </p:cNvSpPr>
              <p:nvPr/>
            </p:nvSpPr>
            <p:spPr bwMode="auto">
              <a:xfrm>
                <a:off x="1614" y="2879"/>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8" name="Rectangle 733">
                <a:extLst>
                  <a:ext uri="{FF2B5EF4-FFF2-40B4-BE49-F238E27FC236}">
                    <a16:creationId xmlns:a16="http://schemas.microsoft.com/office/drawing/2014/main" id="{2D053DE9-A843-814E-BE2A-A33BAC6206F7}"/>
                  </a:ext>
                </a:extLst>
              </p:cNvPr>
              <p:cNvSpPr>
                <a:spLocks noChangeArrowheads="1"/>
              </p:cNvSpPr>
              <p:nvPr/>
            </p:nvSpPr>
            <p:spPr bwMode="auto">
              <a:xfrm>
                <a:off x="1614" y="289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19" name="Rectangle 734">
                <a:extLst>
                  <a:ext uri="{FF2B5EF4-FFF2-40B4-BE49-F238E27FC236}">
                    <a16:creationId xmlns:a16="http://schemas.microsoft.com/office/drawing/2014/main" id="{BA761953-31F3-3841-A840-AEFB82F01562}"/>
                  </a:ext>
                </a:extLst>
              </p:cNvPr>
              <p:cNvSpPr>
                <a:spLocks noChangeArrowheads="1"/>
              </p:cNvSpPr>
              <p:nvPr/>
            </p:nvSpPr>
            <p:spPr bwMode="auto">
              <a:xfrm>
                <a:off x="1614" y="291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0" name="Rectangle 735">
                <a:extLst>
                  <a:ext uri="{FF2B5EF4-FFF2-40B4-BE49-F238E27FC236}">
                    <a16:creationId xmlns:a16="http://schemas.microsoft.com/office/drawing/2014/main" id="{F48B0D21-D843-894E-AB17-A61CCCA51F3A}"/>
                  </a:ext>
                </a:extLst>
              </p:cNvPr>
              <p:cNvSpPr>
                <a:spLocks noChangeArrowheads="1"/>
              </p:cNvSpPr>
              <p:nvPr/>
            </p:nvSpPr>
            <p:spPr bwMode="auto">
              <a:xfrm>
                <a:off x="1614" y="29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1" name="Rectangle 736">
                <a:extLst>
                  <a:ext uri="{FF2B5EF4-FFF2-40B4-BE49-F238E27FC236}">
                    <a16:creationId xmlns:a16="http://schemas.microsoft.com/office/drawing/2014/main" id="{5B58A0E9-FABA-3146-9BBC-44DC8E17D9A4}"/>
                  </a:ext>
                </a:extLst>
              </p:cNvPr>
              <p:cNvSpPr>
                <a:spLocks noChangeArrowheads="1"/>
              </p:cNvSpPr>
              <p:nvPr/>
            </p:nvSpPr>
            <p:spPr bwMode="auto">
              <a:xfrm>
                <a:off x="1614" y="294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2" name="Rectangle 737">
                <a:extLst>
                  <a:ext uri="{FF2B5EF4-FFF2-40B4-BE49-F238E27FC236}">
                    <a16:creationId xmlns:a16="http://schemas.microsoft.com/office/drawing/2014/main" id="{3B2EA8AF-59D3-AF47-A95E-A915751FF6C9}"/>
                  </a:ext>
                </a:extLst>
              </p:cNvPr>
              <p:cNvSpPr>
                <a:spLocks noChangeArrowheads="1"/>
              </p:cNvSpPr>
              <p:nvPr/>
            </p:nvSpPr>
            <p:spPr bwMode="auto">
              <a:xfrm>
                <a:off x="1614" y="295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3" name="Rectangle 738">
                <a:extLst>
                  <a:ext uri="{FF2B5EF4-FFF2-40B4-BE49-F238E27FC236}">
                    <a16:creationId xmlns:a16="http://schemas.microsoft.com/office/drawing/2014/main" id="{F25EF62D-26FB-7040-BEE0-E9133A2F7C71}"/>
                  </a:ext>
                </a:extLst>
              </p:cNvPr>
              <p:cNvSpPr>
                <a:spLocks noChangeArrowheads="1"/>
              </p:cNvSpPr>
              <p:nvPr/>
            </p:nvSpPr>
            <p:spPr bwMode="auto">
              <a:xfrm>
                <a:off x="1614" y="297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4" name="Rectangle 739">
                <a:extLst>
                  <a:ext uri="{FF2B5EF4-FFF2-40B4-BE49-F238E27FC236}">
                    <a16:creationId xmlns:a16="http://schemas.microsoft.com/office/drawing/2014/main" id="{3FABD73B-3C3B-844F-9240-82284D52FF6C}"/>
                  </a:ext>
                </a:extLst>
              </p:cNvPr>
              <p:cNvSpPr>
                <a:spLocks noChangeArrowheads="1"/>
              </p:cNvSpPr>
              <p:nvPr/>
            </p:nvSpPr>
            <p:spPr bwMode="auto">
              <a:xfrm>
                <a:off x="1614" y="298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5" name="Rectangle 740">
                <a:extLst>
                  <a:ext uri="{FF2B5EF4-FFF2-40B4-BE49-F238E27FC236}">
                    <a16:creationId xmlns:a16="http://schemas.microsoft.com/office/drawing/2014/main" id="{2CF96FBE-7EB5-6847-B1B7-5420D82166FF}"/>
                  </a:ext>
                </a:extLst>
              </p:cNvPr>
              <p:cNvSpPr>
                <a:spLocks noChangeArrowheads="1"/>
              </p:cNvSpPr>
              <p:nvPr/>
            </p:nvSpPr>
            <p:spPr bwMode="auto">
              <a:xfrm>
                <a:off x="1614" y="300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6" name="Rectangle 741">
                <a:extLst>
                  <a:ext uri="{FF2B5EF4-FFF2-40B4-BE49-F238E27FC236}">
                    <a16:creationId xmlns:a16="http://schemas.microsoft.com/office/drawing/2014/main" id="{B35C7327-0566-FC49-99FA-F6D54ABD8175}"/>
                  </a:ext>
                </a:extLst>
              </p:cNvPr>
              <p:cNvSpPr>
                <a:spLocks noChangeArrowheads="1"/>
              </p:cNvSpPr>
              <p:nvPr/>
            </p:nvSpPr>
            <p:spPr bwMode="auto">
              <a:xfrm>
                <a:off x="1614" y="301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7" name="Rectangle 742">
                <a:extLst>
                  <a:ext uri="{FF2B5EF4-FFF2-40B4-BE49-F238E27FC236}">
                    <a16:creationId xmlns:a16="http://schemas.microsoft.com/office/drawing/2014/main" id="{83290F75-66BC-3F40-A8F2-4E8366FB7C72}"/>
                  </a:ext>
                </a:extLst>
              </p:cNvPr>
              <p:cNvSpPr>
                <a:spLocks noChangeArrowheads="1"/>
              </p:cNvSpPr>
              <p:nvPr/>
            </p:nvSpPr>
            <p:spPr bwMode="auto">
              <a:xfrm>
                <a:off x="1614" y="303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8" name="Rectangle 743">
                <a:extLst>
                  <a:ext uri="{FF2B5EF4-FFF2-40B4-BE49-F238E27FC236}">
                    <a16:creationId xmlns:a16="http://schemas.microsoft.com/office/drawing/2014/main" id="{AFA20C11-EF8B-E043-8A78-ACA7E6961558}"/>
                  </a:ext>
                </a:extLst>
              </p:cNvPr>
              <p:cNvSpPr>
                <a:spLocks noChangeArrowheads="1"/>
              </p:cNvSpPr>
              <p:nvPr/>
            </p:nvSpPr>
            <p:spPr bwMode="auto">
              <a:xfrm>
                <a:off x="1614" y="3050"/>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29" name="Rectangle 744">
                <a:extLst>
                  <a:ext uri="{FF2B5EF4-FFF2-40B4-BE49-F238E27FC236}">
                    <a16:creationId xmlns:a16="http://schemas.microsoft.com/office/drawing/2014/main" id="{4D7C9613-B674-CE41-8698-FFDCC7698ACC}"/>
                  </a:ext>
                </a:extLst>
              </p:cNvPr>
              <p:cNvSpPr>
                <a:spLocks noChangeArrowheads="1"/>
              </p:cNvSpPr>
              <p:nvPr/>
            </p:nvSpPr>
            <p:spPr bwMode="auto">
              <a:xfrm>
                <a:off x="1614" y="306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0" name="Rectangle 745">
                <a:extLst>
                  <a:ext uri="{FF2B5EF4-FFF2-40B4-BE49-F238E27FC236}">
                    <a16:creationId xmlns:a16="http://schemas.microsoft.com/office/drawing/2014/main" id="{AF7A00C1-0A64-714E-9CE4-DCA1375BE96E}"/>
                  </a:ext>
                </a:extLst>
              </p:cNvPr>
              <p:cNvSpPr>
                <a:spLocks noChangeArrowheads="1"/>
              </p:cNvSpPr>
              <p:nvPr/>
            </p:nvSpPr>
            <p:spPr bwMode="auto">
              <a:xfrm>
                <a:off x="1614" y="3081"/>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1" name="Rectangle 746">
                <a:extLst>
                  <a:ext uri="{FF2B5EF4-FFF2-40B4-BE49-F238E27FC236}">
                    <a16:creationId xmlns:a16="http://schemas.microsoft.com/office/drawing/2014/main" id="{BD55EFA3-727B-8F40-98A9-070862580FC7}"/>
                  </a:ext>
                </a:extLst>
              </p:cNvPr>
              <p:cNvSpPr>
                <a:spLocks noChangeArrowheads="1"/>
              </p:cNvSpPr>
              <p:nvPr/>
            </p:nvSpPr>
            <p:spPr bwMode="auto">
              <a:xfrm>
                <a:off x="1614" y="309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2" name="Rectangle 747">
                <a:extLst>
                  <a:ext uri="{FF2B5EF4-FFF2-40B4-BE49-F238E27FC236}">
                    <a16:creationId xmlns:a16="http://schemas.microsoft.com/office/drawing/2014/main" id="{8240D527-6E84-404D-BAB3-A742376411DC}"/>
                  </a:ext>
                </a:extLst>
              </p:cNvPr>
              <p:cNvSpPr>
                <a:spLocks noChangeArrowheads="1"/>
              </p:cNvSpPr>
              <p:nvPr/>
            </p:nvSpPr>
            <p:spPr bwMode="auto">
              <a:xfrm>
                <a:off x="1614" y="3112"/>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3" name="Rectangle 748">
                <a:extLst>
                  <a:ext uri="{FF2B5EF4-FFF2-40B4-BE49-F238E27FC236}">
                    <a16:creationId xmlns:a16="http://schemas.microsoft.com/office/drawing/2014/main" id="{178CBF75-CC4A-AE4B-AB0E-7EE2840BF811}"/>
                  </a:ext>
                </a:extLst>
              </p:cNvPr>
              <p:cNvSpPr>
                <a:spLocks noChangeArrowheads="1"/>
              </p:cNvSpPr>
              <p:nvPr/>
            </p:nvSpPr>
            <p:spPr bwMode="auto">
              <a:xfrm>
                <a:off x="1614" y="312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4" name="Rectangle 749">
                <a:extLst>
                  <a:ext uri="{FF2B5EF4-FFF2-40B4-BE49-F238E27FC236}">
                    <a16:creationId xmlns:a16="http://schemas.microsoft.com/office/drawing/2014/main" id="{912F8222-C3C4-044B-A5AA-BE8C82062939}"/>
                  </a:ext>
                </a:extLst>
              </p:cNvPr>
              <p:cNvSpPr>
                <a:spLocks noChangeArrowheads="1"/>
              </p:cNvSpPr>
              <p:nvPr/>
            </p:nvSpPr>
            <p:spPr bwMode="auto">
              <a:xfrm>
                <a:off x="1614" y="3143"/>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5" name="Rectangle 750">
                <a:extLst>
                  <a:ext uri="{FF2B5EF4-FFF2-40B4-BE49-F238E27FC236}">
                    <a16:creationId xmlns:a16="http://schemas.microsoft.com/office/drawing/2014/main" id="{A994AB46-62F8-B34F-B038-2663AB682E32}"/>
                  </a:ext>
                </a:extLst>
              </p:cNvPr>
              <p:cNvSpPr>
                <a:spLocks noChangeArrowheads="1"/>
              </p:cNvSpPr>
              <p:nvPr/>
            </p:nvSpPr>
            <p:spPr bwMode="auto">
              <a:xfrm>
                <a:off x="1614" y="315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6" name="Rectangle 751">
                <a:extLst>
                  <a:ext uri="{FF2B5EF4-FFF2-40B4-BE49-F238E27FC236}">
                    <a16:creationId xmlns:a16="http://schemas.microsoft.com/office/drawing/2014/main" id="{4A8A5C7C-D9C4-6C45-A7F0-62068B879F4C}"/>
                  </a:ext>
                </a:extLst>
              </p:cNvPr>
              <p:cNvSpPr>
                <a:spLocks noChangeArrowheads="1"/>
              </p:cNvSpPr>
              <p:nvPr/>
            </p:nvSpPr>
            <p:spPr bwMode="auto">
              <a:xfrm>
                <a:off x="1614" y="317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7" name="Rectangle 752">
                <a:extLst>
                  <a:ext uri="{FF2B5EF4-FFF2-40B4-BE49-F238E27FC236}">
                    <a16:creationId xmlns:a16="http://schemas.microsoft.com/office/drawing/2014/main" id="{4C6E1007-54B4-D646-851D-0380B99C50A0}"/>
                  </a:ext>
                </a:extLst>
              </p:cNvPr>
              <p:cNvSpPr>
                <a:spLocks noChangeArrowheads="1"/>
              </p:cNvSpPr>
              <p:nvPr/>
            </p:nvSpPr>
            <p:spPr bwMode="auto">
              <a:xfrm>
                <a:off x="1614" y="318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8" name="Rectangle 753">
                <a:extLst>
                  <a:ext uri="{FF2B5EF4-FFF2-40B4-BE49-F238E27FC236}">
                    <a16:creationId xmlns:a16="http://schemas.microsoft.com/office/drawing/2014/main" id="{DA6909AA-DA4F-1E4E-8761-D3EEA83D6789}"/>
                  </a:ext>
                </a:extLst>
              </p:cNvPr>
              <p:cNvSpPr>
                <a:spLocks noChangeArrowheads="1"/>
              </p:cNvSpPr>
              <p:nvPr/>
            </p:nvSpPr>
            <p:spPr bwMode="auto">
              <a:xfrm>
                <a:off x="1614" y="320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39" name="Rectangle 754">
                <a:extLst>
                  <a:ext uri="{FF2B5EF4-FFF2-40B4-BE49-F238E27FC236}">
                    <a16:creationId xmlns:a16="http://schemas.microsoft.com/office/drawing/2014/main" id="{85B88357-5AA0-3F44-BF01-5D8B5CABBE1A}"/>
                  </a:ext>
                </a:extLst>
              </p:cNvPr>
              <p:cNvSpPr>
                <a:spLocks noChangeArrowheads="1"/>
              </p:cNvSpPr>
              <p:nvPr/>
            </p:nvSpPr>
            <p:spPr bwMode="auto">
              <a:xfrm>
                <a:off x="1614" y="322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0" name="Rectangle 755">
                <a:extLst>
                  <a:ext uri="{FF2B5EF4-FFF2-40B4-BE49-F238E27FC236}">
                    <a16:creationId xmlns:a16="http://schemas.microsoft.com/office/drawing/2014/main" id="{850A889E-2E01-F34B-86BC-0185D1208BED}"/>
                  </a:ext>
                </a:extLst>
              </p:cNvPr>
              <p:cNvSpPr>
                <a:spLocks noChangeArrowheads="1"/>
              </p:cNvSpPr>
              <p:nvPr/>
            </p:nvSpPr>
            <p:spPr bwMode="auto">
              <a:xfrm>
                <a:off x="1614" y="323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1" name="Rectangle 756">
                <a:extLst>
                  <a:ext uri="{FF2B5EF4-FFF2-40B4-BE49-F238E27FC236}">
                    <a16:creationId xmlns:a16="http://schemas.microsoft.com/office/drawing/2014/main" id="{2D1D45BC-2719-7047-8A28-6F10911AA530}"/>
                  </a:ext>
                </a:extLst>
              </p:cNvPr>
              <p:cNvSpPr>
                <a:spLocks noChangeArrowheads="1"/>
              </p:cNvSpPr>
              <p:nvPr/>
            </p:nvSpPr>
            <p:spPr bwMode="auto">
              <a:xfrm>
                <a:off x="1614" y="325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2" name="Rectangle 757">
                <a:extLst>
                  <a:ext uri="{FF2B5EF4-FFF2-40B4-BE49-F238E27FC236}">
                    <a16:creationId xmlns:a16="http://schemas.microsoft.com/office/drawing/2014/main" id="{8E0E0F5A-ACD3-0543-BBFD-2345CE9025F7}"/>
                  </a:ext>
                </a:extLst>
              </p:cNvPr>
              <p:cNvSpPr>
                <a:spLocks noChangeArrowheads="1"/>
              </p:cNvSpPr>
              <p:nvPr/>
            </p:nvSpPr>
            <p:spPr bwMode="auto">
              <a:xfrm>
                <a:off x="1614" y="326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3" name="Rectangle 758">
                <a:extLst>
                  <a:ext uri="{FF2B5EF4-FFF2-40B4-BE49-F238E27FC236}">
                    <a16:creationId xmlns:a16="http://schemas.microsoft.com/office/drawing/2014/main" id="{C53AE786-5FBF-F048-9275-08F1A1F7ECFE}"/>
                  </a:ext>
                </a:extLst>
              </p:cNvPr>
              <p:cNvSpPr>
                <a:spLocks noChangeArrowheads="1"/>
              </p:cNvSpPr>
              <p:nvPr/>
            </p:nvSpPr>
            <p:spPr bwMode="auto">
              <a:xfrm>
                <a:off x="1614" y="328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4" name="Rectangle 759">
                <a:extLst>
                  <a:ext uri="{FF2B5EF4-FFF2-40B4-BE49-F238E27FC236}">
                    <a16:creationId xmlns:a16="http://schemas.microsoft.com/office/drawing/2014/main" id="{80DFBB12-6E6D-A448-B2FC-C5BC91EC8C2C}"/>
                  </a:ext>
                </a:extLst>
              </p:cNvPr>
              <p:cNvSpPr>
                <a:spLocks noChangeArrowheads="1"/>
              </p:cNvSpPr>
              <p:nvPr/>
            </p:nvSpPr>
            <p:spPr bwMode="auto">
              <a:xfrm>
                <a:off x="1614" y="329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5" name="Rectangle 760">
                <a:extLst>
                  <a:ext uri="{FF2B5EF4-FFF2-40B4-BE49-F238E27FC236}">
                    <a16:creationId xmlns:a16="http://schemas.microsoft.com/office/drawing/2014/main" id="{44664933-7394-EA4F-8154-C2BED042A836}"/>
                  </a:ext>
                </a:extLst>
              </p:cNvPr>
              <p:cNvSpPr>
                <a:spLocks noChangeArrowheads="1"/>
              </p:cNvSpPr>
              <p:nvPr/>
            </p:nvSpPr>
            <p:spPr bwMode="auto">
              <a:xfrm>
                <a:off x="1614" y="331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6" name="Rectangle 761">
                <a:extLst>
                  <a:ext uri="{FF2B5EF4-FFF2-40B4-BE49-F238E27FC236}">
                    <a16:creationId xmlns:a16="http://schemas.microsoft.com/office/drawing/2014/main" id="{FF4F3F8B-5054-2143-A620-3C529F232916}"/>
                  </a:ext>
                </a:extLst>
              </p:cNvPr>
              <p:cNvSpPr>
                <a:spLocks noChangeArrowheads="1"/>
              </p:cNvSpPr>
              <p:nvPr/>
            </p:nvSpPr>
            <p:spPr bwMode="auto">
              <a:xfrm>
                <a:off x="161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7" name="Rectangle 762">
                <a:extLst>
                  <a:ext uri="{FF2B5EF4-FFF2-40B4-BE49-F238E27FC236}">
                    <a16:creationId xmlns:a16="http://schemas.microsoft.com/office/drawing/2014/main" id="{4EC6FD53-D234-5143-826D-99918768D75D}"/>
                  </a:ext>
                </a:extLst>
              </p:cNvPr>
              <p:cNvSpPr>
                <a:spLocks noChangeArrowheads="1"/>
              </p:cNvSpPr>
              <p:nvPr/>
            </p:nvSpPr>
            <p:spPr bwMode="auto">
              <a:xfrm>
                <a:off x="16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8" name="Rectangle 763">
                <a:extLst>
                  <a:ext uri="{FF2B5EF4-FFF2-40B4-BE49-F238E27FC236}">
                    <a16:creationId xmlns:a16="http://schemas.microsoft.com/office/drawing/2014/main" id="{249389EA-9406-D349-9CA2-BF0DBA2FB96C}"/>
                  </a:ext>
                </a:extLst>
              </p:cNvPr>
              <p:cNvSpPr>
                <a:spLocks noChangeArrowheads="1"/>
              </p:cNvSpPr>
              <p:nvPr/>
            </p:nvSpPr>
            <p:spPr bwMode="auto">
              <a:xfrm>
                <a:off x="16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49" name="Rectangle 764">
                <a:extLst>
                  <a:ext uri="{FF2B5EF4-FFF2-40B4-BE49-F238E27FC236}">
                    <a16:creationId xmlns:a16="http://schemas.microsoft.com/office/drawing/2014/main" id="{40BA9597-DDF6-4E4D-A8BE-75C21AC49E42}"/>
                  </a:ext>
                </a:extLst>
              </p:cNvPr>
              <p:cNvSpPr>
                <a:spLocks noChangeArrowheads="1"/>
              </p:cNvSpPr>
              <p:nvPr/>
            </p:nvSpPr>
            <p:spPr bwMode="auto">
              <a:xfrm>
                <a:off x="16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0" name="Rectangle 765">
                <a:extLst>
                  <a:ext uri="{FF2B5EF4-FFF2-40B4-BE49-F238E27FC236}">
                    <a16:creationId xmlns:a16="http://schemas.microsoft.com/office/drawing/2014/main" id="{038C1412-6A36-AF4F-B7BD-36C583670764}"/>
                  </a:ext>
                </a:extLst>
              </p:cNvPr>
              <p:cNvSpPr>
                <a:spLocks noChangeArrowheads="1"/>
              </p:cNvSpPr>
              <p:nvPr/>
            </p:nvSpPr>
            <p:spPr bwMode="auto">
              <a:xfrm>
                <a:off x="167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1" name="Rectangle 766">
                <a:extLst>
                  <a:ext uri="{FF2B5EF4-FFF2-40B4-BE49-F238E27FC236}">
                    <a16:creationId xmlns:a16="http://schemas.microsoft.com/office/drawing/2014/main" id="{010B2F41-FDE8-C341-85F3-83FBD741A874}"/>
                  </a:ext>
                </a:extLst>
              </p:cNvPr>
              <p:cNvSpPr>
                <a:spLocks noChangeArrowheads="1"/>
              </p:cNvSpPr>
              <p:nvPr/>
            </p:nvSpPr>
            <p:spPr bwMode="auto">
              <a:xfrm>
                <a:off x="16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2" name="Rectangle 767">
                <a:extLst>
                  <a:ext uri="{FF2B5EF4-FFF2-40B4-BE49-F238E27FC236}">
                    <a16:creationId xmlns:a16="http://schemas.microsoft.com/office/drawing/2014/main" id="{C71F4487-0732-F44D-B4B4-E6F4D7FBF5D1}"/>
                  </a:ext>
                </a:extLst>
              </p:cNvPr>
              <p:cNvSpPr>
                <a:spLocks noChangeArrowheads="1"/>
              </p:cNvSpPr>
              <p:nvPr/>
            </p:nvSpPr>
            <p:spPr bwMode="auto">
              <a:xfrm>
                <a:off x="17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3" name="Rectangle 768">
                <a:extLst>
                  <a:ext uri="{FF2B5EF4-FFF2-40B4-BE49-F238E27FC236}">
                    <a16:creationId xmlns:a16="http://schemas.microsoft.com/office/drawing/2014/main" id="{50E7A43F-C3E1-5046-B196-319740BCD280}"/>
                  </a:ext>
                </a:extLst>
              </p:cNvPr>
              <p:cNvSpPr>
                <a:spLocks noChangeArrowheads="1"/>
              </p:cNvSpPr>
              <p:nvPr/>
            </p:nvSpPr>
            <p:spPr bwMode="auto">
              <a:xfrm>
                <a:off x="171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4" name="Rectangle 769">
                <a:extLst>
                  <a:ext uri="{FF2B5EF4-FFF2-40B4-BE49-F238E27FC236}">
                    <a16:creationId xmlns:a16="http://schemas.microsoft.com/office/drawing/2014/main" id="{0306BAFC-C466-B146-8A38-DDCC02141F18}"/>
                  </a:ext>
                </a:extLst>
              </p:cNvPr>
              <p:cNvSpPr>
                <a:spLocks noChangeArrowheads="1"/>
              </p:cNvSpPr>
              <p:nvPr/>
            </p:nvSpPr>
            <p:spPr bwMode="auto">
              <a:xfrm>
                <a:off x="17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5" name="Rectangle 770">
                <a:extLst>
                  <a:ext uri="{FF2B5EF4-FFF2-40B4-BE49-F238E27FC236}">
                    <a16:creationId xmlns:a16="http://schemas.microsoft.com/office/drawing/2014/main" id="{5AF7E76E-108F-5F46-992F-5C88637BA480}"/>
                  </a:ext>
                </a:extLst>
              </p:cNvPr>
              <p:cNvSpPr>
                <a:spLocks noChangeArrowheads="1"/>
              </p:cNvSpPr>
              <p:nvPr/>
            </p:nvSpPr>
            <p:spPr bwMode="auto">
              <a:xfrm>
                <a:off x="174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6" name="Rectangle 771">
                <a:extLst>
                  <a:ext uri="{FF2B5EF4-FFF2-40B4-BE49-F238E27FC236}">
                    <a16:creationId xmlns:a16="http://schemas.microsoft.com/office/drawing/2014/main" id="{CBF544A5-F17D-154C-A041-09AAE55A6A19}"/>
                  </a:ext>
                </a:extLst>
              </p:cNvPr>
              <p:cNvSpPr>
                <a:spLocks noChangeArrowheads="1"/>
              </p:cNvSpPr>
              <p:nvPr/>
            </p:nvSpPr>
            <p:spPr bwMode="auto">
              <a:xfrm>
                <a:off x="17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7" name="Rectangle 772">
                <a:extLst>
                  <a:ext uri="{FF2B5EF4-FFF2-40B4-BE49-F238E27FC236}">
                    <a16:creationId xmlns:a16="http://schemas.microsoft.com/office/drawing/2014/main" id="{D3C9AE82-DB56-4244-A9D8-74CC7C098702}"/>
                  </a:ext>
                </a:extLst>
              </p:cNvPr>
              <p:cNvSpPr>
                <a:spLocks noChangeArrowheads="1"/>
              </p:cNvSpPr>
              <p:nvPr/>
            </p:nvSpPr>
            <p:spPr bwMode="auto">
              <a:xfrm>
                <a:off x="17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8" name="Rectangle 773">
                <a:extLst>
                  <a:ext uri="{FF2B5EF4-FFF2-40B4-BE49-F238E27FC236}">
                    <a16:creationId xmlns:a16="http://schemas.microsoft.com/office/drawing/2014/main" id="{D4F754AA-1CC4-2745-82B0-6FDCA91C2144}"/>
                  </a:ext>
                </a:extLst>
              </p:cNvPr>
              <p:cNvSpPr>
                <a:spLocks noChangeArrowheads="1"/>
              </p:cNvSpPr>
              <p:nvPr/>
            </p:nvSpPr>
            <p:spPr bwMode="auto">
              <a:xfrm>
                <a:off x="179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59" name="Rectangle 774">
                <a:extLst>
                  <a:ext uri="{FF2B5EF4-FFF2-40B4-BE49-F238E27FC236}">
                    <a16:creationId xmlns:a16="http://schemas.microsoft.com/office/drawing/2014/main" id="{88776C3B-AFE4-8E46-93FB-D2EB7638E7CE}"/>
                  </a:ext>
                </a:extLst>
              </p:cNvPr>
              <p:cNvSpPr>
                <a:spLocks noChangeArrowheads="1"/>
              </p:cNvSpPr>
              <p:nvPr/>
            </p:nvSpPr>
            <p:spPr bwMode="auto">
              <a:xfrm>
                <a:off x="18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0" name="Rectangle 775">
                <a:extLst>
                  <a:ext uri="{FF2B5EF4-FFF2-40B4-BE49-F238E27FC236}">
                    <a16:creationId xmlns:a16="http://schemas.microsoft.com/office/drawing/2014/main" id="{123DA5C0-EEF9-D54B-852F-0ABD15425370}"/>
                  </a:ext>
                </a:extLst>
              </p:cNvPr>
              <p:cNvSpPr>
                <a:spLocks noChangeArrowheads="1"/>
              </p:cNvSpPr>
              <p:nvPr/>
            </p:nvSpPr>
            <p:spPr bwMode="auto">
              <a:xfrm>
                <a:off x="181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1" name="Rectangle 776">
                <a:extLst>
                  <a:ext uri="{FF2B5EF4-FFF2-40B4-BE49-F238E27FC236}">
                    <a16:creationId xmlns:a16="http://schemas.microsoft.com/office/drawing/2014/main" id="{74B490BA-9F5A-BF42-8D7D-45B5A6ED35CC}"/>
                  </a:ext>
                </a:extLst>
              </p:cNvPr>
              <p:cNvSpPr>
                <a:spLocks noChangeArrowheads="1"/>
              </p:cNvSpPr>
              <p:nvPr/>
            </p:nvSpPr>
            <p:spPr bwMode="auto">
              <a:xfrm>
                <a:off x="183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2" name="Rectangle 777">
                <a:extLst>
                  <a:ext uri="{FF2B5EF4-FFF2-40B4-BE49-F238E27FC236}">
                    <a16:creationId xmlns:a16="http://schemas.microsoft.com/office/drawing/2014/main" id="{6CDD4A53-141A-1A4D-B9F0-40FCB1DEC3ED}"/>
                  </a:ext>
                </a:extLst>
              </p:cNvPr>
              <p:cNvSpPr>
                <a:spLocks noChangeArrowheads="1"/>
              </p:cNvSpPr>
              <p:nvPr/>
            </p:nvSpPr>
            <p:spPr bwMode="auto">
              <a:xfrm>
                <a:off x="184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3" name="Rectangle 778">
                <a:extLst>
                  <a:ext uri="{FF2B5EF4-FFF2-40B4-BE49-F238E27FC236}">
                    <a16:creationId xmlns:a16="http://schemas.microsoft.com/office/drawing/2014/main" id="{32D40075-5740-1543-8770-30EEA4EB516C}"/>
                  </a:ext>
                </a:extLst>
              </p:cNvPr>
              <p:cNvSpPr>
                <a:spLocks noChangeArrowheads="1"/>
              </p:cNvSpPr>
              <p:nvPr/>
            </p:nvSpPr>
            <p:spPr bwMode="auto">
              <a:xfrm>
                <a:off x="186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4" name="Rectangle 779">
                <a:extLst>
                  <a:ext uri="{FF2B5EF4-FFF2-40B4-BE49-F238E27FC236}">
                    <a16:creationId xmlns:a16="http://schemas.microsoft.com/office/drawing/2014/main" id="{0D57BB16-9B35-DD43-A64A-E1ED25CFEE30}"/>
                  </a:ext>
                </a:extLst>
              </p:cNvPr>
              <p:cNvSpPr>
                <a:spLocks noChangeArrowheads="1"/>
              </p:cNvSpPr>
              <p:nvPr/>
            </p:nvSpPr>
            <p:spPr bwMode="auto">
              <a:xfrm>
                <a:off x="187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5" name="Rectangle 780">
                <a:extLst>
                  <a:ext uri="{FF2B5EF4-FFF2-40B4-BE49-F238E27FC236}">
                    <a16:creationId xmlns:a16="http://schemas.microsoft.com/office/drawing/2014/main" id="{213F4280-F9B5-7846-84AF-C10218120F45}"/>
                  </a:ext>
                </a:extLst>
              </p:cNvPr>
              <p:cNvSpPr>
                <a:spLocks noChangeArrowheads="1"/>
              </p:cNvSpPr>
              <p:nvPr/>
            </p:nvSpPr>
            <p:spPr bwMode="auto">
              <a:xfrm>
                <a:off x="189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6" name="Rectangle 781">
                <a:extLst>
                  <a:ext uri="{FF2B5EF4-FFF2-40B4-BE49-F238E27FC236}">
                    <a16:creationId xmlns:a16="http://schemas.microsoft.com/office/drawing/2014/main" id="{FAAEBA4C-A4D1-FA41-B2BE-467C0CF1ABA9}"/>
                  </a:ext>
                </a:extLst>
              </p:cNvPr>
              <p:cNvSpPr>
                <a:spLocks noChangeArrowheads="1"/>
              </p:cNvSpPr>
              <p:nvPr/>
            </p:nvSpPr>
            <p:spPr bwMode="auto">
              <a:xfrm>
                <a:off x="190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7" name="Rectangle 782">
                <a:extLst>
                  <a:ext uri="{FF2B5EF4-FFF2-40B4-BE49-F238E27FC236}">
                    <a16:creationId xmlns:a16="http://schemas.microsoft.com/office/drawing/2014/main" id="{88BFD28E-EA49-FB46-AF11-C81A4A4CAFE9}"/>
                  </a:ext>
                </a:extLst>
              </p:cNvPr>
              <p:cNvSpPr>
                <a:spLocks noChangeArrowheads="1"/>
              </p:cNvSpPr>
              <p:nvPr/>
            </p:nvSpPr>
            <p:spPr bwMode="auto">
              <a:xfrm>
                <a:off x="192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8" name="Rectangle 783">
                <a:extLst>
                  <a:ext uri="{FF2B5EF4-FFF2-40B4-BE49-F238E27FC236}">
                    <a16:creationId xmlns:a16="http://schemas.microsoft.com/office/drawing/2014/main" id="{09EF4E88-1F22-A24F-902E-D65DC5103659}"/>
                  </a:ext>
                </a:extLst>
              </p:cNvPr>
              <p:cNvSpPr>
                <a:spLocks noChangeArrowheads="1"/>
              </p:cNvSpPr>
              <p:nvPr/>
            </p:nvSpPr>
            <p:spPr bwMode="auto">
              <a:xfrm>
                <a:off x="193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69" name="Rectangle 784">
                <a:extLst>
                  <a:ext uri="{FF2B5EF4-FFF2-40B4-BE49-F238E27FC236}">
                    <a16:creationId xmlns:a16="http://schemas.microsoft.com/office/drawing/2014/main" id="{9A50BB44-C1F2-1944-8C67-15BD5545B194}"/>
                  </a:ext>
                </a:extLst>
              </p:cNvPr>
              <p:cNvSpPr>
                <a:spLocks noChangeArrowheads="1"/>
              </p:cNvSpPr>
              <p:nvPr/>
            </p:nvSpPr>
            <p:spPr bwMode="auto">
              <a:xfrm>
                <a:off x="194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0" name="Rectangle 785">
                <a:extLst>
                  <a:ext uri="{FF2B5EF4-FFF2-40B4-BE49-F238E27FC236}">
                    <a16:creationId xmlns:a16="http://schemas.microsoft.com/office/drawing/2014/main" id="{1058FA9F-E017-9143-8077-A461C718D73E}"/>
                  </a:ext>
                </a:extLst>
              </p:cNvPr>
              <p:cNvSpPr>
                <a:spLocks noChangeArrowheads="1"/>
              </p:cNvSpPr>
              <p:nvPr/>
            </p:nvSpPr>
            <p:spPr bwMode="auto">
              <a:xfrm>
                <a:off x="196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1" name="Rectangle 786">
                <a:extLst>
                  <a:ext uri="{FF2B5EF4-FFF2-40B4-BE49-F238E27FC236}">
                    <a16:creationId xmlns:a16="http://schemas.microsoft.com/office/drawing/2014/main" id="{D3575597-7F08-5F46-A9FB-C593A4312050}"/>
                  </a:ext>
                </a:extLst>
              </p:cNvPr>
              <p:cNvSpPr>
                <a:spLocks noChangeArrowheads="1"/>
              </p:cNvSpPr>
              <p:nvPr/>
            </p:nvSpPr>
            <p:spPr bwMode="auto">
              <a:xfrm>
                <a:off x="197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2" name="Rectangle 787">
                <a:extLst>
                  <a:ext uri="{FF2B5EF4-FFF2-40B4-BE49-F238E27FC236}">
                    <a16:creationId xmlns:a16="http://schemas.microsoft.com/office/drawing/2014/main" id="{F431EAE5-0671-A648-8C1F-DDB117FEFA10}"/>
                  </a:ext>
                </a:extLst>
              </p:cNvPr>
              <p:cNvSpPr>
                <a:spLocks noChangeArrowheads="1"/>
              </p:cNvSpPr>
              <p:nvPr/>
            </p:nvSpPr>
            <p:spPr bwMode="auto">
              <a:xfrm>
                <a:off x="199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3" name="Rectangle 788">
                <a:extLst>
                  <a:ext uri="{FF2B5EF4-FFF2-40B4-BE49-F238E27FC236}">
                    <a16:creationId xmlns:a16="http://schemas.microsoft.com/office/drawing/2014/main" id="{C94EC38F-A55A-1549-ADB1-0561166D1D01}"/>
                  </a:ext>
                </a:extLst>
              </p:cNvPr>
              <p:cNvSpPr>
                <a:spLocks noChangeArrowheads="1"/>
              </p:cNvSpPr>
              <p:nvPr/>
            </p:nvSpPr>
            <p:spPr bwMode="auto">
              <a:xfrm>
                <a:off x="200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4" name="Rectangle 789">
                <a:extLst>
                  <a:ext uri="{FF2B5EF4-FFF2-40B4-BE49-F238E27FC236}">
                    <a16:creationId xmlns:a16="http://schemas.microsoft.com/office/drawing/2014/main" id="{BF64BE7C-AA14-C149-8512-253978AA6626}"/>
                  </a:ext>
                </a:extLst>
              </p:cNvPr>
              <p:cNvSpPr>
                <a:spLocks noChangeArrowheads="1"/>
              </p:cNvSpPr>
              <p:nvPr/>
            </p:nvSpPr>
            <p:spPr bwMode="auto">
              <a:xfrm>
                <a:off x="202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5" name="Rectangle 790">
                <a:extLst>
                  <a:ext uri="{FF2B5EF4-FFF2-40B4-BE49-F238E27FC236}">
                    <a16:creationId xmlns:a16="http://schemas.microsoft.com/office/drawing/2014/main" id="{52C9617E-3954-8245-9ACD-7B924FF6E176}"/>
                  </a:ext>
                </a:extLst>
              </p:cNvPr>
              <p:cNvSpPr>
                <a:spLocks noChangeArrowheads="1"/>
              </p:cNvSpPr>
              <p:nvPr/>
            </p:nvSpPr>
            <p:spPr bwMode="auto">
              <a:xfrm>
                <a:off x="203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6" name="Rectangle 791">
                <a:extLst>
                  <a:ext uri="{FF2B5EF4-FFF2-40B4-BE49-F238E27FC236}">
                    <a16:creationId xmlns:a16="http://schemas.microsoft.com/office/drawing/2014/main" id="{4D0593E4-775E-3F48-A5FF-9D29817E8185}"/>
                  </a:ext>
                </a:extLst>
              </p:cNvPr>
              <p:cNvSpPr>
                <a:spLocks noChangeArrowheads="1"/>
              </p:cNvSpPr>
              <p:nvPr/>
            </p:nvSpPr>
            <p:spPr bwMode="auto">
              <a:xfrm>
                <a:off x="205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7" name="Rectangle 792">
                <a:extLst>
                  <a:ext uri="{FF2B5EF4-FFF2-40B4-BE49-F238E27FC236}">
                    <a16:creationId xmlns:a16="http://schemas.microsoft.com/office/drawing/2014/main" id="{54F2D5BA-7B60-AF4C-BB5D-13F58A969258}"/>
                  </a:ext>
                </a:extLst>
              </p:cNvPr>
              <p:cNvSpPr>
                <a:spLocks noChangeArrowheads="1"/>
              </p:cNvSpPr>
              <p:nvPr/>
            </p:nvSpPr>
            <p:spPr bwMode="auto">
              <a:xfrm>
                <a:off x="206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8" name="Rectangle 793">
                <a:extLst>
                  <a:ext uri="{FF2B5EF4-FFF2-40B4-BE49-F238E27FC236}">
                    <a16:creationId xmlns:a16="http://schemas.microsoft.com/office/drawing/2014/main" id="{C3E76FAF-FC85-684C-B844-B0B878CACD6E}"/>
                  </a:ext>
                </a:extLst>
              </p:cNvPr>
              <p:cNvSpPr>
                <a:spLocks noChangeArrowheads="1"/>
              </p:cNvSpPr>
              <p:nvPr/>
            </p:nvSpPr>
            <p:spPr bwMode="auto">
              <a:xfrm>
                <a:off x="207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79" name="Rectangle 794">
                <a:extLst>
                  <a:ext uri="{FF2B5EF4-FFF2-40B4-BE49-F238E27FC236}">
                    <a16:creationId xmlns:a16="http://schemas.microsoft.com/office/drawing/2014/main" id="{62DD1290-FAFB-4241-82F0-4EA37C8B16AC}"/>
                  </a:ext>
                </a:extLst>
              </p:cNvPr>
              <p:cNvSpPr>
                <a:spLocks noChangeArrowheads="1"/>
              </p:cNvSpPr>
              <p:nvPr/>
            </p:nvSpPr>
            <p:spPr bwMode="auto">
              <a:xfrm>
                <a:off x="209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0" name="Rectangle 795">
                <a:extLst>
                  <a:ext uri="{FF2B5EF4-FFF2-40B4-BE49-F238E27FC236}">
                    <a16:creationId xmlns:a16="http://schemas.microsoft.com/office/drawing/2014/main" id="{E5894DE0-4C11-334D-9C07-ED28501A36A6}"/>
                  </a:ext>
                </a:extLst>
              </p:cNvPr>
              <p:cNvSpPr>
                <a:spLocks noChangeArrowheads="1"/>
              </p:cNvSpPr>
              <p:nvPr/>
            </p:nvSpPr>
            <p:spPr bwMode="auto">
              <a:xfrm>
                <a:off x="210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1" name="Rectangle 796">
                <a:extLst>
                  <a:ext uri="{FF2B5EF4-FFF2-40B4-BE49-F238E27FC236}">
                    <a16:creationId xmlns:a16="http://schemas.microsoft.com/office/drawing/2014/main" id="{4CF8D2C0-1F6B-2E43-8EFA-1ABC5CE77400}"/>
                  </a:ext>
                </a:extLst>
              </p:cNvPr>
              <p:cNvSpPr>
                <a:spLocks noChangeArrowheads="1"/>
              </p:cNvSpPr>
              <p:nvPr/>
            </p:nvSpPr>
            <p:spPr bwMode="auto">
              <a:xfrm>
                <a:off x="212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2" name="Rectangle 797">
                <a:extLst>
                  <a:ext uri="{FF2B5EF4-FFF2-40B4-BE49-F238E27FC236}">
                    <a16:creationId xmlns:a16="http://schemas.microsoft.com/office/drawing/2014/main" id="{0E7B01AF-B82A-B240-8AE6-4491FF590EBF}"/>
                  </a:ext>
                </a:extLst>
              </p:cNvPr>
              <p:cNvSpPr>
                <a:spLocks noChangeArrowheads="1"/>
              </p:cNvSpPr>
              <p:nvPr/>
            </p:nvSpPr>
            <p:spPr bwMode="auto">
              <a:xfrm>
                <a:off x="213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3" name="Rectangle 798">
                <a:extLst>
                  <a:ext uri="{FF2B5EF4-FFF2-40B4-BE49-F238E27FC236}">
                    <a16:creationId xmlns:a16="http://schemas.microsoft.com/office/drawing/2014/main" id="{694CE83E-395B-DA4F-863E-C23B6FB12D8F}"/>
                  </a:ext>
                </a:extLst>
              </p:cNvPr>
              <p:cNvSpPr>
                <a:spLocks noChangeArrowheads="1"/>
              </p:cNvSpPr>
              <p:nvPr/>
            </p:nvSpPr>
            <p:spPr bwMode="auto">
              <a:xfrm>
                <a:off x="215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4" name="Rectangle 799">
                <a:extLst>
                  <a:ext uri="{FF2B5EF4-FFF2-40B4-BE49-F238E27FC236}">
                    <a16:creationId xmlns:a16="http://schemas.microsoft.com/office/drawing/2014/main" id="{7C3CED27-4F05-E040-9381-A5D062227A30}"/>
                  </a:ext>
                </a:extLst>
              </p:cNvPr>
              <p:cNvSpPr>
                <a:spLocks noChangeArrowheads="1"/>
              </p:cNvSpPr>
              <p:nvPr/>
            </p:nvSpPr>
            <p:spPr bwMode="auto">
              <a:xfrm>
                <a:off x="216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5" name="Rectangle 800">
                <a:extLst>
                  <a:ext uri="{FF2B5EF4-FFF2-40B4-BE49-F238E27FC236}">
                    <a16:creationId xmlns:a16="http://schemas.microsoft.com/office/drawing/2014/main" id="{6CD2E5BC-9E5D-9749-9B18-106D58FA24F5}"/>
                  </a:ext>
                </a:extLst>
              </p:cNvPr>
              <p:cNvSpPr>
                <a:spLocks noChangeArrowheads="1"/>
              </p:cNvSpPr>
              <p:nvPr/>
            </p:nvSpPr>
            <p:spPr bwMode="auto">
              <a:xfrm>
                <a:off x="218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6" name="Rectangle 801">
                <a:extLst>
                  <a:ext uri="{FF2B5EF4-FFF2-40B4-BE49-F238E27FC236}">
                    <a16:creationId xmlns:a16="http://schemas.microsoft.com/office/drawing/2014/main" id="{743CCC4F-76B7-F844-B92B-7CECDCC0DCD1}"/>
                  </a:ext>
                </a:extLst>
              </p:cNvPr>
              <p:cNvSpPr>
                <a:spLocks noChangeArrowheads="1"/>
              </p:cNvSpPr>
              <p:nvPr/>
            </p:nvSpPr>
            <p:spPr bwMode="auto">
              <a:xfrm>
                <a:off x="219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7" name="Rectangle 802">
                <a:extLst>
                  <a:ext uri="{FF2B5EF4-FFF2-40B4-BE49-F238E27FC236}">
                    <a16:creationId xmlns:a16="http://schemas.microsoft.com/office/drawing/2014/main" id="{DE1FFF0F-2891-254E-8146-5CD350D52128}"/>
                  </a:ext>
                </a:extLst>
              </p:cNvPr>
              <p:cNvSpPr>
                <a:spLocks noChangeArrowheads="1"/>
              </p:cNvSpPr>
              <p:nvPr/>
            </p:nvSpPr>
            <p:spPr bwMode="auto">
              <a:xfrm>
                <a:off x="220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8" name="Rectangle 803">
                <a:extLst>
                  <a:ext uri="{FF2B5EF4-FFF2-40B4-BE49-F238E27FC236}">
                    <a16:creationId xmlns:a16="http://schemas.microsoft.com/office/drawing/2014/main" id="{A37BFF90-C56C-794C-AD2E-5184984AFC03}"/>
                  </a:ext>
                </a:extLst>
              </p:cNvPr>
              <p:cNvSpPr>
                <a:spLocks noChangeArrowheads="1"/>
              </p:cNvSpPr>
              <p:nvPr/>
            </p:nvSpPr>
            <p:spPr bwMode="auto">
              <a:xfrm>
                <a:off x="222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89" name="Rectangle 804">
                <a:extLst>
                  <a:ext uri="{FF2B5EF4-FFF2-40B4-BE49-F238E27FC236}">
                    <a16:creationId xmlns:a16="http://schemas.microsoft.com/office/drawing/2014/main" id="{328A3695-C55C-5A47-90E2-4F3CD6277069}"/>
                  </a:ext>
                </a:extLst>
              </p:cNvPr>
              <p:cNvSpPr>
                <a:spLocks noChangeArrowheads="1"/>
              </p:cNvSpPr>
              <p:nvPr/>
            </p:nvSpPr>
            <p:spPr bwMode="auto">
              <a:xfrm>
                <a:off x="223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0" name="Rectangle 805">
                <a:extLst>
                  <a:ext uri="{FF2B5EF4-FFF2-40B4-BE49-F238E27FC236}">
                    <a16:creationId xmlns:a16="http://schemas.microsoft.com/office/drawing/2014/main" id="{93EBCA11-EA59-2E4B-8D4E-81C240E9DB47}"/>
                  </a:ext>
                </a:extLst>
              </p:cNvPr>
              <p:cNvSpPr>
                <a:spLocks noChangeArrowheads="1"/>
              </p:cNvSpPr>
              <p:nvPr/>
            </p:nvSpPr>
            <p:spPr bwMode="auto">
              <a:xfrm>
                <a:off x="225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1" name="Rectangle 806">
                <a:extLst>
                  <a:ext uri="{FF2B5EF4-FFF2-40B4-BE49-F238E27FC236}">
                    <a16:creationId xmlns:a16="http://schemas.microsoft.com/office/drawing/2014/main" id="{B8646779-3E16-EC4A-B24A-A548E0B86EC9}"/>
                  </a:ext>
                </a:extLst>
              </p:cNvPr>
              <p:cNvSpPr>
                <a:spLocks noChangeArrowheads="1"/>
              </p:cNvSpPr>
              <p:nvPr/>
            </p:nvSpPr>
            <p:spPr bwMode="auto">
              <a:xfrm>
                <a:off x="226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2" name="Rectangle 807">
                <a:extLst>
                  <a:ext uri="{FF2B5EF4-FFF2-40B4-BE49-F238E27FC236}">
                    <a16:creationId xmlns:a16="http://schemas.microsoft.com/office/drawing/2014/main" id="{8E0C9029-8E08-B24B-94D2-DBFB3A3F6069}"/>
                  </a:ext>
                </a:extLst>
              </p:cNvPr>
              <p:cNvSpPr>
                <a:spLocks noChangeArrowheads="1"/>
              </p:cNvSpPr>
              <p:nvPr/>
            </p:nvSpPr>
            <p:spPr bwMode="auto">
              <a:xfrm>
                <a:off x="228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3" name="Rectangle 808">
                <a:extLst>
                  <a:ext uri="{FF2B5EF4-FFF2-40B4-BE49-F238E27FC236}">
                    <a16:creationId xmlns:a16="http://schemas.microsoft.com/office/drawing/2014/main" id="{9C13E0BB-BFE6-744F-A368-220D9FAD1254}"/>
                  </a:ext>
                </a:extLst>
              </p:cNvPr>
              <p:cNvSpPr>
                <a:spLocks noChangeArrowheads="1"/>
              </p:cNvSpPr>
              <p:nvPr/>
            </p:nvSpPr>
            <p:spPr bwMode="auto">
              <a:xfrm>
                <a:off x="229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4" name="Rectangle 809">
                <a:extLst>
                  <a:ext uri="{FF2B5EF4-FFF2-40B4-BE49-F238E27FC236}">
                    <a16:creationId xmlns:a16="http://schemas.microsoft.com/office/drawing/2014/main" id="{19500D7E-FBFB-AE4B-BD41-8058A2EC3BCF}"/>
                  </a:ext>
                </a:extLst>
              </p:cNvPr>
              <p:cNvSpPr>
                <a:spLocks noChangeArrowheads="1"/>
              </p:cNvSpPr>
              <p:nvPr/>
            </p:nvSpPr>
            <p:spPr bwMode="auto">
              <a:xfrm>
                <a:off x="231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5" name="Rectangle 810">
                <a:extLst>
                  <a:ext uri="{FF2B5EF4-FFF2-40B4-BE49-F238E27FC236}">
                    <a16:creationId xmlns:a16="http://schemas.microsoft.com/office/drawing/2014/main" id="{24FC2C0D-9DF0-4149-B3BC-699ADE19BD3E}"/>
                  </a:ext>
                </a:extLst>
              </p:cNvPr>
              <p:cNvSpPr>
                <a:spLocks noChangeArrowheads="1"/>
              </p:cNvSpPr>
              <p:nvPr/>
            </p:nvSpPr>
            <p:spPr bwMode="auto">
              <a:xfrm>
                <a:off x="232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6" name="Rectangle 811">
                <a:extLst>
                  <a:ext uri="{FF2B5EF4-FFF2-40B4-BE49-F238E27FC236}">
                    <a16:creationId xmlns:a16="http://schemas.microsoft.com/office/drawing/2014/main" id="{071DB772-9201-1641-A063-990AED7E0FDF}"/>
                  </a:ext>
                </a:extLst>
              </p:cNvPr>
              <p:cNvSpPr>
                <a:spLocks noChangeArrowheads="1"/>
              </p:cNvSpPr>
              <p:nvPr/>
            </p:nvSpPr>
            <p:spPr bwMode="auto">
              <a:xfrm>
                <a:off x="233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7" name="Rectangle 812">
                <a:extLst>
                  <a:ext uri="{FF2B5EF4-FFF2-40B4-BE49-F238E27FC236}">
                    <a16:creationId xmlns:a16="http://schemas.microsoft.com/office/drawing/2014/main" id="{0A1FFC7C-C282-D94F-B8ED-A9B51BB9E6CC}"/>
                  </a:ext>
                </a:extLst>
              </p:cNvPr>
              <p:cNvSpPr>
                <a:spLocks noChangeArrowheads="1"/>
              </p:cNvSpPr>
              <p:nvPr/>
            </p:nvSpPr>
            <p:spPr bwMode="auto">
              <a:xfrm>
                <a:off x="235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8" name="Rectangle 813">
                <a:extLst>
                  <a:ext uri="{FF2B5EF4-FFF2-40B4-BE49-F238E27FC236}">
                    <a16:creationId xmlns:a16="http://schemas.microsoft.com/office/drawing/2014/main" id="{25312711-058F-DA4E-BC5F-289474595BA6}"/>
                  </a:ext>
                </a:extLst>
              </p:cNvPr>
              <p:cNvSpPr>
                <a:spLocks noChangeArrowheads="1"/>
              </p:cNvSpPr>
              <p:nvPr/>
            </p:nvSpPr>
            <p:spPr bwMode="auto">
              <a:xfrm>
                <a:off x="236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699" name="Rectangle 814">
                <a:extLst>
                  <a:ext uri="{FF2B5EF4-FFF2-40B4-BE49-F238E27FC236}">
                    <a16:creationId xmlns:a16="http://schemas.microsoft.com/office/drawing/2014/main" id="{CA8E3B6B-3D8C-C344-8A2D-7C0103E08C48}"/>
                  </a:ext>
                </a:extLst>
              </p:cNvPr>
              <p:cNvSpPr>
                <a:spLocks noChangeArrowheads="1"/>
              </p:cNvSpPr>
              <p:nvPr/>
            </p:nvSpPr>
            <p:spPr bwMode="auto">
              <a:xfrm>
                <a:off x="238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0" name="Rectangle 815">
                <a:extLst>
                  <a:ext uri="{FF2B5EF4-FFF2-40B4-BE49-F238E27FC236}">
                    <a16:creationId xmlns:a16="http://schemas.microsoft.com/office/drawing/2014/main" id="{ACFC11C7-E989-8345-B69F-2F3D9712E04B}"/>
                  </a:ext>
                </a:extLst>
              </p:cNvPr>
              <p:cNvSpPr>
                <a:spLocks noChangeArrowheads="1"/>
              </p:cNvSpPr>
              <p:nvPr/>
            </p:nvSpPr>
            <p:spPr bwMode="auto">
              <a:xfrm>
                <a:off x="239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1" name="Rectangle 816">
                <a:extLst>
                  <a:ext uri="{FF2B5EF4-FFF2-40B4-BE49-F238E27FC236}">
                    <a16:creationId xmlns:a16="http://schemas.microsoft.com/office/drawing/2014/main" id="{700AFF4F-4A35-7E4F-B5C4-A5EF78808B78}"/>
                  </a:ext>
                </a:extLst>
              </p:cNvPr>
              <p:cNvSpPr>
                <a:spLocks noChangeArrowheads="1"/>
              </p:cNvSpPr>
              <p:nvPr/>
            </p:nvSpPr>
            <p:spPr bwMode="auto">
              <a:xfrm>
                <a:off x="241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2" name="Rectangle 817">
                <a:extLst>
                  <a:ext uri="{FF2B5EF4-FFF2-40B4-BE49-F238E27FC236}">
                    <a16:creationId xmlns:a16="http://schemas.microsoft.com/office/drawing/2014/main" id="{D79E787D-91F5-3F47-BCA4-0D2364A94559}"/>
                  </a:ext>
                </a:extLst>
              </p:cNvPr>
              <p:cNvSpPr>
                <a:spLocks noChangeArrowheads="1"/>
              </p:cNvSpPr>
              <p:nvPr/>
            </p:nvSpPr>
            <p:spPr bwMode="auto">
              <a:xfrm>
                <a:off x="242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3" name="Rectangle 818">
                <a:extLst>
                  <a:ext uri="{FF2B5EF4-FFF2-40B4-BE49-F238E27FC236}">
                    <a16:creationId xmlns:a16="http://schemas.microsoft.com/office/drawing/2014/main" id="{CC48EBED-ED33-D940-B0CB-D7ACBCD44D1D}"/>
                  </a:ext>
                </a:extLst>
              </p:cNvPr>
              <p:cNvSpPr>
                <a:spLocks noChangeArrowheads="1"/>
              </p:cNvSpPr>
              <p:nvPr/>
            </p:nvSpPr>
            <p:spPr bwMode="auto">
              <a:xfrm>
                <a:off x="243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4" name="Rectangle 819">
                <a:extLst>
                  <a:ext uri="{FF2B5EF4-FFF2-40B4-BE49-F238E27FC236}">
                    <a16:creationId xmlns:a16="http://schemas.microsoft.com/office/drawing/2014/main" id="{347EAA3C-01D2-4E4D-B7CB-AD5DFDC166CF}"/>
                  </a:ext>
                </a:extLst>
              </p:cNvPr>
              <p:cNvSpPr>
                <a:spLocks noChangeArrowheads="1"/>
              </p:cNvSpPr>
              <p:nvPr/>
            </p:nvSpPr>
            <p:spPr bwMode="auto">
              <a:xfrm>
                <a:off x="245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5" name="Rectangle 820">
                <a:extLst>
                  <a:ext uri="{FF2B5EF4-FFF2-40B4-BE49-F238E27FC236}">
                    <a16:creationId xmlns:a16="http://schemas.microsoft.com/office/drawing/2014/main" id="{476F414D-C402-5B4F-9241-FA81B779EE1C}"/>
                  </a:ext>
                </a:extLst>
              </p:cNvPr>
              <p:cNvSpPr>
                <a:spLocks noChangeArrowheads="1"/>
              </p:cNvSpPr>
              <p:nvPr/>
            </p:nvSpPr>
            <p:spPr bwMode="auto">
              <a:xfrm>
                <a:off x="246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6" name="Rectangle 821">
                <a:extLst>
                  <a:ext uri="{FF2B5EF4-FFF2-40B4-BE49-F238E27FC236}">
                    <a16:creationId xmlns:a16="http://schemas.microsoft.com/office/drawing/2014/main" id="{572A2F54-306A-9A4A-8C4D-6B010F3A0FE0}"/>
                  </a:ext>
                </a:extLst>
              </p:cNvPr>
              <p:cNvSpPr>
                <a:spLocks noChangeArrowheads="1"/>
              </p:cNvSpPr>
              <p:nvPr/>
            </p:nvSpPr>
            <p:spPr bwMode="auto">
              <a:xfrm>
                <a:off x="248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7" name="Rectangle 822">
                <a:extLst>
                  <a:ext uri="{FF2B5EF4-FFF2-40B4-BE49-F238E27FC236}">
                    <a16:creationId xmlns:a16="http://schemas.microsoft.com/office/drawing/2014/main" id="{5113D950-0880-004C-876C-DCD3D9C1EE8D}"/>
                  </a:ext>
                </a:extLst>
              </p:cNvPr>
              <p:cNvSpPr>
                <a:spLocks noChangeArrowheads="1"/>
              </p:cNvSpPr>
              <p:nvPr/>
            </p:nvSpPr>
            <p:spPr bwMode="auto">
              <a:xfrm>
                <a:off x="249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8" name="Rectangle 823">
                <a:extLst>
                  <a:ext uri="{FF2B5EF4-FFF2-40B4-BE49-F238E27FC236}">
                    <a16:creationId xmlns:a16="http://schemas.microsoft.com/office/drawing/2014/main" id="{92AACC38-640A-C841-BA91-41ADD9C040FC}"/>
                  </a:ext>
                </a:extLst>
              </p:cNvPr>
              <p:cNvSpPr>
                <a:spLocks noChangeArrowheads="1"/>
              </p:cNvSpPr>
              <p:nvPr/>
            </p:nvSpPr>
            <p:spPr bwMode="auto">
              <a:xfrm>
                <a:off x="251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09" name="Rectangle 824">
                <a:extLst>
                  <a:ext uri="{FF2B5EF4-FFF2-40B4-BE49-F238E27FC236}">
                    <a16:creationId xmlns:a16="http://schemas.microsoft.com/office/drawing/2014/main" id="{D4C8EC17-4E7A-A049-A63A-CDE3BB3D6FC1}"/>
                  </a:ext>
                </a:extLst>
              </p:cNvPr>
              <p:cNvSpPr>
                <a:spLocks noChangeArrowheads="1"/>
              </p:cNvSpPr>
              <p:nvPr/>
            </p:nvSpPr>
            <p:spPr bwMode="auto">
              <a:xfrm>
                <a:off x="252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0" name="Rectangle 825">
                <a:extLst>
                  <a:ext uri="{FF2B5EF4-FFF2-40B4-BE49-F238E27FC236}">
                    <a16:creationId xmlns:a16="http://schemas.microsoft.com/office/drawing/2014/main" id="{F5518D63-9260-D542-91E3-C1276012B065}"/>
                  </a:ext>
                </a:extLst>
              </p:cNvPr>
              <p:cNvSpPr>
                <a:spLocks noChangeArrowheads="1"/>
              </p:cNvSpPr>
              <p:nvPr/>
            </p:nvSpPr>
            <p:spPr bwMode="auto">
              <a:xfrm>
                <a:off x="254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1" name="Rectangle 826">
                <a:extLst>
                  <a:ext uri="{FF2B5EF4-FFF2-40B4-BE49-F238E27FC236}">
                    <a16:creationId xmlns:a16="http://schemas.microsoft.com/office/drawing/2014/main" id="{B4250B29-F03F-1F4B-9B10-56C9203CB239}"/>
                  </a:ext>
                </a:extLst>
              </p:cNvPr>
              <p:cNvSpPr>
                <a:spLocks noChangeArrowheads="1"/>
              </p:cNvSpPr>
              <p:nvPr/>
            </p:nvSpPr>
            <p:spPr bwMode="auto">
              <a:xfrm>
                <a:off x="255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2" name="Rectangle 827">
                <a:extLst>
                  <a:ext uri="{FF2B5EF4-FFF2-40B4-BE49-F238E27FC236}">
                    <a16:creationId xmlns:a16="http://schemas.microsoft.com/office/drawing/2014/main" id="{18F88049-FF6C-6549-BD95-4504A4D69E34}"/>
                  </a:ext>
                </a:extLst>
              </p:cNvPr>
              <p:cNvSpPr>
                <a:spLocks noChangeArrowheads="1"/>
              </p:cNvSpPr>
              <p:nvPr/>
            </p:nvSpPr>
            <p:spPr bwMode="auto">
              <a:xfrm>
                <a:off x="256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3" name="Rectangle 828">
                <a:extLst>
                  <a:ext uri="{FF2B5EF4-FFF2-40B4-BE49-F238E27FC236}">
                    <a16:creationId xmlns:a16="http://schemas.microsoft.com/office/drawing/2014/main" id="{3BFFFA34-96A1-D646-8CFF-A108AE72095D}"/>
                  </a:ext>
                </a:extLst>
              </p:cNvPr>
              <p:cNvSpPr>
                <a:spLocks noChangeArrowheads="1"/>
              </p:cNvSpPr>
              <p:nvPr/>
            </p:nvSpPr>
            <p:spPr bwMode="auto">
              <a:xfrm>
                <a:off x="258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4" name="Rectangle 829">
                <a:extLst>
                  <a:ext uri="{FF2B5EF4-FFF2-40B4-BE49-F238E27FC236}">
                    <a16:creationId xmlns:a16="http://schemas.microsoft.com/office/drawing/2014/main" id="{F198A10E-3835-C249-8FFF-229646925576}"/>
                  </a:ext>
                </a:extLst>
              </p:cNvPr>
              <p:cNvSpPr>
                <a:spLocks noChangeArrowheads="1"/>
              </p:cNvSpPr>
              <p:nvPr/>
            </p:nvSpPr>
            <p:spPr bwMode="auto">
              <a:xfrm>
                <a:off x="259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5" name="Rectangle 830">
                <a:extLst>
                  <a:ext uri="{FF2B5EF4-FFF2-40B4-BE49-F238E27FC236}">
                    <a16:creationId xmlns:a16="http://schemas.microsoft.com/office/drawing/2014/main" id="{40341D96-FA0D-7347-B6FA-2FA78F07C68F}"/>
                  </a:ext>
                </a:extLst>
              </p:cNvPr>
              <p:cNvSpPr>
                <a:spLocks noChangeArrowheads="1"/>
              </p:cNvSpPr>
              <p:nvPr/>
            </p:nvSpPr>
            <p:spPr bwMode="auto">
              <a:xfrm>
                <a:off x="261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6" name="Rectangle 831">
                <a:extLst>
                  <a:ext uri="{FF2B5EF4-FFF2-40B4-BE49-F238E27FC236}">
                    <a16:creationId xmlns:a16="http://schemas.microsoft.com/office/drawing/2014/main" id="{7A85626E-38B7-CB44-B921-EB8E0BF96FEC}"/>
                  </a:ext>
                </a:extLst>
              </p:cNvPr>
              <p:cNvSpPr>
                <a:spLocks noChangeArrowheads="1"/>
              </p:cNvSpPr>
              <p:nvPr/>
            </p:nvSpPr>
            <p:spPr bwMode="auto">
              <a:xfrm>
                <a:off x="262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7" name="Rectangle 832">
                <a:extLst>
                  <a:ext uri="{FF2B5EF4-FFF2-40B4-BE49-F238E27FC236}">
                    <a16:creationId xmlns:a16="http://schemas.microsoft.com/office/drawing/2014/main" id="{212D9C18-5CF4-0340-B6D0-D5DE35321A7A}"/>
                  </a:ext>
                </a:extLst>
              </p:cNvPr>
              <p:cNvSpPr>
                <a:spLocks noChangeArrowheads="1"/>
              </p:cNvSpPr>
              <p:nvPr/>
            </p:nvSpPr>
            <p:spPr bwMode="auto">
              <a:xfrm>
                <a:off x="264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8" name="Rectangle 833">
                <a:extLst>
                  <a:ext uri="{FF2B5EF4-FFF2-40B4-BE49-F238E27FC236}">
                    <a16:creationId xmlns:a16="http://schemas.microsoft.com/office/drawing/2014/main" id="{B71610ED-7B9C-3B4B-8EE8-0A8CCE5BC5ED}"/>
                  </a:ext>
                </a:extLst>
              </p:cNvPr>
              <p:cNvSpPr>
                <a:spLocks noChangeArrowheads="1"/>
              </p:cNvSpPr>
              <p:nvPr/>
            </p:nvSpPr>
            <p:spPr bwMode="auto">
              <a:xfrm>
                <a:off x="265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19" name="Rectangle 834">
                <a:extLst>
                  <a:ext uri="{FF2B5EF4-FFF2-40B4-BE49-F238E27FC236}">
                    <a16:creationId xmlns:a16="http://schemas.microsoft.com/office/drawing/2014/main" id="{49D7B84D-D237-1446-BDC0-95B086849060}"/>
                  </a:ext>
                </a:extLst>
              </p:cNvPr>
              <p:cNvSpPr>
                <a:spLocks noChangeArrowheads="1"/>
              </p:cNvSpPr>
              <p:nvPr/>
            </p:nvSpPr>
            <p:spPr bwMode="auto">
              <a:xfrm>
                <a:off x="267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0" name="Rectangle 835">
                <a:extLst>
                  <a:ext uri="{FF2B5EF4-FFF2-40B4-BE49-F238E27FC236}">
                    <a16:creationId xmlns:a16="http://schemas.microsoft.com/office/drawing/2014/main" id="{9633A931-0CFC-174B-A23E-1A2F56B56793}"/>
                  </a:ext>
                </a:extLst>
              </p:cNvPr>
              <p:cNvSpPr>
                <a:spLocks noChangeArrowheads="1"/>
              </p:cNvSpPr>
              <p:nvPr/>
            </p:nvSpPr>
            <p:spPr bwMode="auto">
              <a:xfrm>
                <a:off x="268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1" name="Rectangle 836">
                <a:extLst>
                  <a:ext uri="{FF2B5EF4-FFF2-40B4-BE49-F238E27FC236}">
                    <a16:creationId xmlns:a16="http://schemas.microsoft.com/office/drawing/2014/main" id="{E1313000-DD5B-B644-86E2-D8028C16C5F9}"/>
                  </a:ext>
                </a:extLst>
              </p:cNvPr>
              <p:cNvSpPr>
                <a:spLocks noChangeArrowheads="1"/>
              </p:cNvSpPr>
              <p:nvPr/>
            </p:nvSpPr>
            <p:spPr bwMode="auto">
              <a:xfrm>
                <a:off x="269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2" name="Rectangle 837">
                <a:extLst>
                  <a:ext uri="{FF2B5EF4-FFF2-40B4-BE49-F238E27FC236}">
                    <a16:creationId xmlns:a16="http://schemas.microsoft.com/office/drawing/2014/main" id="{F4339324-7F0D-D240-A3FB-EDB5069399AD}"/>
                  </a:ext>
                </a:extLst>
              </p:cNvPr>
              <p:cNvSpPr>
                <a:spLocks noChangeArrowheads="1"/>
              </p:cNvSpPr>
              <p:nvPr/>
            </p:nvSpPr>
            <p:spPr bwMode="auto">
              <a:xfrm>
                <a:off x="271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3" name="Rectangle 838">
                <a:extLst>
                  <a:ext uri="{FF2B5EF4-FFF2-40B4-BE49-F238E27FC236}">
                    <a16:creationId xmlns:a16="http://schemas.microsoft.com/office/drawing/2014/main" id="{6F46C6C7-7AAB-EB48-BF8B-53E1D95785EA}"/>
                  </a:ext>
                </a:extLst>
              </p:cNvPr>
              <p:cNvSpPr>
                <a:spLocks noChangeArrowheads="1"/>
              </p:cNvSpPr>
              <p:nvPr/>
            </p:nvSpPr>
            <p:spPr bwMode="auto">
              <a:xfrm>
                <a:off x="272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4" name="Rectangle 839">
                <a:extLst>
                  <a:ext uri="{FF2B5EF4-FFF2-40B4-BE49-F238E27FC236}">
                    <a16:creationId xmlns:a16="http://schemas.microsoft.com/office/drawing/2014/main" id="{0DD3188C-2BF3-964B-B5CE-8F6600966E90}"/>
                  </a:ext>
                </a:extLst>
              </p:cNvPr>
              <p:cNvSpPr>
                <a:spLocks noChangeArrowheads="1"/>
              </p:cNvSpPr>
              <p:nvPr/>
            </p:nvSpPr>
            <p:spPr bwMode="auto">
              <a:xfrm>
                <a:off x="274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5" name="Rectangle 840">
                <a:extLst>
                  <a:ext uri="{FF2B5EF4-FFF2-40B4-BE49-F238E27FC236}">
                    <a16:creationId xmlns:a16="http://schemas.microsoft.com/office/drawing/2014/main" id="{6088CBF8-FEC3-5047-A9B0-B862F110C681}"/>
                  </a:ext>
                </a:extLst>
              </p:cNvPr>
              <p:cNvSpPr>
                <a:spLocks noChangeArrowheads="1"/>
              </p:cNvSpPr>
              <p:nvPr/>
            </p:nvSpPr>
            <p:spPr bwMode="auto">
              <a:xfrm>
                <a:off x="275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6" name="Rectangle 841">
                <a:extLst>
                  <a:ext uri="{FF2B5EF4-FFF2-40B4-BE49-F238E27FC236}">
                    <a16:creationId xmlns:a16="http://schemas.microsoft.com/office/drawing/2014/main" id="{22828CD7-1B6F-4E47-8A30-C397B99C02E2}"/>
                  </a:ext>
                </a:extLst>
              </p:cNvPr>
              <p:cNvSpPr>
                <a:spLocks noChangeArrowheads="1"/>
              </p:cNvSpPr>
              <p:nvPr/>
            </p:nvSpPr>
            <p:spPr bwMode="auto">
              <a:xfrm>
                <a:off x="277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7" name="Rectangle 842">
                <a:extLst>
                  <a:ext uri="{FF2B5EF4-FFF2-40B4-BE49-F238E27FC236}">
                    <a16:creationId xmlns:a16="http://schemas.microsoft.com/office/drawing/2014/main" id="{FCD8F221-277E-0A45-B70C-48957B10AF68}"/>
                  </a:ext>
                </a:extLst>
              </p:cNvPr>
              <p:cNvSpPr>
                <a:spLocks noChangeArrowheads="1"/>
              </p:cNvSpPr>
              <p:nvPr/>
            </p:nvSpPr>
            <p:spPr bwMode="auto">
              <a:xfrm>
                <a:off x="278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8" name="Rectangle 843">
                <a:extLst>
                  <a:ext uri="{FF2B5EF4-FFF2-40B4-BE49-F238E27FC236}">
                    <a16:creationId xmlns:a16="http://schemas.microsoft.com/office/drawing/2014/main" id="{F5D291AF-7DB0-7842-A2F2-B24DB5B10DF5}"/>
                  </a:ext>
                </a:extLst>
              </p:cNvPr>
              <p:cNvSpPr>
                <a:spLocks noChangeArrowheads="1"/>
              </p:cNvSpPr>
              <p:nvPr/>
            </p:nvSpPr>
            <p:spPr bwMode="auto">
              <a:xfrm>
                <a:off x="280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29" name="Rectangle 844">
                <a:extLst>
                  <a:ext uri="{FF2B5EF4-FFF2-40B4-BE49-F238E27FC236}">
                    <a16:creationId xmlns:a16="http://schemas.microsoft.com/office/drawing/2014/main" id="{B24518AB-7AE2-E74A-8A20-B2C2529D32AF}"/>
                  </a:ext>
                </a:extLst>
              </p:cNvPr>
              <p:cNvSpPr>
                <a:spLocks noChangeArrowheads="1"/>
              </p:cNvSpPr>
              <p:nvPr/>
            </p:nvSpPr>
            <p:spPr bwMode="auto">
              <a:xfrm>
                <a:off x="281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0" name="Rectangle 845">
                <a:extLst>
                  <a:ext uri="{FF2B5EF4-FFF2-40B4-BE49-F238E27FC236}">
                    <a16:creationId xmlns:a16="http://schemas.microsoft.com/office/drawing/2014/main" id="{171331A1-91DC-D140-871C-E2CF4063F450}"/>
                  </a:ext>
                </a:extLst>
              </p:cNvPr>
              <p:cNvSpPr>
                <a:spLocks noChangeArrowheads="1"/>
              </p:cNvSpPr>
              <p:nvPr/>
            </p:nvSpPr>
            <p:spPr bwMode="auto">
              <a:xfrm>
                <a:off x="282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1" name="Rectangle 846">
                <a:extLst>
                  <a:ext uri="{FF2B5EF4-FFF2-40B4-BE49-F238E27FC236}">
                    <a16:creationId xmlns:a16="http://schemas.microsoft.com/office/drawing/2014/main" id="{18B30749-F754-A24D-B2EB-0577D0AF5FDB}"/>
                  </a:ext>
                </a:extLst>
              </p:cNvPr>
              <p:cNvSpPr>
                <a:spLocks noChangeArrowheads="1"/>
              </p:cNvSpPr>
              <p:nvPr/>
            </p:nvSpPr>
            <p:spPr bwMode="auto">
              <a:xfrm>
                <a:off x="284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2" name="Rectangle 847">
                <a:extLst>
                  <a:ext uri="{FF2B5EF4-FFF2-40B4-BE49-F238E27FC236}">
                    <a16:creationId xmlns:a16="http://schemas.microsoft.com/office/drawing/2014/main" id="{34E49905-9240-0F4B-BA05-773AF1FB6804}"/>
                  </a:ext>
                </a:extLst>
              </p:cNvPr>
              <p:cNvSpPr>
                <a:spLocks noChangeArrowheads="1"/>
              </p:cNvSpPr>
              <p:nvPr/>
            </p:nvSpPr>
            <p:spPr bwMode="auto">
              <a:xfrm>
                <a:off x="285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3" name="Rectangle 848">
                <a:extLst>
                  <a:ext uri="{FF2B5EF4-FFF2-40B4-BE49-F238E27FC236}">
                    <a16:creationId xmlns:a16="http://schemas.microsoft.com/office/drawing/2014/main" id="{4A7409EC-0105-7148-BA89-34F905600D9D}"/>
                  </a:ext>
                </a:extLst>
              </p:cNvPr>
              <p:cNvSpPr>
                <a:spLocks noChangeArrowheads="1"/>
              </p:cNvSpPr>
              <p:nvPr/>
            </p:nvSpPr>
            <p:spPr bwMode="auto">
              <a:xfrm>
                <a:off x="287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4" name="Rectangle 849">
                <a:extLst>
                  <a:ext uri="{FF2B5EF4-FFF2-40B4-BE49-F238E27FC236}">
                    <a16:creationId xmlns:a16="http://schemas.microsoft.com/office/drawing/2014/main" id="{506790AE-BB07-B349-9B6D-0E963873A0B2}"/>
                  </a:ext>
                </a:extLst>
              </p:cNvPr>
              <p:cNvSpPr>
                <a:spLocks noChangeArrowheads="1"/>
              </p:cNvSpPr>
              <p:nvPr/>
            </p:nvSpPr>
            <p:spPr bwMode="auto">
              <a:xfrm>
                <a:off x="288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5" name="Rectangle 850">
                <a:extLst>
                  <a:ext uri="{FF2B5EF4-FFF2-40B4-BE49-F238E27FC236}">
                    <a16:creationId xmlns:a16="http://schemas.microsoft.com/office/drawing/2014/main" id="{D0E86A0C-A7F6-1548-9FA0-89019DE0A3E1}"/>
                  </a:ext>
                </a:extLst>
              </p:cNvPr>
              <p:cNvSpPr>
                <a:spLocks noChangeArrowheads="1"/>
              </p:cNvSpPr>
              <p:nvPr/>
            </p:nvSpPr>
            <p:spPr bwMode="auto">
              <a:xfrm>
                <a:off x="290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6" name="Rectangle 851">
                <a:extLst>
                  <a:ext uri="{FF2B5EF4-FFF2-40B4-BE49-F238E27FC236}">
                    <a16:creationId xmlns:a16="http://schemas.microsoft.com/office/drawing/2014/main" id="{18FE6334-BD57-9F45-841C-781E9A383760}"/>
                  </a:ext>
                </a:extLst>
              </p:cNvPr>
              <p:cNvSpPr>
                <a:spLocks noChangeArrowheads="1"/>
              </p:cNvSpPr>
              <p:nvPr/>
            </p:nvSpPr>
            <p:spPr bwMode="auto">
              <a:xfrm>
                <a:off x="291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7" name="Rectangle 852">
                <a:extLst>
                  <a:ext uri="{FF2B5EF4-FFF2-40B4-BE49-F238E27FC236}">
                    <a16:creationId xmlns:a16="http://schemas.microsoft.com/office/drawing/2014/main" id="{3D6DBB14-A5AA-A044-84FC-2E25D0593C24}"/>
                  </a:ext>
                </a:extLst>
              </p:cNvPr>
              <p:cNvSpPr>
                <a:spLocks noChangeArrowheads="1"/>
              </p:cNvSpPr>
              <p:nvPr/>
            </p:nvSpPr>
            <p:spPr bwMode="auto">
              <a:xfrm>
                <a:off x="292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8" name="Rectangle 853">
                <a:extLst>
                  <a:ext uri="{FF2B5EF4-FFF2-40B4-BE49-F238E27FC236}">
                    <a16:creationId xmlns:a16="http://schemas.microsoft.com/office/drawing/2014/main" id="{E3BACF9B-B14C-4E47-AA09-FE58D18EC32E}"/>
                  </a:ext>
                </a:extLst>
              </p:cNvPr>
              <p:cNvSpPr>
                <a:spLocks noChangeArrowheads="1"/>
              </p:cNvSpPr>
              <p:nvPr/>
            </p:nvSpPr>
            <p:spPr bwMode="auto">
              <a:xfrm>
                <a:off x="294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39" name="Rectangle 854">
                <a:extLst>
                  <a:ext uri="{FF2B5EF4-FFF2-40B4-BE49-F238E27FC236}">
                    <a16:creationId xmlns:a16="http://schemas.microsoft.com/office/drawing/2014/main" id="{AB24FE92-C4D2-2E4D-9D10-9784BFB5C217}"/>
                  </a:ext>
                </a:extLst>
              </p:cNvPr>
              <p:cNvSpPr>
                <a:spLocks noChangeArrowheads="1"/>
              </p:cNvSpPr>
              <p:nvPr/>
            </p:nvSpPr>
            <p:spPr bwMode="auto">
              <a:xfrm>
                <a:off x="295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0" name="Rectangle 855">
                <a:extLst>
                  <a:ext uri="{FF2B5EF4-FFF2-40B4-BE49-F238E27FC236}">
                    <a16:creationId xmlns:a16="http://schemas.microsoft.com/office/drawing/2014/main" id="{AFFC3CAF-8F15-4F4C-8399-8D2B5048CA08}"/>
                  </a:ext>
                </a:extLst>
              </p:cNvPr>
              <p:cNvSpPr>
                <a:spLocks noChangeArrowheads="1"/>
              </p:cNvSpPr>
              <p:nvPr/>
            </p:nvSpPr>
            <p:spPr bwMode="auto">
              <a:xfrm>
                <a:off x="297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1" name="Rectangle 856">
                <a:extLst>
                  <a:ext uri="{FF2B5EF4-FFF2-40B4-BE49-F238E27FC236}">
                    <a16:creationId xmlns:a16="http://schemas.microsoft.com/office/drawing/2014/main" id="{7C0E0158-24D8-C041-BC7E-6386C0614DCE}"/>
                  </a:ext>
                </a:extLst>
              </p:cNvPr>
              <p:cNvSpPr>
                <a:spLocks noChangeArrowheads="1"/>
              </p:cNvSpPr>
              <p:nvPr/>
            </p:nvSpPr>
            <p:spPr bwMode="auto">
              <a:xfrm>
                <a:off x="298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2" name="Rectangle 857">
                <a:extLst>
                  <a:ext uri="{FF2B5EF4-FFF2-40B4-BE49-F238E27FC236}">
                    <a16:creationId xmlns:a16="http://schemas.microsoft.com/office/drawing/2014/main" id="{AB9C47EC-DB1B-284E-9C44-E53A39194B6F}"/>
                  </a:ext>
                </a:extLst>
              </p:cNvPr>
              <p:cNvSpPr>
                <a:spLocks noChangeArrowheads="1"/>
              </p:cNvSpPr>
              <p:nvPr/>
            </p:nvSpPr>
            <p:spPr bwMode="auto">
              <a:xfrm>
                <a:off x="300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3" name="Rectangle 858">
                <a:extLst>
                  <a:ext uri="{FF2B5EF4-FFF2-40B4-BE49-F238E27FC236}">
                    <a16:creationId xmlns:a16="http://schemas.microsoft.com/office/drawing/2014/main" id="{40E26637-3EC7-8D43-B0C7-2679037C6180}"/>
                  </a:ext>
                </a:extLst>
              </p:cNvPr>
              <p:cNvSpPr>
                <a:spLocks noChangeArrowheads="1"/>
              </p:cNvSpPr>
              <p:nvPr/>
            </p:nvSpPr>
            <p:spPr bwMode="auto">
              <a:xfrm>
                <a:off x="301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4" name="Rectangle 859">
                <a:extLst>
                  <a:ext uri="{FF2B5EF4-FFF2-40B4-BE49-F238E27FC236}">
                    <a16:creationId xmlns:a16="http://schemas.microsoft.com/office/drawing/2014/main" id="{8E8F00B8-5035-2842-883D-0380D11917ED}"/>
                  </a:ext>
                </a:extLst>
              </p:cNvPr>
              <p:cNvSpPr>
                <a:spLocks noChangeArrowheads="1"/>
              </p:cNvSpPr>
              <p:nvPr/>
            </p:nvSpPr>
            <p:spPr bwMode="auto">
              <a:xfrm>
                <a:off x="303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5" name="Rectangle 860">
                <a:extLst>
                  <a:ext uri="{FF2B5EF4-FFF2-40B4-BE49-F238E27FC236}">
                    <a16:creationId xmlns:a16="http://schemas.microsoft.com/office/drawing/2014/main" id="{AC35FE08-7AC7-884A-A1F2-47D92C2D351F}"/>
                  </a:ext>
                </a:extLst>
              </p:cNvPr>
              <p:cNvSpPr>
                <a:spLocks noChangeArrowheads="1"/>
              </p:cNvSpPr>
              <p:nvPr/>
            </p:nvSpPr>
            <p:spPr bwMode="auto">
              <a:xfrm>
                <a:off x="304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6" name="Rectangle 861">
                <a:extLst>
                  <a:ext uri="{FF2B5EF4-FFF2-40B4-BE49-F238E27FC236}">
                    <a16:creationId xmlns:a16="http://schemas.microsoft.com/office/drawing/2014/main" id="{859F4B68-908C-3E40-B292-785366025BF0}"/>
                  </a:ext>
                </a:extLst>
              </p:cNvPr>
              <p:cNvSpPr>
                <a:spLocks noChangeArrowheads="1"/>
              </p:cNvSpPr>
              <p:nvPr/>
            </p:nvSpPr>
            <p:spPr bwMode="auto">
              <a:xfrm>
                <a:off x="305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7" name="Rectangle 862">
                <a:extLst>
                  <a:ext uri="{FF2B5EF4-FFF2-40B4-BE49-F238E27FC236}">
                    <a16:creationId xmlns:a16="http://schemas.microsoft.com/office/drawing/2014/main" id="{E481ADE7-DF4E-224B-8E78-02BF40E9294B}"/>
                  </a:ext>
                </a:extLst>
              </p:cNvPr>
              <p:cNvSpPr>
                <a:spLocks noChangeArrowheads="1"/>
              </p:cNvSpPr>
              <p:nvPr/>
            </p:nvSpPr>
            <p:spPr bwMode="auto">
              <a:xfrm>
                <a:off x="307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8" name="Rectangle 863">
                <a:extLst>
                  <a:ext uri="{FF2B5EF4-FFF2-40B4-BE49-F238E27FC236}">
                    <a16:creationId xmlns:a16="http://schemas.microsoft.com/office/drawing/2014/main" id="{B1AED490-1F4F-274D-881D-874B444A8742}"/>
                  </a:ext>
                </a:extLst>
              </p:cNvPr>
              <p:cNvSpPr>
                <a:spLocks noChangeArrowheads="1"/>
              </p:cNvSpPr>
              <p:nvPr/>
            </p:nvSpPr>
            <p:spPr bwMode="auto">
              <a:xfrm>
                <a:off x="308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49" name="Rectangle 864">
                <a:extLst>
                  <a:ext uri="{FF2B5EF4-FFF2-40B4-BE49-F238E27FC236}">
                    <a16:creationId xmlns:a16="http://schemas.microsoft.com/office/drawing/2014/main" id="{C1A6CC01-9F6C-5540-96BA-1620BA4B9B46}"/>
                  </a:ext>
                </a:extLst>
              </p:cNvPr>
              <p:cNvSpPr>
                <a:spLocks noChangeArrowheads="1"/>
              </p:cNvSpPr>
              <p:nvPr/>
            </p:nvSpPr>
            <p:spPr bwMode="auto">
              <a:xfrm>
                <a:off x="310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0" name="Rectangle 865">
                <a:extLst>
                  <a:ext uri="{FF2B5EF4-FFF2-40B4-BE49-F238E27FC236}">
                    <a16:creationId xmlns:a16="http://schemas.microsoft.com/office/drawing/2014/main" id="{2D26DBDE-82F8-0E4D-89AF-0CDD73E98E9F}"/>
                  </a:ext>
                </a:extLst>
              </p:cNvPr>
              <p:cNvSpPr>
                <a:spLocks noChangeArrowheads="1"/>
              </p:cNvSpPr>
              <p:nvPr/>
            </p:nvSpPr>
            <p:spPr bwMode="auto">
              <a:xfrm>
                <a:off x="311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1" name="Rectangle 866">
                <a:extLst>
                  <a:ext uri="{FF2B5EF4-FFF2-40B4-BE49-F238E27FC236}">
                    <a16:creationId xmlns:a16="http://schemas.microsoft.com/office/drawing/2014/main" id="{5CDCABD7-32F8-6B4D-AE98-42EAB333DD55}"/>
                  </a:ext>
                </a:extLst>
              </p:cNvPr>
              <p:cNvSpPr>
                <a:spLocks noChangeArrowheads="1"/>
              </p:cNvSpPr>
              <p:nvPr/>
            </p:nvSpPr>
            <p:spPr bwMode="auto">
              <a:xfrm>
                <a:off x="313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2" name="Rectangle 867">
                <a:extLst>
                  <a:ext uri="{FF2B5EF4-FFF2-40B4-BE49-F238E27FC236}">
                    <a16:creationId xmlns:a16="http://schemas.microsoft.com/office/drawing/2014/main" id="{2DD7F3CA-E186-8043-A1D6-37A14BE56EBC}"/>
                  </a:ext>
                </a:extLst>
              </p:cNvPr>
              <p:cNvSpPr>
                <a:spLocks noChangeArrowheads="1"/>
              </p:cNvSpPr>
              <p:nvPr/>
            </p:nvSpPr>
            <p:spPr bwMode="auto">
              <a:xfrm>
                <a:off x="314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3" name="Rectangle 868">
                <a:extLst>
                  <a:ext uri="{FF2B5EF4-FFF2-40B4-BE49-F238E27FC236}">
                    <a16:creationId xmlns:a16="http://schemas.microsoft.com/office/drawing/2014/main" id="{7CD5DEB7-5406-E24C-9DA6-C228EA6BC312}"/>
                  </a:ext>
                </a:extLst>
              </p:cNvPr>
              <p:cNvSpPr>
                <a:spLocks noChangeArrowheads="1"/>
              </p:cNvSpPr>
              <p:nvPr/>
            </p:nvSpPr>
            <p:spPr bwMode="auto">
              <a:xfrm>
                <a:off x="316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4" name="Rectangle 869">
                <a:extLst>
                  <a:ext uri="{FF2B5EF4-FFF2-40B4-BE49-F238E27FC236}">
                    <a16:creationId xmlns:a16="http://schemas.microsoft.com/office/drawing/2014/main" id="{548A6C67-2381-A24E-9DF9-ADC6C95FBB21}"/>
                  </a:ext>
                </a:extLst>
              </p:cNvPr>
              <p:cNvSpPr>
                <a:spLocks noChangeArrowheads="1"/>
              </p:cNvSpPr>
              <p:nvPr/>
            </p:nvSpPr>
            <p:spPr bwMode="auto">
              <a:xfrm>
                <a:off x="317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5" name="Rectangle 870">
                <a:extLst>
                  <a:ext uri="{FF2B5EF4-FFF2-40B4-BE49-F238E27FC236}">
                    <a16:creationId xmlns:a16="http://schemas.microsoft.com/office/drawing/2014/main" id="{0A7DE2AB-1EED-AF4B-80ED-6C61A6FBBA84}"/>
                  </a:ext>
                </a:extLst>
              </p:cNvPr>
              <p:cNvSpPr>
                <a:spLocks noChangeArrowheads="1"/>
              </p:cNvSpPr>
              <p:nvPr/>
            </p:nvSpPr>
            <p:spPr bwMode="auto">
              <a:xfrm>
                <a:off x="318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6" name="Rectangle 871">
                <a:extLst>
                  <a:ext uri="{FF2B5EF4-FFF2-40B4-BE49-F238E27FC236}">
                    <a16:creationId xmlns:a16="http://schemas.microsoft.com/office/drawing/2014/main" id="{81E888CC-6883-5F47-BF12-1A85347E3900}"/>
                  </a:ext>
                </a:extLst>
              </p:cNvPr>
              <p:cNvSpPr>
                <a:spLocks noChangeArrowheads="1"/>
              </p:cNvSpPr>
              <p:nvPr/>
            </p:nvSpPr>
            <p:spPr bwMode="auto">
              <a:xfrm>
                <a:off x="320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7" name="Rectangle 872">
                <a:extLst>
                  <a:ext uri="{FF2B5EF4-FFF2-40B4-BE49-F238E27FC236}">
                    <a16:creationId xmlns:a16="http://schemas.microsoft.com/office/drawing/2014/main" id="{16D2DCAD-B0FD-F240-8B71-006D87668FB6}"/>
                  </a:ext>
                </a:extLst>
              </p:cNvPr>
              <p:cNvSpPr>
                <a:spLocks noChangeArrowheads="1"/>
              </p:cNvSpPr>
              <p:nvPr/>
            </p:nvSpPr>
            <p:spPr bwMode="auto">
              <a:xfrm>
                <a:off x="321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8" name="Rectangle 873">
                <a:extLst>
                  <a:ext uri="{FF2B5EF4-FFF2-40B4-BE49-F238E27FC236}">
                    <a16:creationId xmlns:a16="http://schemas.microsoft.com/office/drawing/2014/main" id="{A67AA6F1-6B56-1242-B8C9-6141233BAB77}"/>
                  </a:ext>
                </a:extLst>
              </p:cNvPr>
              <p:cNvSpPr>
                <a:spLocks noChangeArrowheads="1"/>
              </p:cNvSpPr>
              <p:nvPr/>
            </p:nvSpPr>
            <p:spPr bwMode="auto">
              <a:xfrm>
                <a:off x="32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59" name="Rectangle 874">
                <a:extLst>
                  <a:ext uri="{FF2B5EF4-FFF2-40B4-BE49-F238E27FC236}">
                    <a16:creationId xmlns:a16="http://schemas.microsoft.com/office/drawing/2014/main" id="{9AF680A9-4341-E244-A92A-FE706F164CCD}"/>
                  </a:ext>
                </a:extLst>
              </p:cNvPr>
              <p:cNvSpPr>
                <a:spLocks noChangeArrowheads="1"/>
              </p:cNvSpPr>
              <p:nvPr/>
            </p:nvSpPr>
            <p:spPr bwMode="auto">
              <a:xfrm>
                <a:off x="32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0" name="Rectangle 875">
                <a:extLst>
                  <a:ext uri="{FF2B5EF4-FFF2-40B4-BE49-F238E27FC236}">
                    <a16:creationId xmlns:a16="http://schemas.microsoft.com/office/drawing/2014/main" id="{F2C77A60-E890-C44D-8FB9-70730B64872C}"/>
                  </a:ext>
                </a:extLst>
              </p:cNvPr>
              <p:cNvSpPr>
                <a:spLocks noChangeArrowheads="1"/>
              </p:cNvSpPr>
              <p:nvPr/>
            </p:nvSpPr>
            <p:spPr bwMode="auto">
              <a:xfrm>
                <a:off x="32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1" name="Rectangle 876">
                <a:extLst>
                  <a:ext uri="{FF2B5EF4-FFF2-40B4-BE49-F238E27FC236}">
                    <a16:creationId xmlns:a16="http://schemas.microsoft.com/office/drawing/2014/main" id="{FB61DA83-5B1D-694F-A4CF-6A549584E859}"/>
                  </a:ext>
                </a:extLst>
              </p:cNvPr>
              <p:cNvSpPr>
                <a:spLocks noChangeArrowheads="1"/>
              </p:cNvSpPr>
              <p:nvPr/>
            </p:nvSpPr>
            <p:spPr bwMode="auto">
              <a:xfrm>
                <a:off x="327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2" name="Rectangle 877">
                <a:extLst>
                  <a:ext uri="{FF2B5EF4-FFF2-40B4-BE49-F238E27FC236}">
                    <a16:creationId xmlns:a16="http://schemas.microsoft.com/office/drawing/2014/main" id="{B47E2AC7-882A-A849-A273-F5E17510264C}"/>
                  </a:ext>
                </a:extLst>
              </p:cNvPr>
              <p:cNvSpPr>
                <a:spLocks noChangeArrowheads="1"/>
              </p:cNvSpPr>
              <p:nvPr/>
            </p:nvSpPr>
            <p:spPr bwMode="auto">
              <a:xfrm>
                <a:off x="32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3" name="Rectangle 878">
                <a:extLst>
                  <a:ext uri="{FF2B5EF4-FFF2-40B4-BE49-F238E27FC236}">
                    <a16:creationId xmlns:a16="http://schemas.microsoft.com/office/drawing/2014/main" id="{0E5C623E-344A-7248-8FB5-9C97C76583BE}"/>
                  </a:ext>
                </a:extLst>
              </p:cNvPr>
              <p:cNvSpPr>
                <a:spLocks noChangeArrowheads="1"/>
              </p:cNvSpPr>
              <p:nvPr/>
            </p:nvSpPr>
            <p:spPr bwMode="auto">
              <a:xfrm>
                <a:off x="33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4" name="Rectangle 879">
                <a:extLst>
                  <a:ext uri="{FF2B5EF4-FFF2-40B4-BE49-F238E27FC236}">
                    <a16:creationId xmlns:a16="http://schemas.microsoft.com/office/drawing/2014/main" id="{8B497838-8AC8-304E-B620-ED300D8057AE}"/>
                  </a:ext>
                </a:extLst>
              </p:cNvPr>
              <p:cNvSpPr>
                <a:spLocks noChangeArrowheads="1"/>
              </p:cNvSpPr>
              <p:nvPr/>
            </p:nvSpPr>
            <p:spPr bwMode="auto">
              <a:xfrm>
                <a:off x="331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5" name="Rectangle 880">
                <a:extLst>
                  <a:ext uri="{FF2B5EF4-FFF2-40B4-BE49-F238E27FC236}">
                    <a16:creationId xmlns:a16="http://schemas.microsoft.com/office/drawing/2014/main" id="{E23800CC-46AC-A449-969C-670CE4A81E29}"/>
                  </a:ext>
                </a:extLst>
              </p:cNvPr>
              <p:cNvSpPr>
                <a:spLocks noChangeArrowheads="1"/>
              </p:cNvSpPr>
              <p:nvPr/>
            </p:nvSpPr>
            <p:spPr bwMode="auto">
              <a:xfrm>
                <a:off x="33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6" name="Rectangle 881">
                <a:extLst>
                  <a:ext uri="{FF2B5EF4-FFF2-40B4-BE49-F238E27FC236}">
                    <a16:creationId xmlns:a16="http://schemas.microsoft.com/office/drawing/2014/main" id="{8CC4F9FF-2A9A-2B4F-BC82-C1270EE36360}"/>
                  </a:ext>
                </a:extLst>
              </p:cNvPr>
              <p:cNvSpPr>
                <a:spLocks noChangeArrowheads="1"/>
              </p:cNvSpPr>
              <p:nvPr/>
            </p:nvSpPr>
            <p:spPr bwMode="auto">
              <a:xfrm>
                <a:off x="334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7" name="Rectangle 882">
                <a:extLst>
                  <a:ext uri="{FF2B5EF4-FFF2-40B4-BE49-F238E27FC236}">
                    <a16:creationId xmlns:a16="http://schemas.microsoft.com/office/drawing/2014/main" id="{9911DF6A-9D4E-014A-83A3-F8190B53CE65}"/>
                  </a:ext>
                </a:extLst>
              </p:cNvPr>
              <p:cNvSpPr>
                <a:spLocks noChangeArrowheads="1"/>
              </p:cNvSpPr>
              <p:nvPr/>
            </p:nvSpPr>
            <p:spPr bwMode="auto">
              <a:xfrm>
                <a:off x="33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8" name="Rectangle 883">
                <a:extLst>
                  <a:ext uri="{FF2B5EF4-FFF2-40B4-BE49-F238E27FC236}">
                    <a16:creationId xmlns:a16="http://schemas.microsoft.com/office/drawing/2014/main" id="{BC762BE0-3F89-504F-AB84-385737D0CF0C}"/>
                  </a:ext>
                </a:extLst>
              </p:cNvPr>
              <p:cNvSpPr>
                <a:spLocks noChangeArrowheads="1"/>
              </p:cNvSpPr>
              <p:nvPr/>
            </p:nvSpPr>
            <p:spPr bwMode="auto">
              <a:xfrm>
                <a:off x="33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69" name="Rectangle 884">
                <a:extLst>
                  <a:ext uri="{FF2B5EF4-FFF2-40B4-BE49-F238E27FC236}">
                    <a16:creationId xmlns:a16="http://schemas.microsoft.com/office/drawing/2014/main" id="{CA70AD82-F713-0145-9203-E55996ABDFD4}"/>
                  </a:ext>
                </a:extLst>
              </p:cNvPr>
              <p:cNvSpPr>
                <a:spLocks noChangeArrowheads="1"/>
              </p:cNvSpPr>
              <p:nvPr/>
            </p:nvSpPr>
            <p:spPr bwMode="auto">
              <a:xfrm>
                <a:off x="339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0" name="Rectangle 885">
                <a:extLst>
                  <a:ext uri="{FF2B5EF4-FFF2-40B4-BE49-F238E27FC236}">
                    <a16:creationId xmlns:a16="http://schemas.microsoft.com/office/drawing/2014/main" id="{8FBC5F8D-A4A7-1545-B79D-92954753399B}"/>
                  </a:ext>
                </a:extLst>
              </p:cNvPr>
              <p:cNvSpPr>
                <a:spLocks noChangeArrowheads="1"/>
              </p:cNvSpPr>
              <p:nvPr/>
            </p:nvSpPr>
            <p:spPr bwMode="auto">
              <a:xfrm>
                <a:off x="34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1" name="Rectangle 886">
                <a:extLst>
                  <a:ext uri="{FF2B5EF4-FFF2-40B4-BE49-F238E27FC236}">
                    <a16:creationId xmlns:a16="http://schemas.microsoft.com/office/drawing/2014/main" id="{CFD1A194-EB22-C34F-9189-F899D68DABFC}"/>
                  </a:ext>
                </a:extLst>
              </p:cNvPr>
              <p:cNvSpPr>
                <a:spLocks noChangeArrowheads="1"/>
              </p:cNvSpPr>
              <p:nvPr/>
            </p:nvSpPr>
            <p:spPr bwMode="auto">
              <a:xfrm>
                <a:off x="341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2" name="Rectangle 887">
                <a:extLst>
                  <a:ext uri="{FF2B5EF4-FFF2-40B4-BE49-F238E27FC236}">
                    <a16:creationId xmlns:a16="http://schemas.microsoft.com/office/drawing/2014/main" id="{86F383C0-CC9A-5944-AF2F-2142B0A6B63E}"/>
                  </a:ext>
                </a:extLst>
              </p:cNvPr>
              <p:cNvSpPr>
                <a:spLocks noChangeArrowheads="1"/>
              </p:cNvSpPr>
              <p:nvPr/>
            </p:nvSpPr>
            <p:spPr bwMode="auto">
              <a:xfrm>
                <a:off x="343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3" name="Rectangle 888">
                <a:extLst>
                  <a:ext uri="{FF2B5EF4-FFF2-40B4-BE49-F238E27FC236}">
                    <a16:creationId xmlns:a16="http://schemas.microsoft.com/office/drawing/2014/main" id="{5C748B6F-1206-AE45-B405-97C8E5694D54}"/>
                  </a:ext>
                </a:extLst>
              </p:cNvPr>
              <p:cNvSpPr>
                <a:spLocks noChangeArrowheads="1"/>
              </p:cNvSpPr>
              <p:nvPr/>
            </p:nvSpPr>
            <p:spPr bwMode="auto">
              <a:xfrm>
                <a:off x="344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4" name="Rectangle 889">
                <a:extLst>
                  <a:ext uri="{FF2B5EF4-FFF2-40B4-BE49-F238E27FC236}">
                    <a16:creationId xmlns:a16="http://schemas.microsoft.com/office/drawing/2014/main" id="{626F8E66-7D14-5549-809F-4F1948CED9AF}"/>
                  </a:ext>
                </a:extLst>
              </p:cNvPr>
              <p:cNvSpPr>
                <a:spLocks noChangeArrowheads="1"/>
              </p:cNvSpPr>
              <p:nvPr/>
            </p:nvSpPr>
            <p:spPr bwMode="auto">
              <a:xfrm>
                <a:off x="346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5" name="Rectangle 890">
                <a:extLst>
                  <a:ext uri="{FF2B5EF4-FFF2-40B4-BE49-F238E27FC236}">
                    <a16:creationId xmlns:a16="http://schemas.microsoft.com/office/drawing/2014/main" id="{72AAA73A-4D25-A245-9AD8-7FE4C430F3F5}"/>
                  </a:ext>
                </a:extLst>
              </p:cNvPr>
              <p:cNvSpPr>
                <a:spLocks noChangeArrowheads="1"/>
              </p:cNvSpPr>
              <p:nvPr/>
            </p:nvSpPr>
            <p:spPr bwMode="auto">
              <a:xfrm>
                <a:off x="347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6" name="Rectangle 891">
                <a:extLst>
                  <a:ext uri="{FF2B5EF4-FFF2-40B4-BE49-F238E27FC236}">
                    <a16:creationId xmlns:a16="http://schemas.microsoft.com/office/drawing/2014/main" id="{61B00707-EA35-8843-B27C-19871B0B6AD3}"/>
                  </a:ext>
                </a:extLst>
              </p:cNvPr>
              <p:cNvSpPr>
                <a:spLocks noChangeArrowheads="1"/>
              </p:cNvSpPr>
              <p:nvPr/>
            </p:nvSpPr>
            <p:spPr bwMode="auto">
              <a:xfrm>
                <a:off x="349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7" name="Rectangle 892">
                <a:extLst>
                  <a:ext uri="{FF2B5EF4-FFF2-40B4-BE49-F238E27FC236}">
                    <a16:creationId xmlns:a16="http://schemas.microsoft.com/office/drawing/2014/main" id="{808A4F41-5E60-F848-A96B-6D16DFC4E3D0}"/>
                  </a:ext>
                </a:extLst>
              </p:cNvPr>
              <p:cNvSpPr>
                <a:spLocks noChangeArrowheads="1"/>
              </p:cNvSpPr>
              <p:nvPr/>
            </p:nvSpPr>
            <p:spPr bwMode="auto">
              <a:xfrm>
                <a:off x="350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8" name="Rectangle 893">
                <a:extLst>
                  <a:ext uri="{FF2B5EF4-FFF2-40B4-BE49-F238E27FC236}">
                    <a16:creationId xmlns:a16="http://schemas.microsoft.com/office/drawing/2014/main" id="{BEC0B5A9-BF62-0749-AB58-27E8F99428E3}"/>
                  </a:ext>
                </a:extLst>
              </p:cNvPr>
              <p:cNvSpPr>
                <a:spLocks noChangeArrowheads="1"/>
              </p:cNvSpPr>
              <p:nvPr/>
            </p:nvSpPr>
            <p:spPr bwMode="auto">
              <a:xfrm>
                <a:off x="352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79" name="Rectangle 894">
                <a:extLst>
                  <a:ext uri="{FF2B5EF4-FFF2-40B4-BE49-F238E27FC236}">
                    <a16:creationId xmlns:a16="http://schemas.microsoft.com/office/drawing/2014/main" id="{A8DD0864-E9E1-824A-93B7-56C9FFD0A5C4}"/>
                  </a:ext>
                </a:extLst>
              </p:cNvPr>
              <p:cNvSpPr>
                <a:spLocks noChangeArrowheads="1"/>
              </p:cNvSpPr>
              <p:nvPr/>
            </p:nvSpPr>
            <p:spPr bwMode="auto">
              <a:xfrm>
                <a:off x="353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0" name="Rectangle 895">
                <a:extLst>
                  <a:ext uri="{FF2B5EF4-FFF2-40B4-BE49-F238E27FC236}">
                    <a16:creationId xmlns:a16="http://schemas.microsoft.com/office/drawing/2014/main" id="{34CFB42B-ECDE-8F4A-9A0A-066B9608F232}"/>
                  </a:ext>
                </a:extLst>
              </p:cNvPr>
              <p:cNvSpPr>
                <a:spLocks noChangeArrowheads="1"/>
              </p:cNvSpPr>
              <p:nvPr/>
            </p:nvSpPr>
            <p:spPr bwMode="auto">
              <a:xfrm>
                <a:off x="354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1" name="Rectangle 896">
                <a:extLst>
                  <a:ext uri="{FF2B5EF4-FFF2-40B4-BE49-F238E27FC236}">
                    <a16:creationId xmlns:a16="http://schemas.microsoft.com/office/drawing/2014/main" id="{0DA6732D-89E8-4843-B313-1547DD74FEDE}"/>
                  </a:ext>
                </a:extLst>
              </p:cNvPr>
              <p:cNvSpPr>
                <a:spLocks noChangeArrowheads="1"/>
              </p:cNvSpPr>
              <p:nvPr/>
            </p:nvSpPr>
            <p:spPr bwMode="auto">
              <a:xfrm>
                <a:off x="356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2" name="Rectangle 897">
                <a:extLst>
                  <a:ext uri="{FF2B5EF4-FFF2-40B4-BE49-F238E27FC236}">
                    <a16:creationId xmlns:a16="http://schemas.microsoft.com/office/drawing/2014/main" id="{7ECAF957-A5A9-394F-95C6-8592DAAE9686}"/>
                  </a:ext>
                </a:extLst>
              </p:cNvPr>
              <p:cNvSpPr>
                <a:spLocks noChangeArrowheads="1"/>
              </p:cNvSpPr>
              <p:nvPr/>
            </p:nvSpPr>
            <p:spPr bwMode="auto">
              <a:xfrm>
                <a:off x="357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3" name="Rectangle 898">
                <a:extLst>
                  <a:ext uri="{FF2B5EF4-FFF2-40B4-BE49-F238E27FC236}">
                    <a16:creationId xmlns:a16="http://schemas.microsoft.com/office/drawing/2014/main" id="{D04C3695-8249-DD4B-AA11-51F0FADC87E4}"/>
                  </a:ext>
                </a:extLst>
              </p:cNvPr>
              <p:cNvSpPr>
                <a:spLocks noChangeArrowheads="1"/>
              </p:cNvSpPr>
              <p:nvPr/>
            </p:nvSpPr>
            <p:spPr bwMode="auto">
              <a:xfrm>
                <a:off x="359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4" name="Rectangle 899">
                <a:extLst>
                  <a:ext uri="{FF2B5EF4-FFF2-40B4-BE49-F238E27FC236}">
                    <a16:creationId xmlns:a16="http://schemas.microsoft.com/office/drawing/2014/main" id="{027053FA-2BF9-FD46-AF0A-FA88B4FC1B11}"/>
                  </a:ext>
                </a:extLst>
              </p:cNvPr>
              <p:cNvSpPr>
                <a:spLocks noChangeArrowheads="1"/>
              </p:cNvSpPr>
              <p:nvPr/>
            </p:nvSpPr>
            <p:spPr bwMode="auto">
              <a:xfrm>
                <a:off x="360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5" name="Rectangle 900">
                <a:extLst>
                  <a:ext uri="{FF2B5EF4-FFF2-40B4-BE49-F238E27FC236}">
                    <a16:creationId xmlns:a16="http://schemas.microsoft.com/office/drawing/2014/main" id="{2D939417-B0BB-2F47-9E37-9E2D6423C3FC}"/>
                  </a:ext>
                </a:extLst>
              </p:cNvPr>
              <p:cNvSpPr>
                <a:spLocks noChangeArrowheads="1"/>
              </p:cNvSpPr>
              <p:nvPr/>
            </p:nvSpPr>
            <p:spPr bwMode="auto">
              <a:xfrm>
                <a:off x="362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6" name="Rectangle 901">
                <a:extLst>
                  <a:ext uri="{FF2B5EF4-FFF2-40B4-BE49-F238E27FC236}">
                    <a16:creationId xmlns:a16="http://schemas.microsoft.com/office/drawing/2014/main" id="{94BFDE0D-D9CF-D141-8531-979D0782C418}"/>
                  </a:ext>
                </a:extLst>
              </p:cNvPr>
              <p:cNvSpPr>
                <a:spLocks noChangeArrowheads="1"/>
              </p:cNvSpPr>
              <p:nvPr/>
            </p:nvSpPr>
            <p:spPr bwMode="auto">
              <a:xfrm>
                <a:off x="363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7" name="Rectangle 902">
                <a:extLst>
                  <a:ext uri="{FF2B5EF4-FFF2-40B4-BE49-F238E27FC236}">
                    <a16:creationId xmlns:a16="http://schemas.microsoft.com/office/drawing/2014/main" id="{15540FB4-2C15-8143-B53B-8787EC6283F5}"/>
                  </a:ext>
                </a:extLst>
              </p:cNvPr>
              <p:cNvSpPr>
                <a:spLocks noChangeArrowheads="1"/>
              </p:cNvSpPr>
              <p:nvPr/>
            </p:nvSpPr>
            <p:spPr bwMode="auto">
              <a:xfrm>
                <a:off x="365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8" name="Rectangle 903">
                <a:extLst>
                  <a:ext uri="{FF2B5EF4-FFF2-40B4-BE49-F238E27FC236}">
                    <a16:creationId xmlns:a16="http://schemas.microsoft.com/office/drawing/2014/main" id="{EFEB5AA2-30E3-484A-A40F-B30FA03123AB}"/>
                  </a:ext>
                </a:extLst>
              </p:cNvPr>
              <p:cNvSpPr>
                <a:spLocks noChangeArrowheads="1"/>
              </p:cNvSpPr>
              <p:nvPr/>
            </p:nvSpPr>
            <p:spPr bwMode="auto">
              <a:xfrm>
                <a:off x="366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89" name="Rectangle 904">
                <a:extLst>
                  <a:ext uri="{FF2B5EF4-FFF2-40B4-BE49-F238E27FC236}">
                    <a16:creationId xmlns:a16="http://schemas.microsoft.com/office/drawing/2014/main" id="{18F7A9E6-B34F-5543-A5FD-0A95DD8664FC}"/>
                  </a:ext>
                </a:extLst>
              </p:cNvPr>
              <p:cNvSpPr>
                <a:spLocks noChangeArrowheads="1"/>
              </p:cNvSpPr>
              <p:nvPr/>
            </p:nvSpPr>
            <p:spPr bwMode="auto">
              <a:xfrm>
                <a:off x="367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0" name="Rectangle 905">
                <a:extLst>
                  <a:ext uri="{FF2B5EF4-FFF2-40B4-BE49-F238E27FC236}">
                    <a16:creationId xmlns:a16="http://schemas.microsoft.com/office/drawing/2014/main" id="{0E99FA3C-049D-724C-8C22-9A8C98B6874B}"/>
                  </a:ext>
                </a:extLst>
              </p:cNvPr>
              <p:cNvSpPr>
                <a:spLocks noChangeArrowheads="1"/>
              </p:cNvSpPr>
              <p:nvPr/>
            </p:nvSpPr>
            <p:spPr bwMode="auto">
              <a:xfrm>
                <a:off x="369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1" name="Rectangle 906">
                <a:extLst>
                  <a:ext uri="{FF2B5EF4-FFF2-40B4-BE49-F238E27FC236}">
                    <a16:creationId xmlns:a16="http://schemas.microsoft.com/office/drawing/2014/main" id="{35FD8B18-66B9-DC49-ADB8-E78DFBFD0C4A}"/>
                  </a:ext>
                </a:extLst>
              </p:cNvPr>
              <p:cNvSpPr>
                <a:spLocks noChangeArrowheads="1"/>
              </p:cNvSpPr>
              <p:nvPr/>
            </p:nvSpPr>
            <p:spPr bwMode="auto">
              <a:xfrm>
                <a:off x="370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2" name="Rectangle 907">
                <a:extLst>
                  <a:ext uri="{FF2B5EF4-FFF2-40B4-BE49-F238E27FC236}">
                    <a16:creationId xmlns:a16="http://schemas.microsoft.com/office/drawing/2014/main" id="{0BBE62C9-91B3-2042-B9DE-B590A0599DD9}"/>
                  </a:ext>
                </a:extLst>
              </p:cNvPr>
              <p:cNvSpPr>
                <a:spLocks noChangeArrowheads="1"/>
              </p:cNvSpPr>
              <p:nvPr/>
            </p:nvSpPr>
            <p:spPr bwMode="auto">
              <a:xfrm>
                <a:off x="372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3" name="Rectangle 908">
                <a:extLst>
                  <a:ext uri="{FF2B5EF4-FFF2-40B4-BE49-F238E27FC236}">
                    <a16:creationId xmlns:a16="http://schemas.microsoft.com/office/drawing/2014/main" id="{0E5AA792-177B-3C4C-9BBD-C5FCC4262476}"/>
                  </a:ext>
                </a:extLst>
              </p:cNvPr>
              <p:cNvSpPr>
                <a:spLocks noChangeArrowheads="1"/>
              </p:cNvSpPr>
              <p:nvPr/>
            </p:nvSpPr>
            <p:spPr bwMode="auto">
              <a:xfrm>
                <a:off x="373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4" name="Rectangle 909">
                <a:extLst>
                  <a:ext uri="{FF2B5EF4-FFF2-40B4-BE49-F238E27FC236}">
                    <a16:creationId xmlns:a16="http://schemas.microsoft.com/office/drawing/2014/main" id="{4D188E8D-E7C4-D540-918D-5797EEE4477B}"/>
                  </a:ext>
                </a:extLst>
              </p:cNvPr>
              <p:cNvSpPr>
                <a:spLocks noChangeArrowheads="1"/>
              </p:cNvSpPr>
              <p:nvPr/>
            </p:nvSpPr>
            <p:spPr bwMode="auto">
              <a:xfrm>
                <a:off x="375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5" name="Rectangle 910">
                <a:extLst>
                  <a:ext uri="{FF2B5EF4-FFF2-40B4-BE49-F238E27FC236}">
                    <a16:creationId xmlns:a16="http://schemas.microsoft.com/office/drawing/2014/main" id="{0832E694-ED89-4241-A1A8-398372328145}"/>
                  </a:ext>
                </a:extLst>
              </p:cNvPr>
              <p:cNvSpPr>
                <a:spLocks noChangeArrowheads="1"/>
              </p:cNvSpPr>
              <p:nvPr/>
            </p:nvSpPr>
            <p:spPr bwMode="auto">
              <a:xfrm>
                <a:off x="376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6" name="Rectangle 911">
                <a:extLst>
                  <a:ext uri="{FF2B5EF4-FFF2-40B4-BE49-F238E27FC236}">
                    <a16:creationId xmlns:a16="http://schemas.microsoft.com/office/drawing/2014/main" id="{2381D5EB-4220-8848-9D40-3E2A8B714A11}"/>
                  </a:ext>
                </a:extLst>
              </p:cNvPr>
              <p:cNvSpPr>
                <a:spLocks noChangeArrowheads="1"/>
              </p:cNvSpPr>
              <p:nvPr/>
            </p:nvSpPr>
            <p:spPr bwMode="auto">
              <a:xfrm>
                <a:off x="378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797" name="Rectangle 912">
                <a:extLst>
                  <a:ext uri="{FF2B5EF4-FFF2-40B4-BE49-F238E27FC236}">
                    <a16:creationId xmlns:a16="http://schemas.microsoft.com/office/drawing/2014/main" id="{23161D4F-D50E-0E4E-8B83-727BD1FAA792}"/>
                  </a:ext>
                </a:extLst>
              </p:cNvPr>
              <p:cNvSpPr>
                <a:spLocks noChangeArrowheads="1"/>
              </p:cNvSpPr>
              <p:nvPr/>
            </p:nvSpPr>
            <p:spPr bwMode="auto">
              <a:xfrm>
                <a:off x="379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grpSp>
          <p:nvGrpSpPr>
            <p:cNvPr id="49229" name="Group 1114">
              <a:extLst>
                <a:ext uri="{FF2B5EF4-FFF2-40B4-BE49-F238E27FC236}">
                  <a16:creationId xmlns:a16="http://schemas.microsoft.com/office/drawing/2014/main" id="{D8E6BF58-CD26-4F4B-BF54-7D55F72861F6}"/>
                </a:ext>
              </a:extLst>
            </p:cNvPr>
            <p:cNvGrpSpPr>
              <a:grpSpLocks/>
            </p:cNvGrpSpPr>
            <p:nvPr/>
          </p:nvGrpSpPr>
          <p:grpSpPr bwMode="auto">
            <a:xfrm>
              <a:off x="3809" y="2580"/>
              <a:ext cx="1214" cy="753"/>
              <a:chOff x="3809" y="2580"/>
              <a:chExt cx="1214" cy="753"/>
            </a:xfrm>
          </p:grpSpPr>
          <p:sp>
            <p:nvSpPr>
              <p:cNvPr id="49398" name="Rectangle 914">
                <a:extLst>
                  <a:ext uri="{FF2B5EF4-FFF2-40B4-BE49-F238E27FC236}">
                    <a16:creationId xmlns:a16="http://schemas.microsoft.com/office/drawing/2014/main" id="{DADA3802-87E0-6742-A118-08FEE795B794}"/>
                  </a:ext>
                </a:extLst>
              </p:cNvPr>
              <p:cNvSpPr>
                <a:spLocks noChangeArrowheads="1"/>
              </p:cNvSpPr>
              <p:nvPr/>
            </p:nvSpPr>
            <p:spPr bwMode="auto">
              <a:xfrm>
                <a:off x="380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9" name="Rectangle 915">
                <a:extLst>
                  <a:ext uri="{FF2B5EF4-FFF2-40B4-BE49-F238E27FC236}">
                    <a16:creationId xmlns:a16="http://schemas.microsoft.com/office/drawing/2014/main" id="{3D31CC2F-7B3E-AC41-B4CF-D1ED3BF2E571}"/>
                  </a:ext>
                </a:extLst>
              </p:cNvPr>
              <p:cNvSpPr>
                <a:spLocks noChangeArrowheads="1"/>
              </p:cNvSpPr>
              <p:nvPr/>
            </p:nvSpPr>
            <p:spPr bwMode="auto">
              <a:xfrm>
                <a:off x="382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0" name="Rectangle 916">
                <a:extLst>
                  <a:ext uri="{FF2B5EF4-FFF2-40B4-BE49-F238E27FC236}">
                    <a16:creationId xmlns:a16="http://schemas.microsoft.com/office/drawing/2014/main" id="{67B03FFD-1196-5940-8BCD-AF9DA466F2D3}"/>
                  </a:ext>
                </a:extLst>
              </p:cNvPr>
              <p:cNvSpPr>
                <a:spLocks noChangeArrowheads="1"/>
              </p:cNvSpPr>
              <p:nvPr/>
            </p:nvSpPr>
            <p:spPr bwMode="auto">
              <a:xfrm>
                <a:off x="383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1" name="Rectangle 917">
                <a:extLst>
                  <a:ext uri="{FF2B5EF4-FFF2-40B4-BE49-F238E27FC236}">
                    <a16:creationId xmlns:a16="http://schemas.microsoft.com/office/drawing/2014/main" id="{C15F339A-ABE1-6949-AA74-D9F6EB6F9B14}"/>
                  </a:ext>
                </a:extLst>
              </p:cNvPr>
              <p:cNvSpPr>
                <a:spLocks noChangeArrowheads="1"/>
              </p:cNvSpPr>
              <p:nvPr/>
            </p:nvSpPr>
            <p:spPr bwMode="auto">
              <a:xfrm>
                <a:off x="385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2" name="Rectangle 918">
                <a:extLst>
                  <a:ext uri="{FF2B5EF4-FFF2-40B4-BE49-F238E27FC236}">
                    <a16:creationId xmlns:a16="http://schemas.microsoft.com/office/drawing/2014/main" id="{BCB7C07C-02CD-0343-8562-035EE642BBCE}"/>
                  </a:ext>
                </a:extLst>
              </p:cNvPr>
              <p:cNvSpPr>
                <a:spLocks noChangeArrowheads="1"/>
              </p:cNvSpPr>
              <p:nvPr/>
            </p:nvSpPr>
            <p:spPr bwMode="auto">
              <a:xfrm>
                <a:off x="386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3" name="Rectangle 919">
                <a:extLst>
                  <a:ext uri="{FF2B5EF4-FFF2-40B4-BE49-F238E27FC236}">
                    <a16:creationId xmlns:a16="http://schemas.microsoft.com/office/drawing/2014/main" id="{B8B97B4E-C276-8041-A982-A5FB623CB2E8}"/>
                  </a:ext>
                </a:extLst>
              </p:cNvPr>
              <p:cNvSpPr>
                <a:spLocks noChangeArrowheads="1"/>
              </p:cNvSpPr>
              <p:nvPr/>
            </p:nvSpPr>
            <p:spPr bwMode="auto">
              <a:xfrm>
                <a:off x="388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4" name="Rectangle 920">
                <a:extLst>
                  <a:ext uri="{FF2B5EF4-FFF2-40B4-BE49-F238E27FC236}">
                    <a16:creationId xmlns:a16="http://schemas.microsoft.com/office/drawing/2014/main" id="{6825DFB0-6E87-FA40-869D-A7231038DF78}"/>
                  </a:ext>
                </a:extLst>
              </p:cNvPr>
              <p:cNvSpPr>
                <a:spLocks noChangeArrowheads="1"/>
              </p:cNvSpPr>
              <p:nvPr/>
            </p:nvSpPr>
            <p:spPr bwMode="auto">
              <a:xfrm>
                <a:off x="389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5" name="Rectangle 921">
                <a:extLst>
                  <a:ext uri="{FF2B5EF4-FFF2-40B4-BE49-F238E27FC236}">
                    <a16:creationId xmlns:a16="http://schemas.microsoft.com/office/drawing/2014/main" id="{9953779B-F221-FD46-BB32-F297289FB2D2}"/>
                  </a:ext>
                </a:extLst>
              </p:cNvPr>
              <p:cNvSpPr>
                <a:spLocks noChangeArrowheads="1"/>
              </p:cNvSpPr>
              <p:nvPr/>
            </p:nvSpPr>
            <p:spPr bwMode="auto">
              <a:xfrm>
                <a:off x="390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6" name="Rectangle 922">
                <a:extLst>
                  <a:ext uri="{FF2B5EF4-FFF2-40B4-BE49-F238E27FC236}">
                    <a16:creationId xmlns:a16="http://schemas.microsoft.com/office/drawing/2014/main" id="{91DE269B-AD73-5A47-810B-ACE26FA96D34}"/>
                  </a:ext>
                </a:extLst>
              </p:cNvPr>
              <p:cNvSpPr>
                <a:spLocks noChangeArrowheads="1"/>
              </p:cNvSpPr>
              <p:nvPr/>
            </p:nvSpPr>
            <p:spPr bwMode="auto">
              <a:xfrm>
                <a:off x="392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7" name="Rectangle 923">
                <a:extLst>
                  <a:ext uri="{FF2B5EF4-FFF2-40B4-BE49-F238E27FC236}">
                    <a16:creationId xmlns:a16="http://schemas.microsoft.com/office/drawing/2014/main" id="{F7958CC5-9C66-1945-A16F-356307C90418}"/>
                  </a:ext>
                </a:extLst>
              </p:cNvPr>
              <p:cNvSpPr>
                <a:spLocks noChangeArrowheads="1"/>
              </p:cNvSpPr>
              <p:nvPr/>
            </p:nvSpPr>
            <p:spPr bwMode="auto">
              <a:xfrm>
                <a:off x="393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8" name="Rectangle 924">
                <a:extLst>
                  <a:ext uri="{FF2B5EF4-FFF2-40B4-BE49-F238E27FC236}">
                    <a16:creationId xmlns:a16="http://schemas.microsoft.com/office/drawing/2014/main" id="{F73A8BDE-D5CB-6447-BE8A-25EDF383D75C}"/>
                  </a:ext>
                </a:extLst>
              </p:cNvPr>
              <p:cNvSpPr>
                <a:spLocks noChangeArrowheads="1"/>
              </p:cNvSpPr>
              <p:nvPr/>
            </p:nvSpPr>
            <p:spPr bwMode="auto">
              <a:xfrm>
                <a:off x="395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09" name="Rectangle 925">
                <a:extLst>
                  <a:ext uri="{FF2B5EF4-FFF2-40B4-BE49-F238E27FC236}">
                    <a16:creationId xmlns:a16="http://schemas.microsoft.com/office/drawing/2014/main" id="{7A87B971-4286-F541-99BE-99EA73DD40AD}"/>
                  </a:ext>
                </a:extLst>
              </p:cNvPr>
              <p:cNvSpPr>
                <a:spLocks noChangeArrowheads="1"/>
              </p:cNvSpPr>
              <p:nvPr/>
            </p:nvSpPr>
            <p:spPr bwMode="auto">
              <a:xfrm>
                <a:off x="396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0" name="Rectangle 926">
                <a:extLst>
                  <a:ext uri="{FF2B5EF4-FFF2-40B4-BE49-F238E27FC236}">
                    <a16:creationId xmlns:a16="http://schemas.microsoft.com/office/drawing/2014/main" id="{21BE1345-26F7-8649-B4E5-E5DED96DAB1C}"/>
                  </a:ext>
                </a:extLst>
              </p:cNvPr>
              <p:cNvSpPr>
                <a:spLocks noChangeArrowheads="1"/>
              </p:cNvSpPr>
              <p:nvPr/>
            </p:nvSpPr>
            <p:spPr bwMode="auto">
              <a:xfrm>
                <a:off x="3981"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1" name="Rectangle 927">
                <a:extLst>
                  <a:ext uri="{FF2B5EF4-FFF2-40B4-BE49-F238E27FC236}">
                    <a16:creationId xmlns:a16="http://schemas.microsoft.com/office/drawing/2014/main" id="{A7B46DBF-A210-4546-89D8-81C39BB7B292}"/>
                  </a:ext>
                </a:extLst>
              </p:cNvPr>
              <p:cNvSpPr>
                <a:spLocks noChangeArrowheads="1"/>
              </p:cNvSpPr>
              <p:nvPr/>
            </p:nvSpPr>
            <p:spPr bwMode="auto">
              <a:xfrm>
                <a:off x="399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2" name="Rectangle 928">
                <a:extLst>
                  <a:ext uri="{FF2B5EF4-FFF2-40B4-BE49-F238E27FC236}">
                    <a16:creationId xmlns:a16="http://schemas.microsoft.com/office/drawing/2014/main" id="{8749C09A-2874-6C49-9D38-2CDFD5CAC4DB}"/>
                  </a:ext>
                </a:extLst>
              </p:cNvPr>
              <p:cNvSpPr>
                <a:spLocks noChangeArrowheads="1"/>
              </p:cNvSpPr>
              <p:nvPr/>
            </p:nvSpPr>
            <p:spPr bwMode="auto">
              <a:xfrm>
                <a:off x="401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3" name="Rectangle 929">
                <a:extLst>
                  <a:ext uri="{FF2B5EF4-FFF2-40B4-BE49-F238E27FC236}">
                    <a16:creationId xmlns:a16="http://schemas.microsoft.com/office/drawing/2014/main" id="{A36BBD9A-9C1B-204E-8A39-0FE7B81C68DA}"/>
                  </a:ext>
                </a:extLst>
              </p:cNvPr>
              <p:cNvSpPr>
                <a:spLocks noChangeArrowheads="1"/>
              </p:cNvSpPr>
              <p:nvPr/>
            </p:nvSpPr>
            <p:spPr bwMode="auto">
              <a:xfrm>
                <a:off x="402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4" name="Rectangle 930">
                <a:extLst>
                  <a:ext uri="{FF2B5EF4-FFF2-40B4-BE49-F238E27FC236}">
                    <a16:creationId xmlns:a16="http://schemas.microsoft.com/office/drawing/2014/main" id="{84562D1F-BE6C-BC41-9D23-B0F045E9C976}"/>
                  </a:ext>
                </a:extLst>
              </p:cNvPr>
              <p:cNvSpPr>
                <a:spLocks noChangeArrowheads="1"/>
              </p:cNvSpPr>
              <p:nvPr/>
            </p:nvSpPr>
            <p:spPr bwMode="auto">
              <a:xfrm>
                <a:off x="403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5" name="Rectangle 931">
                <a:extLst>
                  <a:ext uri="{FF2B5EF4-FFF2-40B4-BE49-F238E27FC236}">
                    <a16:creationId xmlns:a16="http://schemas.microsoft.com/office/drawing/2014/main" id="{C5ECFACE-A86A-BA4A-9582-DFE0393A3D63}"/>
                  </a:ext>
                </a:extLst>
              </p:cNvPr>
              <p:cNvSpPr>
                <a:spLocks noChangeArrowheads="1"/>
              </p:cNvSpPr>
              <p:nvPr/>
            </p:nvSpPr>
            <p:spPr bwMode="auto">
              <a:xfrm>
                <a:off x="405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6" name="Rectangle 932">
                <a:extLst>
                  <a:ext uri="{FF2B5EF4-FFF2-40B4-BE49-F238E27FC236}">
                    <a16:creationId xmlns:a16="http://schemas.microsoft.com/office/drawing/2014/main" id="{8409256C-3B6B-0B45-ACF7-776179F84661}"/>
                  </a:ext>
                </a:extLst>
              </p:cNvPr>
              <p:cNvSpPr>
                <a:spLocks noChangeArrowheads="1"/>
              </p:cNvSpPr>
              <p:nvPr/>
            </p:nvSpPr>
            <p:spPr bwMode="auto">
              <a:xfrm>
                <a:off x="406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7" name="Rectangle 933">
                <a:extLst>
                  <a:ext uri="{FF2B5EF4-FFF2-40B4-BE49-F238E27FC236}">
                    <a16:creationId xmlns:a16="http://schemas.microsoft.com/office/drawing/2014/main" id="{15940804-D131-AF4B-ACE6-98F9F6D47323}"/>
                  </a:ext>
                </a:extLst>
              </p:cNvPr>
              <p:cNvSpPr>
                <a:spLocks noChangeArrowheads="1"/>
              </p:cNvSpPr>
              <p:nvPr/>
            </p:nvSpPr>
            <p:spPr bwMode="auto">
              <a:xfrm>
                <a:off x="408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8" name="Rectangle 934">
                <a:extLst>
                  <a:ext uri="{FF2B5EF4-FFF2-40B4-BE49-F238E27FC236}">
                    <a16:creationId xmlns:a16="http://schemas.microsoft.com/office/drawing/2014/main" id="{A28E917C-2718-9B46-B16B-ABB09C24BA86}"/>
                  </a:ext>
                </a:extLst>
              </p:cNvPr>
              <p:cNvSpPr>
                <a:spLocks noChangeArrowheads="1"/>
              </p:cNvSpPr>
              <p:nvPr/>
            </p:nvSpPr>
            <p:spPr bwMode="auto">
              <a:xfrm>
                <a:off x="409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19" name="Rectangle 935">
                <a:extLst>
                  <a:ext uri="{FF2B5EF4-FFF2-40B4-BE49-F238E27FC236}">
                    <a16:creationId xmlns:a16="http://schemas.microsoft.com/office/drawing/2014/main" id="{F80F3115-5492-0240-B14C-9528990C0542}"/>
                  </a:ext>
                </a:extLst>
              </p:cNvPr>
              <p:cNvSpPr>
                <a:spLocks noChangeArrowheads="1"/>
              </p:cNvSpPr>
              <p:nvPr/>
            </p:nvSpPr>
            <p:spPr bwMode="auto">
              <a:xfrm>
                <a:off x="411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0" name="Rectangle 936">
                <a:extLst>
                  <a:ext uri="{FF2B5EF4-FFF2-40B4-BE49-F238E27FC236}">
                    <a16:creationId xmlns:a16="http://schemas.microsoft.com/office/drawing/2014/main" id="{DFC36F06-B93D-4D4A-A163-7E62EF0B7B20}"/>
                  </a:ext>
                </a:extLst>
              </p:cNvPr>
              <p:cNvSpPr>
                <a:spLocks noChangeArrowheads="1"/>
              </p:cNvSpPr>
              <p:nvPr/>
            </p:nvSpPr>
            <p:spPr bwMode="auto">
              <a:xfrm>
                <a:off x="412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1" name="Rectangle 937">
                <a:extLst>
                  <a:ext uri="{FF2B5EF4-FFF2-40B4-BE49-F238E27FC236}">
                    <a16:creationId xmlns:a16="http://schemas.microsoft.com/office/drawing/2014/main" id="{77DA429A-C1CE-7845-AAAF-B4B18B2084B7}"/>
                  </a:ext>
                </a:extLst>
              </p:cNvPr>
              <p:cNvSpPr>
                <a:spLocks noChangeArrowheads="1"/>
              </p:cNvSpPr>
              <p:nvPr/>
            </p:nvSpPr>
            <p:spPr bwMode="auto">
              <a:xfrm>
                <a:off x="414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2" name="Rectangle 938">
                <a:extLst>
                  <a:ext uri="{FF2B5EF4-FFF2-40B4-BE49-F238E27FC236}">
                    <a16:creationId xmlns:a16="http://schemas.microsoft.com/office/drawing/2014/main" id="{7CFD833E-0DAE-8442-8B11-CF0914789858}"/>
                  </a:ext>
                </a:extLst>
              </p:cNvPr>
              <p:cNvSpPr>
                <a:spLocks noChangeArrowheads="1"/>
              </p:cNvSpPr>
              <p:nvPr/>
            </p:nvSpPr>
            <p:spPr bwMode="auto">
              <a:xfrm>
                <a:off x="4154"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3" name="Rectangle 939">
                <a:extLst>
                  <a:ext uri="{FF2B5EF4-FFF2-40B4-BE49-F238E27FC236}">
                    <a16:creationId xmlns:a16="http://schemas.microsoft.com/office/drawing/2014/main" id="{43179868-52CE-1045-8E9B-110BD97518BD}"/>
                  </a:ext>
                </a:extLst>
              </p:cNvPr>
              <p:cNvSpPr>
                <a:spLocks noChangeArrowheads="1"/>
              </p:cNvSpPr>
              <p:nvPr/>
            </p:nvSpPr>
            <p:spPr bwMode="auto">
              <a:xfrm>
                <a:off x="416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4" name="Rectangle 940">
                <a:extLst>
                  <a:ext uri="{FF2B5EF4-FFF2-40B4-BE49-F238E27FC236}">
                    <a16:creationId xmlns:a16="http://schemas.microsoft.com/office/drawing/2014/main" id="{95668A3E-91F9-4B46-A6EF-5619114D699F}"/>
                  </a:ext>
                </a:extLst>
              </p:cNvPr>
              <p:cNvSpPr>
                <a:spLocks noChangeArrowheads="1"/>
              </p:cNvSpPr>
              <p:nvPr/>
            </p:nvSpPr>
            <p:spPr bwMode="auto">
              <a:xfrm>
                <a:off x="418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5" name="Rectangle 941">
                <a:extLst>
                  <a:ext uri="{FF2B5EF4-FFF2-40B4-BE49-F238E27FC236}">
                    <a16:creationId xmlns:a16="http://schemas.microsoft.com/office/drawing/2014/main" id="{17348CE1-4EC0-7841-9EEC-33A908315037}"/>
                  </a:ext>
                </a:extLst>
              </p:cNvPr>
              <p:cNvSpPr>
                <a:spLocks noChangeArrowheads="1"/>
              </p:cNvSpPr>
              <p:nvPr/>
            </p:nvSpPr>
            <p:spPr bwMode="auto">
              <a:xfrm>
                <a:off x="419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6" name="Rectangle 942">
                <a:extLst>
                  <a:ext uri="{FF2B5EF4-FFF2-40B4-BE49-F238E27FC236}">
                    <a16:creationId xmlns:a16="http://schemas.microsoft.com/office/drawing/2014/main" id="{0731AAC5-5DA3-DF4F-8465-A35908C4C9B1}"/>
                  </a:ext>
                </a:extLst>
              </p:cNvPr>
              <p:cNvSpPr>
                <a:spLocks noChangeArrowheads="1"/>
              </p:cNvSpPr>
              <p:nvPr/>
            </p:nvSpPr>
            <p:spPr bwMode="auto">
              <a:xfrm>
                <a:off x="421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7" name="Rectangle 943">
                <a:extLst>
                  <a:ext uri="{FF2B5EF4-FFF2-40B4-BE49-F238E27FC236}">
                    <a16:creationId xmlns:a16="http://schemas.microsoft.com/office/drawing/2014/main" id="{D7BDAC2A-0739-DD40-9D35-2CBB36520395}"/>
                  </a:ext>
                </a:extLst>
              </p:cNvPr>
              <p:cNvSpPr>
                <a:spLocks noChangeArrowheads="1"/>
              </p:cNvSpPr>
              <p:nvPr/>
            </p:nvSpPr>
            <p:spPr bwMode="auto">
              <a:xfrm>
                <a:off x="422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8" name="Rectangle 944">
                <a:extLst>
                  <a:ext uri="{FF2B5EF4-FFF2-40B4-BE49-F238E27FC236}">
                    <a16:creationId xmlns:a16="http://schemas.microsoft.com/office/drawing/2014/main" id="{F3E72593-8A6F-464C-BFF5-F101F6C48ABA}"/>
                  </a:ext>
                </a:extLst>
              </p:cNvPr>
              <p:cNvSpPr>
                <a:spLocks noChangeArrowheads="1"/>
              </p:cNvSpPr>
              <p:nvPr/>
            </p:nvSpPr>
            <p:spPr bwMode="auto">
              <a:xfrm>
                <a:off x="424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29" name="Rectangle 945">
                <a:extLst>
                  <a:ext uri="{FF2B5EF4-FFF2-40B4-BE49-F238E27FC236}">
                    <a16:creationId xmlns:a16="http://schemas.microsoft.com/office/drawing/2014/main" id="{92FB987C-C4A3-214A-BF22-4F10ED88F08A}"/>
                  </a:ext>
                </a:extLst>
              </p:cNvPr>
              <p:cNvSpPr>
                <a:spLocks noChangeArrowheads="1"/>
              </p:cNvSpPr>
              <p:nvPr/>
            </p:nvSpPr>
            <p:spPr bwMode="auto">
              <a:xfrm>
                <a:off x="425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0" name="Rectangle 946">
                <a:extLst>
                  <a:ext uri="{FF2B5EF4-FFF2-40B4-BE49-F238E27FC236}">
                    <a16:creationId xmlns:a16="http://schemas.microsoft.com/office/drawing/2014/main" id="{019C9C80-EE36-3941-A299-9829555FDB9D}"/>
                  </a:ext>
                </a:extLst>
              </p:cNvPr>
              <p:cNvSpPr>
                <a:spLocks noChangeArrowheads="1"/>
              </p:cNvSpPr>
              <p:nvPr/>
            </p:nvSpPr>
            <p:spPr bwMode="auto">
              <a:xfrm>
                <a:off x="427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1" name="Rectangle 947">
                <a:extLst>
                  <a:ext uri="{FF2B5EF4-FFF2-40B4-BE49-F238E27FC236}">
                    <a16:creationId xmlns:a16="http://schemas.microsoft.com/office/drawing/2014/main" id="{908B850D-144B-3243-B2BB-F6A9607B5C50}"/>
                  </a:ext>
                </a:extLst>
              </p:cNvPr>
              <p:cNvSpPr>
                <a:spLocks noChangeArrowheads="1"/>
              </p:cNvSpPr>
              <p:nvPr/>
            </p:nvSpPr>
            <p:spPr bwMode="auto">
              <a:xfrm>
                <a:off x="428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2" name="Rectangle 948">
                <a:extLst>
                  <a:ext uri="{FF2B5EF4-FFF2-40B4-BE49-F238E27FC236}">
                    <a16:creationId xmlns:a16="http://schemas.microsoft.com/office/drawing/2014/main" id="{19D78B1A-5FC5-7148-A87A-C8DB91E55E59}"/>
                  </a:ext>
                </a:extLst>
              </p:cNvPr>
              <p:cNvSpPr>
                <a:spLocks noChangeArrowheads="1"/>
              </p:cNvSpPr>
              <p:nvPr/>
            </p:nvSpPr>
            <p:spPr bwMode="auto">
              <a:xfrm>
                <a:off x="429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3" name="Rectangle 949">
                <a:extLst>
                  <a:ext uri="{FF2B5EF4-FFF2-40B4-BE49-F238E27FC236}">
                    <a16:creationId xmlns:a16="http://schemas.microsoft.com/office/drawing/2014/main" id="{1E0DB8AD-96DE-6241-AD00-C848CAC3692B}"/>
                  </a:ext>
                </a:extLst>
              </p:cNvPr>
              <p:cNvSpPr>
                <a:spLocks noChangeArrowheads="1"/>
              </p:cNvSpPr>
              <p:nvPr/>
            </p:nvSpPr>
            <p:spPr bwMode="auto">
              <a:xfrm>
                <a:off x="431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4" name="Rectangle 950">
                <a:extLst>
                  <a:ext uri="{FF2B5EF4-FFF2-40B4-BE49-F238E27FC236}">
                    <a16:creationId xmlns:a16="http://schemas.microsoft.com/office/drawing/2014/main" id="{32339445-AF6C-0C45-8C18-3A098A038820}"/>
                  </a:ext>
                </a:extLst>
              </p:cNvPr>
              <p:cNvSpPr>
                <a:spLocks noChangeArrowheads="1"/>
              </p:cNvSpPr>
              <p:nvPr/>
            </p:nvSpPr>
            <p:spPr bwMode="auto">
              <a:xfrm>
                <a:off x="432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5" name="Rectangle 951">
                <a:extLst>
                  <a:ext uri="{FF2B5EF4-FFF2-40B4-BE49-F238E27FC236}">
                    <a16:creationId xmlns:a16="http://schemas.microsoft.com/office/drawing/2014/main" id="{F3F086CC-8C0C-6F4D-8AF4-A04307FB9F7C}"/>
                  </a:ext>
                </a:extLst>
              </p:cNvPr>
              <p:cNvSpPr>
                <a:spLocks noChangeArrowheads="1"/>
              </p:cNvSpPr>
              <p:nvPr/>
            </p:nvSpPr>
            <p:spPr bwMode="auto">
              <a:xfrm>
                <a:off x="434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6" name="Rectangle 952">
                <a:extLst>
                  <a:ext uri="{FF2B5EF4-FFF2-40B4-BE49-F238E27FC236}">
                    <a16:creationId xmlns:a16="http://schemas.microsoft.com/office/drawing/2014/main" id="{4C17FA22-AE51-8842-9D78-D7EBA738F2FE}"/>
                  </a:ext>
                </a:extLst>
              </p:cNvPr>
              <p:cNvSpPr>
                <a:spLocks noChangeArrowheads="1"/>
              </p:cNvSpPr>
              <p:nvPr/>
            </p:nvSpPr>
            <p:spPr bwMode="auto">
              <a:xfrm>
                <a:off x="435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7" name="Rectangle 953">
                <a:extLst>
                  <a:ext uri="{FF2B5EF4-FFF2-40B4-BE49-F238E27FC236}">
                    <a16:creationId xmlns:a16="http://schemas.microsoft.com/office/drawing/2014/main" id="{6119BE82-2816-AE44-B3E2-A4412D25C65D}"/>
                  </a:ext>
                </a:extLst>
              </p:cNvPr>
              <p:cNvSpPr>
                <a:spLocks noChangeArrowheads="1"/>
              </p:cNvSpPr>
              <p:nvPr/>
            </p:nvSpPr>
            <p:spPr bwMode="auto">
              <a:xfrm>
                <a:off x="437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8" name="Rectangle 954">
                <a:extLst>
                  <a:ext uri="{FF2B5EF4-FFF2-40B4-BE49-F238E27FC236}">
                    <a16:creationId xmlns:a16="http://schemas.microsoft.com/office/drawing/2014/main" id="{FBBC8201-182C-2843-B5BC-466A985D3320}"/>
                  </a:ext>
                </a:extLst>
              </p:cNvPr>
              <p:cNvSpPr>
                <a:spLocks noChangeArrowheads="1"/>
              </p:cNvSpPr>
              <p:nvPr/>
            </p:nvSpPr>
            <p:spPr bwMode="auto">
              <a:xfrm>
                <a:off x="438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39" name="Rectangle 955">
                <a:extLst>
                  <a:ext uri="{FF2B5EF4-FFF2-40B4-BE49-F238E27FC236}">
                    <a16:creationId xmlns:a16="http://schemas.microsoft.com/office/drawing/2014/main" id="{052B30B3-3D75-F24A-B312-0E27358713FA}"/>
                  </a:ext>
                </a:extLst>
              </p:cNvPr>
              <p:cNvSpPr>
                <a:spLocks noChangeArrowheads="1"/>
              </p:cNvSpPr>
              <p:nvPr/>
            </p:nvSpPr>
            <p:spPr bwMode="auto">
              <a:xfrm>
                <a:off x="4399"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0" name="Rectangle 956">
                <a:extLst>
                  <a:ext uri="{FF2B5EF4-FFF2-40B4-BE49-F238E27FC236}">
                    <a16:creationId xmlns:a16="http://schemas.microsoft.com/office/drawing/2014/main" id="{A6D99100-9A30-0944-AFCB-B0467525B187}"/>
                  </a:ext>
                </a:extLst>
              </p:cNvPr>
              <p:cNvSpPr>
                <a:spLocks noChangeArrowheads="1"/>
              </p:cNvSpPr>
              <p:nvPr/>
            </p:nvSpPr>
            <p:spPr bwMode="auto">
              <a:xfrm>
                <a:off x="441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1" name="Rectangle 957">
                <a:extLst>
                  <a:ext uri="{FF2B5EF4-FFF2-40B4-BE49-F238E27FC236}">
                    <a16:creationId xmlns:a16="http://schemas.microsoft.com/office/drawing/2014/main" id="{6602D4F6-8000-2342-A10C-F7C56C4B7794}"/>
                  </a:ext>
                </a:extLst>
              </p:cNvPr>
              <p:cNvSpPr>
                <a:spLocks noChangeArrowheads="1"/>
              </p:cNvSpPr>
              <p:nvPr/>
            </p:nvSpPr>
            <p:spPr bwMode="auto">
              <a:xfrm>
                <a:off x="442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2" name="Rectangle 958">
                <a:extLst>
                  <a:ext uri="{FF2B5EF4-FFF2-40B4-BE49-F238E27FC236}">
                    <a16:creationId xmlns:a16="http://schemas.microsoft.com/office/drawing/2014/main" id="{5AB6B11A-726D-4149-A8EF-9E5B338C3681}"/>
                  </a:ext>
                </a:extLst>
              </p:cNvPr>
              <p:cNvSpPr>
                <a:spLocks noChangeArrowheads="1"/>
              </p:cNvSpPr>
              <p:nvPr/>
            </p:nvSpPr>
            <p:spPr bwMode="auto">
              <a:xfrm>
                <a:off x="444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3" name="Rectangle 959">
                <a:extLst>
                  <a:ext uri="{FF2B5EF4-FFF2-40B4-BE49-F238E27FC236}">
                    <a16:creationId xmlns:a16="http://schemas.microsoft.com/office/drawing/2014/main" id="{14308511-7F00-1C47-BEF6-590FFD488CD6}"/>
                  </a:ext>
                </a:extLst>
              </p:cNvPr>
              <p:cNvSpPr>
                <a:spLocks noChangeArrowheads="1"/>
              </p:cNvSpPr>
              <p:nvPr/>
            </p:nvSpPr>
            <p:spPr bwMode="auto">
              <a:xfrm>
                <a:off x="445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4" name="Rectangle 960">
                <a:extLst>
                  <a:ext uri="{FF2B5EF4-FFF2-40B4-BE49-F238E27FC236}">
                    <a16:creationId xmlns:a16="http://schemas.microsoft.com/office/drawing/2014/main" id="{EE76413D-317A-9B42-BDC1-5B7D1C14387A}"/>
                  </a:ext>
                </a:extLst>
              </p:cNvPr>
              <p:cNvSpPr>
                <a:spLocks noChangeArrowheads="1"/>
              </p:cNvSpPr>
              <p:nvPr/>
            </p:nvSpPr>
            <p:spPr bwMode="auto">
              <a:xfrm>
                <a:off x="447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5" name="Rectangle 961">
                <a:extLst>
                  <a:ext uri="{FF2B5EF4-FFF2-40B4-BE49-F238E27FC236}">
                    <a16:creationId xmlns:a16="http://schemas.microsoft.com/office/drawing/2014/main" id="{39205738-C7A7-EC43-BCD4-54862EE3CBF9}"/>
                  </a:ext>
                </a:extLst>
              </p:cNvPr>
              <p:cNvSpPr>
                <a:spLocks noChangeArrowheads="1"/>
              </p:cNvSpPr>
              <p:nvPr/>
            </p:nvSpPr>
            <p:spPr bwMode="auto">
              <a:xfrm>
                <a:off x="448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6" name="Rectangle 962">
                <a:extLst>
                  <a:ext uri="{FF2B5EF4-FFF2-40B4-BE49-F238E27FC236}">
                    <a16:creationId xmlns:a16="http://schemas.microsoft.com/office/drawing/2014/main" id="{C592722C-AACC-CE4A-9E22-7F8A24CAAA3F}"/>
                  </a:ext>
                </a:extLst>
              </p:cNvPr>
              <p:cNvSpPr>
                <a:spLocks noChangeArrowheads="1"/>
              </p:cNvSpPr>
              <p:nvPr/>
            </p:nvSpPr>
            <p:spPr bwMode="auto">
              <a:xfrm>
                <a:off x="450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7" name="Rectangle 963">
                <a:extLst>
                  <a:ext uri="{FF2B5EF4-FFF2-40B4-BE49-F238E27FC236}">
                    <a16:creationId xmlns:a16="http://schemas.microsoft.com/office/drawing/2014/main" id="{A30F7F29-EF97-514D-AA8C-B74AC5476B84}"/>
                  </a:ext>
                </a:extLst>
              </p:cNvPr>
              <p:cNvSpPr>
                <a:spLocks noChangeArrowheads="1"/>
              </p:cNvSpPr>
              <p:nvPr/>
            </p:nvSpPr>
            <p:spPr bwMode="auto">
              <a:xfrm>
                <a:off x="451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8" name="Rectangle 964">
                <a:extLst>
                  <a:ext uri="{FF2B5EF4-FFF2-40B4-BE49-F238E27FC236}">
                    <a16:creationId xmlns:a16="http://schemas.microsoft.com/office/drawing/2014/main" id="{D1739AF7-3FB5-324A-954F-B616154B9B4F}"/>
                  </a:ext>
                </a:extLst>
              </p:cNvPr>
              <p:cNvSpPr>
                <a:spLocks noChangeArrowheads="1"/>
              </p:cNvSpPr>
              <p:nvPr/>
            </p:nvSpPr>
            <p:spPr bwMode="auto">
              <a:xfrm>
                <a:off x="452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49" name="Rectangle 965">
                <a:extLst>
                  <a:ext uri="{FF2B5EF4-FFF2-40B4-BE49-F238E27FC236}">
                    <a16:creationId xmlns:a16="http://schemas.microsoft.com/office/drawing/2014/main" id="{F7CA0B4E-00AB-BC43-9222-9A9C3E7C6D63}"/>
                  </a:ext>
                </a:extLst>
              </p:cNvPr>
              <p:cNvSpPr>
                <a:spLocks noChangeArrowheads="1"/>
              </p:cNvSpPr>
              <p:nvPr/>
            </p:nvSpPr>
            <p:spPr bwMode="auto">
              <a:xfrm>
                <a:off x="454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0" name="Rectangle 966">
                <a:extLst>
                  <a:ext uri="{FF2B5EF4-FFF2-40B4-BE49-F238E27FC236}">
                    <a16:creationId xmlns:a16="http://schemas.microsoft.com/office/drawing/2014/main" id="{A439A272-8E87-164E-B83B-71C5E46035AC}"/>
                  </a:ext>
                </a:extLst>
              </p:cNvPr>
              <p:cNvSpPr>
                <a:spLocks noChangeArrowheads="1"/>
              </p:cNvSpPr>
              <p:nvPr/>
            </p:nvSpPr>
            <p:spPr bwMode="auto">
              <a:xfrm>
                <a:off x="455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1" name="Rectangle 967">
                <a:extLst>
                  <a:ext uri="{FF2B5EF4-FFF2-40B4-BE49-F238E27FC236}">
                    <a16:creationId xmlns:a16="http://schemas.microsoft.com/office/drawing/2014/main" id="{AE13893D-4B31-4F44-B54C-2DFC991F033C}"/>
                  </a:ext>
                </a:extLst>
              </p:cNvPr>
              <p:cNvSpPr>
                <a:spLocks noChangeArrowheads="1"/>
              </p:cNvSpPr>
              <p:nvPr/>
            </p:nvSpPr>
            <p:spPr bwMode="auto">
              <a:xfrm>
                <a:off x="4572"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2" name="Rectangle 968">
                <a:extLst>
                  <a:ext uri="{FF2B5EF4-FFF2-40B4-BE49-F238E27FC236}">
                    <a16:creationId xmlns:a16="http://schemas.microsoft.com/office/drawing/2014/main" id="{BDA9AC28-2611-3142-8945-39F2C3BC0F0E}"/>
                  </a:ext>
                </a:extLst>
              </p:cNvPr>
              <p:cNvSpPr>
                <a:spLocks noChangeArrowheads="1"/>
              </p:cNvSpPr>
              <p:nvPr/>
            </p:nvSpPr>
            <p:spPr bwMode="auto">
              <a:xfrm>
                <a:off x="458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3" name="Rectangle 969">
                <a:extLst>
                  <a:ext uri="{FF2B5EF4-FFF2-40B4-BE49-F238E27FC236}">
                    <a16:creationId xmlns:a16="http://schemas.microsoft.com/office/drawing/2014/main" id="{CC895316-EF09-764B-80A7-35277D01AA5E}"/>
                  </a:ext>
                </a:extLst>
              </p:cNvPr>
              <p:cNvSpPr>
                <a:spLocks noChangeArrowheads="1"/>
              </p:cNvSpPr>
              <p:nvPr/>
            </p:nvSpPr>
            <p:spPr bwMode="auto">
              <a:xfrm>
                <a:off x="460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4" name="Rectangle 970">
                <a:extLst>
                  <a:ext uri="{FF2B5EF4-FFF2-40B4-BE49-F238E27FC236}">
                    <a16:creationId xmlns:a16="http://schemas.microsoft.com/office/drawing/2014/main" id="{7BA0C25B-DD9B-B04E-8A73-F6FFD3772C7F}"/>
                  </a:ext>
                </a:extLst>
              </p:cNvPr>
              <p:cNvSpPr>
                <a:spLocks noChangeArrowheads="1"/>
              </p:cNvSpPr>
              <p:nvPr/>
            </p:nvSpPr>
            <p:spPr bwMode="auto">
              <a:xfrm>
                <a:off x="461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5" name="Rectangle 971">
                <a:extLst>
                  <a:ext uri="{FF2B5EF4-FFF2-40B4-BE49-F238E27FC236}">
                    <a16:creationId xmlns:a16="http://schemas.microsoft.com/office/drawing/2014/main" id="{6F1BA18F-4626-224C-BF8D-F89CEA2B5B3F}"/>
                  </a:ext>
                </a:extLst>
              </p:cNvPr>
              <p:cNvSpPr>
                <a:spLocks noChangeArrowheads="1"/>
              </p:cNvSpPr>
              <p:nvPr/>
            </p:nvSpPr>
            <p:spPr bwMode="auto">
              <a:xfrm>
                <a:off x="463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6" name="Rectangle 972">
                <a:extLst>
                  <a:ext uri="{FF2B5EF4-FFF2-40B4-BE49-F238E27FC236}">
                    <a16:creationId xmlns:a16="http://schemas.microsoft.com/office/drawing/2014/main" id="{0D7FD731-F258-854B-AD78-2DD0EAF9B6F2}"/>
                  </a:ext>
                </a:extLst>
              </p:cNvPr>
              <p:cNvSpPr>
                <a:spLocks noChangeArrowheads="1"/>
              </p:cNvSpPr>
              <p:nvPr/>
            </p:nvSpPr>
            <p:spPr bwMode="auto">
              <a:xfrm>
                <a:off x="464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7" name="Rectangle 973">
                <a:extLst>
                  <a:ext uri="{FF2B5EF4-FFF2-40B4-BE49-F238E27FC236}">
                    <a16:creationId xmlns:a16="http://schemas.microsoft.com/office/drawing/2014/main" id="{D6BCFE43-96EE-A64A-A15B-7E69111FD623}"/>
                  </a:ext>
                </a:extLst>
              </p:cNvPr>
              <p:cNvSpPr>
                <a:spLocks noChangeArrowheads="1"/>
              </p:cNvSpPr>
              <p:nvPr/>
            </p:nvSpPr>
            <p:spPr bwMode="auto">
              <a:xfrm>
                <a:off x="465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8" name="Rectangle 974">
                <a:extLst>
                  <a:ext uri="{FF2B5EF4-FFF2-40B4-BE49-F238E27FC236}">
                    <a16:creationId xmlns:a16="http://schemas.microsoft.com/office/drawing/2014/main" id="{7B02F412-1CA6-BB4F-8DE9-A8847C1F63D4}"/>
                  </a:ext>
                </a:extLst>
              </p:cNvPr>
              <p:cNvSpPr>
                <a:spLocks noChangeArrowheads="1"/>
              </p:cNvSpPr>
              <p:nvPr/>
            </p:nvSpPr>
            <p:spPr bwMode="auto">
              <a:xfrm>
                <a:off x="4673"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59" name="Rectangle 975">
                <a:extLst>
                  <a:ext uri="{FF2B5EF4-FFF2-40B4-BE49-F238E27FC236}">
                    <a16:creationId xmlns:a16="http://schemas.microsoft.com/office/drawing/2014/main" id="{B5AC1A8C-6794-5543-860F-AD7B53347ED2}"/>
                  </a:ext>
                </a:extLst>
              </p:cNvPr>
              <p:cNvSpPr>
                <a:spLocks noChangeArrowheads="1"/>
              </p:cNvSpPr>
              <p:nvPr/>
            </p:nvSpPr>
            <p:spPr bwMode="auto">
              <a:xfrm>
                <a:off x="4688"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0" name="Rectangle 976">
                <a:extLst>
                  <a:ext uri="{FF2B5EF4-FFF2-40B4-BE49-F238E27FC236}">
                    <a16:creationId xmlns:a16="http://schemas.microsoft.com/office/drawing/2014/main" id="{38758244-1D05-3345-ACFF-B314C634AADF}"/>
                  </a:ext>
                </a:extLst>
              </p:cNvPr>
              <p:cNvSpPr>
                <a:spLocks noChangeArrowheads="1"/>
              </p:cNvSpPr>
              <p:nvPr/>
            </p:nvSpPr>
            <p:spPr bwMode="auto">
              <a:xfrm>
                <a:off x="470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1" name="Rectangle 977">
                <a:extLst>
                  <a:ext uri="{FF2B5EF4-FFF2-40B4-BE49-F238E27FC236}">
                    <a16:creationId xmlns:a16="http://schemas.microsoft.com/office/drawing/2014/main" id="{AAD800BB-BB68-3840-9B59-10089AF0BC4D}"/>
                  </a:ext>
                </a:extLst>
              </p:cNvPr>
              <p:cNvSpPr>
                <a:spLocks noChangeArrowheads="1"/>
              </p:cNvSpPr>
              <p:nvPr/>
            </p:nvSpPr>
            <p:spPr bwMode="auto">
              <a:xfrm>
                <a:off x="471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2" name="Rectangle 978">
                <a:extLst>
                  <a:ext uri="{FF2B5EF4-FFF2-40B4-BE49-F238E27FC236}">
                    <a16:creationId xmlns:a16="http://schemas.microsoft.com/office/drawing/2014/main" id="{DD71B5E5-353A-9F42-B32F-147CAC7EB5EF}"/>
                  </a:ext>
                </a:extLst>
              </p:cNvPr>
              <p:cNvSpPr>
                <a:spLocks noChangeArrowheads="1"/>
              </p:cNvSpPr>
              <p:nvPr/>
            </p:nvSpPr>
            <p:spPr bwMode="auto">
              <a:xfrm>
                <a:off x="473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3" name="Rectangle 979">
                <a:extLst>
                  <a:ext uri="{FF2B5EF4-FFF2-40B4-BE49-F238E27FC236}">
                    <a16:creationId xmlns:a16="http://schemas.microsoft.com/office/drawing/2014/main" id="{482B04CE-4778-1D47-9537-313EED01E2F6}"/>
                  </a:ext>
                </a:extLst>
              </p:cNvPr>
              <p:cNvSpPr>
                <a:spLocks noChangeArrowheads="1"/>
              </p:cNvSpPr>
              <p:nvPr/>
            </p:nvSpPr>
            <p:spPr bwMode="auto">
              <a:xfrm>
                <a:off x="4745"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4" name="Rectangle 980">
                <a:extLst>
                  <a:ext uri="{FF2B5EF4-FFF2-40B4-BE49-F238E27FC236}">
                    <a16:creationId xmlns:a16="http://schemas.microsoft.com/office/drawing/2014/main" id="{5FC52E55-2F4C-0848-8B99-67092940180D}"/>
                  </a:ext>
                </a:extLst>
              </p:cNvPr>
              <p:cNvSpPr>
                <a:spLocks noChangeArrowheads="1"/>
              </p:cNvSpPr>
              <p:nvPr/>
            </p:nvSpPr>
            <p:spPr bwMode="auto">
              <a:xfrm>
                <a:off x="476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5" name="Rectangle 981">
                <a:extLst>
                  <a:ext uri="{FF2B5EF4-FFF2-40B4-BE49-F238E27FC236}">
                    <a16:creationId xmlns:a16="http://schemas.microsoft.com/office/drawing/2014/main" id="{7C9FA2E8-DAB6-B649-AA95-57DF333C46E4}"/>
                  </a:ext>
                </a:extLst>
              </p:cNvPr>
              <p:cNvSpPr>
                <a:spLocks noChangeArrowheads="1"/>
              </p:cNvSpPr>
              <p:nvPr/>
            </p:nvSpPr>
            <p:spPr bwMode="auto">
              <a:xfrm>
                <a:off x="477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6" name="Rectangle 982">
                <a:extLst>
                  <a:ext uri="{FF2B5EF4-FFF2-40B4-BE49-F238E27FC236}">
                    <a16:creationId xmlns:a16="http://schemas.microsoft.com/office/drawing/2014/main" id="{1F9FAB98-3536-E34A-B26E-D6FD7257EDAC}"/>
                  </a:ext>
                </a:extLst>
              </p:cNvPr>
              <p:cNvSpPr>
                <a:spLocks noChangeArrowheads="1"/>
              </p:cNvSpPr>
              <p:nvPr/>
            </p:nvSpPr>
            <p:spPr bwMode="auto">
              <a:xfrm>
                <a:off x="4789"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7" name="Rectangle 983">
                <a:extLst>
                  <a:ext uri="{FF2B5EF4-FFF2-40B4-BE49-F238E27FC236}">
                    <a16:creationId xmlns:a16="http://schemas.microsoft.com/office/drawing/2014/main" id="{B6FB9CF8-1F0D-364C-B644-5A8522414B38}"/>
                  </a:ext>
                </a:extLst>
              </p:cNvPr>
              <p:cNvSpPr>
                <a:spLocks noChangeArrowheads="1"/>
              </p:cNvSpPr>
              <p:nvPr/>
            </p:nvSpPr>
            <p:spPr bwMode="auto">
              <a:xfrm>
                <a:off x="480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8" name="Rectangle 984">
                <a:extLst>
                  <a:ext uri="{FF2B5EF4-FFF2-40B4-BE49-F238E27FC236}">
                    <a16:creationId xmlns:a16="http://schemas.microsoft.com/office/drawing/2014/main" id="{40179EEC-FFA4-4A4E-A053-113524C567A5}"/>
                  </a:ext>
                </a:extLst>
              </p:cNvPr>
              <p:cNvSpPr>
                <a:spLocks noChangeArrowheads="1"/>
              </p:cNvSpPr>
              <p:nvPr/>
            </p:nvSpPr>
            <p:spPr bwMode="auto">
              <a:xfrm>
                <a:off x="4817"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69" name="Rectangle 985">
                <a:extLst>
                  <a:ext uri="{FF2B5EF4-FFF2-40B4-BE49-F238E27FC236}">
                    <a16:creationId xmlns:a16="http://schemas.microsoft.com/office/drawing/2014/main" id="{D9381D00-9100-6140-BD07-E730959A0F9F}"/>
                  </a:ext>
                </a:extLst>
              </p:cNvPr>
              <p:cNvSpPr>
                <a:spLocks noChangeArrowheads="1"/>
              </p:cNvSpPr>
              <p:nvPr/>
            </p:nvSpPr>
            <p:spPr bwMode="auto">
              <a:xfrm>
                <a:off x="483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0" name="Rectangle 986">
                <a:extLst>
                  <a:ext uri="{FF2B5EF4-FFF2-40B4-BE49-F238E27FC236}">
                    <a16:creationId xmlns:a16="http://schemas.microsoft.com/office/drawing/2014/main" id="{C7098693-3C52-1046-8CDC-94E27E633C06}"/>
                  </a:ext>
                </a:extLst>
              </p:cNvPr>
              <p:cNvSpPr>
                <a:spLocks noChangeArrowheads="1"/>
              </p:cNvSpPr>
              <p:nvPr/>
            </p:nvSpPr>
            <p:spPr bwMode="auto">
              <a:xfrm>
                <a:off x="4846"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1" name="Rectangle 987">
                <a:extLst>
                  <a:ext uri="{FF2B5EF4-FFF2-40B4-BE49-F238E27FC236}">
                    <a16:creationId xmlns:a16="http://schemas.microsoft.com/office/drawing/2014/main" id="{9F64A419-0995-0E45-BD89-36524E0EE9BD}"/>
                  </a:ext>
                </a:extLst>
              </p:cNvPr>
              <p:cNvSpPr>
                <a:spLocks noChangeArrowheads="1"/>
              </p:cNvSpPr>
              <p:nvPr/>
            </p:nvSpPr>
            <p:spPr bwMode="auto">
              <a:xfrm>
                <a:off x="4861"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2" name="Rectangle 988">
                <a:extLst>
                  <a:ext uri="{FF2B5EF4-FFF2-40B4-BE49-F238E27FC236}">
                    <a16:creationId xmlns:a16="http://schemas.microsoft.com/office/drawing/2014/main" id="{12209E06-1D70-B241-B8E2-71BCCE91BDCF}"/>
                  </a:ext>
                </a:extLst>
              </p:cNvPr>
              <p:cNvSpPr>
                <a:spLocks noChangeArrowheads="1"/>
              </p:cNvSpPr>
              <p:nvPr/>
            </p:nvSpPr>
            <p:spPr bwMode="auto">
              <a:xfrm>
                <a:off x="487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3" name="Rectangle 989">
                <a:extLst>
                  <a:ext uri="{FF2B5EF4-FFF2-40B4-BE49-F238E27FC236}">
                    <a16:creationId xmlns:a16="http://schemas.microsoft.com/office/drawing/2014/main" id="{BC36D9A5-2876-134B-A191-0D58DC7A1CEE}"/>
                  </a:ext>
                </a:extLst>
              </p:cNvPr>
              <p:cNvSpPr>
                <a:spLocks noChangeArrowheads="1"/>
              </p:cNvSpPr>
              <p:nvPr/>
            </p:nvSpPr>
            <p:spPr bwMode="auto">
              <a:xfrm>
                <a:off x="4890"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4" name="Rectangle 990">
                <a:extLst>
                  <a:ext uri="{FF2B5EF4-FFF2-40B4-BE49-F238E27FC236}">
                    <a16:creationId xmlns:a16="http://schemas.microsoft.com/office/drawing/2014/main" id="{6EC66077-C2E6-F64E-9AD8-EF6187466559}"/>
                  </a:ext>
                </a:extLst>
              </p:cNvPr>
              <p:cNvSpPr>
                <a:spLocks noChangeArrowheads="1"/>
              </p:cNvSpPr>
              <p:nvPr/>
            </p:nvSpPr>
            <p:spPr bwMode="auto">
              <a:xfrm>
                <a:off x="4904"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5" name="Rectangle 991">
                <a:extLst>
                  <a:ext uri="{FF2B5EF4-FFF2-40B4-BE49-F238E27FC236}">
                    <a16:creationId xmlns:a16="http://schemas.microsoft.com/office/drawing/2014/main" id="{0AC6384F-79B0-8E43-A9FC-49D82C3F886A}"/>
                  </a:ext>
                </a:extLst>
              </p:cNvPr>
              <p:cNvSpPr>
                <a:spLocks noChangeArrowheads="1"/>
              </p:cNvSpPr>
              <p:nvPr/>
            </p:nvSpPr>
            <p:spPr bwMode="auto">
              <a:xfrm>
                <a:off x="4918"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6" name="Rectangle 992">
                <a:extLst>
                  <a:ext uri="{FF2B5EF4-FFF2-40B4-BE49-F238E27FC236}">
                    <a16:creationId xmlns:a16="http://schemas.microsoft.com/office/drawing/2014/main" id="{AB03D52F-B93F-2D46-B732-1891C9A55DCF}"/>
                  </a:ext>
                </a:extLst>
              </p:cNvPr>
              <p:cNvSpPr>
                <a:spLocks noChangeArrowheads="1"/>
              </p:cNvSpPr>
              <p:nvPr/>
            </p:nvSpPr>
            <p:spPr bwMode="auto">
              <a:xfrm>
                <a:off x="4933"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7" name="Rectangle 993">
                <a:extLst>
                  <a:ext uri="{FF2B5EF4-FFF2-40B4-BE49-F238E27FC236}">
                    <a16:creationId xmlns:a16="http://schemas.microsoft.com/office/drawing/2014/main" id="{76CDD426-6799-8140-AB03-71C630122B8B}"/>
                  </a:ext>
                </a:extLst>
              </p:cNvPr>
              <p:cNvSpPr>
                <a:spLocks noChangeArrowheads="1"/>
              </p:cNvSpPr>
              <p:nvPr/>
            </p:nvSpPr>
            <p:spPr bwMode="auto">
              <a:xfrm>
                <a:off x="4947"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8" name="Rectangle 994">
                <a:extLst>
                  <a:ext uri="{FF2B5EF4-FFF2-40B4-BE49-F238E27FC236}">
                    <a16:creationId xmlns:a16="http://schemas.microsoft.com/office/drawing/2014/main" id="{8C39680B-F4BD-604B-97AB-12B5E57E357A}"/>
                  </a:ext>
                </a:extLst>
              </p:cNvPr>
              <p:cNvSpPr>
                <a:spLocks noChangeArrowheads="1"/>
              </p:cNvSpPr>
              <p:nvPr/>
            </p:nvSpPr>
            <p:spPr bwMode="auto">
              <a:xfrm>
                <a:off x="4962"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79" name="Rectangle 995">
                <a:extLst>
                  <a:ext uri="{FF2B5EF4-FFF2-40B4-BE49-F238E27FC236}">
                    <a16:creationId xmlns:a16="http://schemas.microsoft.com/office/drawing/2014/main" id="{3A6D1DB4-6E21-5044-A433-57BC03446A36}"/>
                  </a:ext>
                </a:extLst>
              </p:cNvPr>
              <p:cNvSpPr>
                <a:spLocks noChangeArrowheads="1"/>
              </p:cNvSpPr>
              <p:nvPr/>
            </p:nvSpPr>
            <p:spPr bwMode="auto">
              <a:xfrm>
                <a:off x="4976"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0" name="Rectangle 996">
                <a:extLst>
                  <a:ext uri="{FF2B5EF4-FFF2-40B4-BE49-F238E27FC236}">
                    <a16:creationId xmlns:a16="http://schemas.microsoft.com/office/drawing/2014/main" id="{853FBD8B-9347-5341-B668-FB35DDF67F97}"/>
                  </a:ext>
                </a:extLst>
              </p:cNvPr>
              <p:cNvSpPr>
                <a:spLocks noChangeArrowheads="1"/>
              </p:cNvSpPr>
              <p:nvPr/>
            </p:nvSpPr>
            <p:spPr bwMode="auto">
              <a:xfrm>
                <a:off x="4990" y="3325"/>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1" name="Rectangle 997">
                <a:extLst>
                  <a:ext uri="{FF2B5EF4-FFF2-40B4-BE49-F238E27FC236}">
                    <a16:creationId xmlns:a16="http://schemas.microsoft.com/office/drawing/2014/main" id="{2A723B9F-2742-0940-9E28-47259F6F1034}"/>
                  </a:ext>
                </a:extLst>
              </p:cNvPr>
              <p:cNvSpPr>
                <a:spLocks noChangeArrowheads="1"/>
              </p:cNvSpPr>
              <p:nvPr/>
            </p:nvSpPr>
            <p:spPr bwMode="auto">
              <a:xfrm>
                <a:off x="5005" y="332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2" name="Rectangle 998">
                <a:extLst>
                  <a:ext uri="{FF2B5EF4-FFF2-40B4-BE49-F238E27FC236}">
                    <a16:creationId xmlns:a16="http://schemas.microsoft.com/office/drawing/2014/main" id="{700C92FE-6064-D74F-B235-B3364906040B}"/>
                  </a:ext>
                </a:extLst>
              </p:cNvPr>
              <p:cNvSpPr>
                <a:spLocks noChangeArrowheads="1"/>
              </p:cNvSpPr>
              <p:nvPr/>
            </p:nvSpPr>
            <p:spPr bwMode="auto">
              <a:xfrm>
                <a:off x="5016" y="332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3" name="Rectangle 999">
                <a:extLst>
                  <a:ext uri="{FF2B5EF4-FFF2-40B4-BE49-F238E27FC236}">
                    <a16:creationId xmlns:a16="http://schemas.microsoft.com/office/drawing/2014/main" id="{AF3AF7D7-F039-5848-9BA7-0C1CAD87EF0C}"/>
                  </a:ext>
                </a:extLst>
              </p:cNvPr>
              <p:cNvSpPr>
                <a:spLocks noChangeArrowheads="1"/>
              </p:cNvSpPr>
              <p:nvPr/>
            </p:nvSpPr>
            <p:spPr bwMode="auto">
              <a:xfrm>
                <a:off x="5016" y="330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4" name="Rectangle 1000">
                <a:extLst>
                  <a:ext uri="{FF2B5EF4-FFF2-40B4-BE49-F238E27FC236}">
                    <a16:creationId xmlns:a16="http://schemas.microsoft.com/office/drawing/2014/main" id="{39EC375B-C641-BE40-A2B2-35EE9E29F0D8}"/>
                  </a:ext>
                </a:extLst>
              </p:cNvPr>
              <p:cNvSpPr>
                <a:spLocks noChangeArrowheads="1"/>
              </p:cNvSpPr>
              <p:nvPr/>
            </p:nvSpPr>
            <p:spPr bwMode="auto">
              <a:xfrm>
                <a:off x="5016" y="329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5" name="Rectangle 1001">
                <a:extLst>
                  <a:ext uri="{FF2B5EF4-FFF2-40B4-BE49-F238E27FC236}">
                    <a16:creationId xmlns:a16="http://schemas.microsoft.com/office/drawing/2014/main" id="{6A7B7344-3738-3F45-8710-4A654F24A282}"/>
                  </a:ext>
                </a:extLst>
              </p:cNvPr>
              <p:cNvSpPr>
                <a:spLocks noChangeArrowheads="1"/>
              </p:cNvSpPr>
              <p:nvPr/>
            </p:nvSpPr>
            <p:spPr bwMode="auto">
              <a:xfrm>
                <a:off x="5016" y="327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6" name="Rectangle 1002">
                <a:extLst>
                  <a:ext uri="{FF2B5EF4-FFF2-40B4-BE49-F238E27FC236}">
                    <a16:creationId xmlns:a16="http://schemas.microsoft.com/office/drawing/2014/main" id="{66A3F6ED-6765-3C43-9C33-52FEB3656911}"/>
                  </a:ext>
                </a:extLst>
              </p:cNvPr>
              <p:cNvSpPr>
                <a:spLocks noChangeArrowheads="1"/>
              </p:cNvSpPr>
              <p:nvPr/>
            </p:nvSpPr>
            <p:spPr bwMode="auto">
              <a:xfrm>
                <a:off x="5016" y="325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7" name="Rectangle 1003">
                <a:extLst>
                  <a:ext uri="{FF2B5EF4-FFF2-40B4-BE49-F238E27FC236}">
                    <a16:creationId xmlns:a16="http://schemas.microsoft.com/office/drawing/2014/main" id="{E614C91D-D828-9640-9D69-186901CDFB15}"/>
                  </a:ext>
                </a:extLst>
              </p:cNvPr>
              <p:cNvSpPr>
                <a:spLocks noChangeArrowheads="1"/>
              </p:cNvSpPr>
              <p:nvPr/>
            </p:nvSpPr>
            <p:spPr bwMode="auto">
              <a:xfrm>
                <a:off x="5016" y="324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8" name="Rectangle 1004">
                <a:extLst>
                  <a:ext uri="{FF2B5EF4-FFF2-40B4-BE49-F238E27FC236}">
                    <a16:creationId xmlns:a16="http://schemas.microsoft.com/office/drawing/2014/main" id="{9F7D1F98-6879-2440-90DE-47E97555E101}"/>
                  </a:ext>
                </a:extLst>
              </p:cNvPr>
              <p:cNvSpPr>
                <a:spLocks noChangeArrowheads="1"/>
              </p:cNvSpPr>
              <p:nvPr/>
            </p:nvSpPr>
            <p:spPr bwMode="auto">
              <a:xfrm>
                <a:off x="5016" y="322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89" name="Rectangle 1005">
                <a:extLst>
                  <a:ext uri="{FF2B5EF4-FFF2-40B4-BE49-F238E27FC236}">
                    <a16:creationId xmlns:a16="http://schemas.microsoft.com/office/drawing/2014/main" id="{AE970DD6-F238-D743-8066-26BACABEA33C}"/>
                  </a:ext>
                </a:extLst>
              </p:cNvPr>
              <p:cNvSpPr>
                <a:spLocks noChangeArrowheads="1"/>
              </p:cNvSpPr>
              <p:nvPr/>
            </p:nvSpPr>
            <p:spPr bwMode="auto">
              <a:xfrm>
                <a:off x="5016" y="3213"/>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0" name="Rectangle 1006">
                <a:extLst>
                  <a:ext uri="{FF2B5EF4-FFF2-40B4-BE49-F238E27FC236}">
                    <a16:creationId xmlns:a16="http://schemas.microsoft.com/office/drawing/2014/main" id="{521C35C8-7149-E342-9613-2661726A85F6}"/>
                  </a:ext>
                </a:extLst>
              </p:cNvPr>
              <p:cNvSpPr>
                <a:spLocks noChangeArrowheads="1"/>
              </p:cNvSpPr>
              <p:nvPr/>
            </p:nvSpPr>
            <p:spPr bwMode="auto">
              <a:xfrm>
                <a:off x="5016" y="319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1" name="Rectangle 1007">
                <a:extLst>
                  <a:ext uri="{FF2B5EF4-FFF2-40B4-BE49-F238E27FC236}">
                    <a16:creationId xmlns:a16="http://schemas.microsoft.com/office/drawing/2014/main" id="{C832523B-0D70-1444-8B2F-FFEE2F95EF51}"/>
                  </a:ext>
                </a:extLst>
              </p:cNvPr>
              <p:cNvSpPr>
                <a:spLocks noChangeArrowheads="1"/>
              </p:cNvSpPr>
              <p:nvPr/>
            </p:nvSpPr>
            <p:spPr bwMode="auto">
              <a:xfrm>
                <a:off x="5016" y="3182"/>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2" name="Rectangle 1008">
                <a:extLst>
                  <a:ext uri="{FF2B5EF4-FFF2-40B4-BE49-F238E27FC236}">
                    <a16:creationId xmlns:a16="http://schemas.microsoft.com/office/drawing/2014/main" id="{CBCDC567-024E-5E4E-8FCB-A17F5D76711A}"/>
                  </a:ext>
                </a:extLst>
              </p:cNvPr>
              <p:cNvSpPr>
                <a:spLocks noChangeArrowheads="1"/>
              </p:cNvSpPr>
              <p:nvPr/>
            </p:nvSpPr>
            <p:spPr bwMode="auto">
              <a:xfrm>
                <a:off x="5016" y="316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3" name="Rectangle 1009">
                <a:extLst>
                  <a:ext uri="{FF2B5EF4-FFF2-40B4-BE49-F238E27FC236}">
                    <a16:creationId xmlns:a16="http://schemas.microsoft.com/office/drawing/2014/main" id="{05DBB612-7CAC-B448-8A4B-D9172614BBB3}"/>
                  </a:ext>
                </a:extLst>
              </p:cNvPr>
              <p:cNvSpPr>
                <a:spLocks noChangeArrowheads="1"/>
              </p:cNvSpPr>
              <p:nvPr/>
            </p:nvSpPr>
            <p:spPr bwMode="auto">
              <a:xfrm>
                <a:off x="5016" y="315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4" name="Rectangle 1010">
                <a:extLst>
                  <a:ext uri="{FF2B5EF4-FFF2-40B4-BE49-F238E27FC236}">
                    <a16:creationId xmlns:a16="http://schemas.microsoft.com/office/drawing/2014/main" id="{ACBAD46C-3910-D341-8016-D769DF14E98B}"/>
                  </a:ext>
                </a:extLst>
              </p:cNvPr>
              <p:cNvSpPr>
                <a:spLocks noChangeArrowheads="1"/>
              </p:cNvSpPr>
              <p:nvPr/>
            </p:nvSpPr>
            <p:spPr bwMode="auto">
              <a:xfrm>
                <a:off x="5016" y="313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5" name="Rectangle 1011">
                <a:extLst>
                  <a:ext uri="{FF2B5EF4-FFF2-40B4-BE49-F238E27FC236}">
                    <a16:creationId xmlns:a16="http://schemas.microsoft.com/office/drawing/2014/main" id="{032A1BFD-6AF1-F040-B715-3187BD54328E}"/>
                  </a:ext>
                </a:extLst>
              </p:cNvPr>
              <p:cNvSpPr>
                <a:spLocks noChangeArrowheads="1"/>
              </p:cNvSpPr>
              <p:nvPr/>
            </p:nvSpPr>
            <p:spPr bwMode="auto">
              <a:xfrm>
                <a:off x="5016" y="311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6" name="Rectangle 1012">
                <a:extLst>
                  <a:ext uri="{FF2B5EF4-FFF2-40B4-BE49-F238E27FC236}">
                    <a16:creationId xmlns:a16="http://schemas.microsoft.com/office/drawing/2014/main" id="{662C293A-0248-9C4D-A4E3-07EF46FD904A}"/>
                  </a:ext>
                </a:extLst>
              </p:cNvPr>
              <p:cNvSpPr>
                <a:spLocks noChangeArrowheads="1"/>
              </p:cNvSpPr>
              <p:nvPr/>
            </p:nvSpPr>
            <p:spPr bwMode="auto">
              <a:xfrm>
                <a:off x="5016" y="310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7" name="Rectangle 1013">
                <a:extLst>
                  <a:ext uri="{FF2B5EF4-FFF2-40B4-BE49-F238E27FC236}">
                    <a16:creationId xmlns:a16="http://schemas.microsoft.com/office/drawing/2014/main" id="{DA413E93-99B8-554A-BA14-11B4A8C425EB}"/>
                  </a:ext>
                </a:extLst>
              </p:cNvPr>
              <p:cNvSpPr>
                <a:spLocks noChangeArrowheads="1"/>
              </p:cNvSpPr>
              <p:nvPr/>
            </p:nvSpPr>
            <p:spPr bwMode="auto">
              <a:xfrm>
                <a:off x="5016" y="308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8" name="Rectangle 1014">
                <a:extLst>
                  <a:ext uri="{FF2B5EF4-FFF2-40B4-BE49-F238E27FC236}">
                    <a16:creationId xmlns:a16="http://schemas.microsoft.com/office/drawing/2014/main" id="{90802DB5-C411-E04A-B44D-C4977D9CC5F8}"/>
                  </a:ext>
                </a:extLst>
              </p:cNvPr>
              <p:cNvSpPr>
                <a:spLocks noChangeArrowheads="1"/>
              </p:cNvSpPr>
              <p:nvPr/>
            </p:nvSpPr>
            <p:spPr bwMode="auto">
              <a:xfrm>
                <a:off x="5016" y="307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499" name="Rectangle 1015">
                <a:extLst>
                  <a:ext uri="{FF2B5EF4-FFF2-40B4-BE49-F238E27FC236}">
                    <a16:creationId xmlns:a16="http://schemas.microsoft.com/office/drawing/2014/main" id="{68A8C240-F433-A34F-A48D-3B6D3A962658}"/>
                  </a:ext>
                </a:extLst>
              </p:cNvPr>
              <p:cNvSpPr>
                <a:spLocks noChangeArrowheads="1"/>
              </p:cNvSpPr>
              <p:nvPr/>
            </p:nvSpPr>
            <p:spPr bwMode="auto">
              <a:xfrm>
                <a:off x="5016" y="305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0" name="Rectangle 1016">
                <a:extLst>
                  <a:ext uri="{FF2B5EF4-FFF2-40B4-BE49-F238E27FC236}">
                    <a16:creationId xmlns:a16="http://schemas.microsoft.com/office/drawing/2014/main" id="{A3BFF844-D5A3-7240-9CDC-F6B9B4F179BF}"/>
                  </a:ext>
                </a:extLst>
              </p:cNvPr>
              <p:cNvSpPr>
                <a:spLocks noChangeArrowheads="1"/>
              </p:cNvSpPr>
              <p:nvPr/>
            </p:nvSpPr>
            <p:spPr bwMode="auto">
              <a:xfrm>
                <a:off x="5016" y="304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1" name="Rectangle 1017">
                <a:extLst>
                  <a:ext uri="{FF2B5EF4-FFF2-40B4-BE49-F238E27FC236}">
                    <a16:creationId xmlns:a16="http://schemas.microsoft.com/office/drawing/2014/main" id="{83AC274C-97D0-2B4A-924C-4B47615BE7F6}"/>
                  </a:ext>
                </a:extLst>
              </p:cNvPr>
              <p:cNvSpPr>
                <a:spLocks noChangeArrowheads="1"/>
              </p:cNvSpPr>
              <p:nvPr/>
            </p:nvSpPr>
            <p:spPr bwMode="auto">
              <a:xfrm>
                <a:off x="5016" y="302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2" name="Rectangle 1018">
                <a:extLst>
                  <a:ext uri="{FF2B5EF4-FFF2-40B4-BE49-F238E27FC236}">
                    <a16:creationId xmlns:a16="http://schemas.microsoft.com/office/drawing/2014/main" id="{9A0EDF87-C886-AE45-956B-6FEB5D968427}"/>
                  </a:ext>
                </a:extLst>
              </p:cNvPr>
              <p:cNvSpPr>
                <a:spLocks noChangeArrowheads="1"/>
              </p:cNvSpPr>
              <p:nvPr/>
            </p:nvSpPr>
            <p:spPr bwMode="auto">
              <a:xfrm>
                <a:off x="5016" y="3011"/>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3" name="Rectangle 1019">
                <a:extLst>
                  <a:ext uri="{FF2B5EF4-FFF2-40B4-BE49-F238E27FC236}">
                    <a16:creationId xmlns:a16="http://schemas.microsoft.com/office/drawing/2014/main" id="{2D8A7481-3515-254E-B677-5D1732394E51}"/>
                  </a:ext>
                </a:extLst>
              </p:cNvPr>
              <p:cNvSpPr>
                <a:spLocks noChangeArrowheads="1"/>
              </p:cNvSpPr>
              <p:nvPr/>
            </p:nvSpPr>
            <p:spPr bwMode="auto">
              <a:xfrm>
                <a:off x="5016" y="299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4" name="Rectangle 1020">
                <a:extLst>
                  <a:ext uri="{FF2B5EF4-FFF2-40B4-BE49-F238E27FC236}">
                    <a16:creationId xmlns:a16="http://schemas.microsoft.com/office/drawing/2014/main" id="{A8D07147-069A-D64B-813E-0B666B8E35D5}"/>
                  </a:ext>
                </a:extLst>
              </p:cNvPr>
              <p:cNvSpPr>
                <a:spLocks noChangeArrowheads="1"/>
              </p:cNvSpPr>
              <p:nvPr/>
            </p:nvSpPr>
            <p:spPr bwMode="auto">
              <a:xfrm>
                <a:off x="5016" y="2980"/>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5" name="Rectangle 1021">
                <a:extLst>
                  <a:ext uri="{FF2B5EF4-FFF2-40B4-BE49-F238E27FC236}">
                    <a16:creationId xmlns:a16="http://schemas.microsoft.com/office/drawing/2014/main" id="{27821F0E-069C-CF41-88FA-4EFEB1FF70C9}"/>
                  </a:ext>
                </a:extLst>
              </p:cNvPr>
              <p:cNvSpPr>
                <a:spLocks noChangeArrowheads="1"/>
              </p:cNvSpPr>
              <p:nvPr/>
            </p:nvSpPr>
            <p:spPr bwMode="auto">
              <a:xfrm>
                <a:off x="5016" y="296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6" name="Rectangle 1022">
                <a:extLst>
                  <a:ext uri="{FF2B5EF4-FFF2-40B4-BE49-F238E27FC236}">
                    <a16:creationId xmlns:a16="http://schemas.microsoft.com/office/drawing/2014/main" id="{391914E5-44A9-FD47-99FC-B3E9112E94E7}"/>
                  </a:ext>
                </a:extLst>
              </p:cNvPr>
              <p:cNvSpPr>
                <a:spLocks noChangeArrowheads="1"/>
              </p:cNvSpPr>
              <p:nvPr/>
            </p:nvSpPr>
            <p:spPr bwMode="auto">
              <a:xfrm>
                <a:off x="5016" y="2949"/>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7" name="Rectangle 1023">
                <a:extLst>
                  <a:ext uri="{FF2B5EF4-FFF2-40B4-BE49-F238E27FC236}">
                    <a16:creationId xmlns:a16="http://schemas.microsoft.com/office/drawing/2014/main" id="{3A847331-79E7-994D-A6EE-2BACD6D7289A}"/>
                  </a:ext>
                </a:extLst>
              </p:cNvPr>
              <p:cNvSpPr>
                <a:spLocks noChangeArrowheads="1"/>
              </p:cNvSpPr>
              <p:nvPr/>
            </p:nvSpPr>
            <p:spPr bwMode="auto">
              <a:xfrm>
                <a:off x="5016" y="293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8" name="Rectangle 1024">
                <a:extLst>
                  <a:ext uri="{FF2B5EF4-FFF2-40B4-BE49-F238E27FC236}">
                    <a16:creationId xmlns:a16="http://schemas.microsoft.com/office/drawing/2014/main" id="{B7B57CC3-6F33-5947-A4AB-3A9196AA42E5}"/>
                  </a:ext>
                </a:extLst>
              </p:cNvPr>
              <p:cNvSpPr>
                <a:spLocks noChangeArrowheads="1"/>
              </p:cNvSpPr>
              <p:nvPr/>
            </p:nvSpPr>
            <p:spPr bwMode="auto">
              <a:xfrm>
                <a:off x="5016" y="2918"/>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09" name="Rectangle 1025">
                <a:extLst>
                  <a:ext uri="{FF2B5EF4-FFF2-40B4-BE49-F238E27FC236}">
                    <a16:creationId xmlns:a16="http://schemas.microsoft.com/office/drawing/2014/main" id="{EEF16932-76A1-AE48-98F6-858B3807C109}"/>
                  </a:ext>
                </a:extLst>
              </p:cNvPr>
              <p:cNvSpPr>
                <a:spLocks noChangeArrowheads="1"/>
              </p:cNvSpPr>
              <p:nvPr/>
            </p:nvSpPr>
            <p:spPr bwMode="auto">
              <a:xfrm>
                <a:off x="5016" y="290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0" name="Rectangle 1026">
                <a:extLst>
                  <a:ext uri="{FF2B5EF4-FFF2-40B4-BE49-F238E27FC236}">
                    <a16:creationId xmlns:a16="http://schemas.microsoft.com/office/drawing/2014/main" id="{508128E1-C347-8249-8337-B70CD74961EC}"/>
                  </a:ext>
                </a:extLst>
              </p:cNvPr>
              <p:cNvSpPr>
                <a:spLocks noChangeArrowheads="1"/>
              </p:cNvSpPr>
              <p:nvPr/>
            </p:nvSpPr>
            <p:spPr bwMode="auto">
              <a:xfrm>
                <a:off x="5016" y="2886"/>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1" name="Rectangle 1027">
                <a:extLst>
                  <a:ext uri="{FF2B5EF4-FFF2-40B4-BE49-F238E27FC236}">
                    <a16:creationId xmlns:a16="http://schemas.microsoft.com/office/drawing/2014/main" id="{6E04E1FA-0A0A-B140-B73A-51AA4507394B}"/>
                  </a:ext>
                </a:extLst>
              </p:cNvPr>
              <p:cNvSpPr>
                <a:spLocks noChangeArrowheads="1"/>
              </p:cNvSpPr>
              <p:nvPr/>
            </p:nvSpPr>
            <p:spPr bwMode="auto">
              <a:xfrm>
                <a:off x="5016" y="287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2" name="Rectangle 1028">
                <a:extLst>
                  <a:ext uri="{FF2B5EF4-FFF2-40B4-BE49-F238E27FC236}">
                    <a16:creationId xmlns:a16="http://schemas.microsoft.com/office/drawing/2014/main" id="{F151E65E-9AD8-8944-A8D4-37FA62CA4275}"/>
                  </a:ext>
                </a:extLst>
              </p:cNvPr>
              <p:cNvSpPr>
                <a:spLocks noChangeArrowheads="1"/>
              </p:cNvSpPr>
              <p:nvPr/>
            </p:nvSpPr>
            <p:spPr bwMode="auto">
              <a:xfrm>
                <a:off x="5016" y="2855"/>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3" name="Rectangle 1029">
                <a:extLst>
                  <a:ext uri="{FF2B5EF4-FFF2-40B4-BE49-F238E27FC236}">
                    <a16:creationId xmlns:a16="http://schemas.microsoft.com/office/drawing/2014/main" id="{D624E8E9-B6E2-E040-9121-6B1675C22E8A}"/>
                  </a:ext>
                </a:extLst>
              </p:cNvPr>
              <p:cNvSpPr>
                <a:spLocks noChangeArrowheads="1"/>
              </p:cNvSpPr>
              <p:nvPr/>
            </p:nvSpPr>
            <p:spPr bwMode="auto">
              <a:xfrm>
                <a:off x="5016" y="284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4" name="Rectangle 1030">
                <a:extLst>
                  <a:ext uri="{FF2B5EF4-FFF2-40B4-BE49-F238E27FC236}">
                    <a16:creationId xmlns:a16="http://schemas.microsoft.com/office/drawing/2014/main" id="{5E403761-B310-B54C-95A4-54A5A470F82B}"/>
                  </a:ext>
                </a:extLst>
              </p:cNvPr>
              <p:cNvSpPr>
                <a:spLocks noChangeArrowheads="1"/>
              </p:cNvSpPr>
              <p:nvPr/>
            </p:nvSpPr>
            <p:spPr bwMode="auto">
              <a:xfrm>
                <a:off x="5016" y="2824"/>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5" name="Rectangle 1031">
                <a:extLst>
                  <a:ext uri="{FF2B5EF4-FFF2-40B4-BE49-F238E27FC236}">
                    <a16:creationId xmlns:a16="http://schemas.microsoft.com/office/drawing/2014/main" id="{45046F56-2DD9-1440-8203-A39F1A8214D0}"/>
                  </a:ext>
                </a:extLst>
              </p:cNvPr>
              <p:cNvSpPr>
                <a:spLocks noChangeArrowheads="1"/>
              </p:cNvSpPr>
              <p:nvPr/>
            </p:nvSpPr>
            <p:spPr bwMode="auto">
              <a:xfrm>
                <a:off x="5016" y="280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6" name="Rectangle 1032">
                <a:extLst>
                  <a:ext uri="{FF2B5EF4-FFF2-40B4-BE49-F238E27FC236}">
                    <a16:creationId xmlns:a16="http://schemas.microsoft.com/office/drawing/2014/main" id="{FC98C801-B13B-7842-B526-8BF766DE3FF8}"/>
                  </a:ext>
                </a:extLst>
              </p:cNvPr>
              <p:cNvSpPr>
                <a:spLocks noChangeArrowheads="1"/>
              </p:cNvSpPr>
              <p:nvPr/>
            </p:nvSpPr>
            <p:spPr bwMode="auto">
              <a:xfrm>
                <a:off x="5016" y="279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7" name="Rectangle 1033">
                <a:extLst>
                  <a:ext uri="{FF2B5EF4-FFF2-40B4-BE49-F238E27FC236}">
                    <a16:creationId xmlns:a16="http://schemas.microsoft.com/office/drawing/2014/main" id="{85A88D08-7912-8342-AC2C-8A58E8C039B9}"/>
                  </a:ext>
                </a:extLst>
              </p:cNvPr>
              <p:cNvSpPr>
                <a:spLocks noChangeArrowheads="1"/>
              </p:cNvSpPr>
              <p:nvPr/>
            </p:nvSpPr>
            <p:spPr bwMode="auto">
              <a:xfrm>
                <a:off x="5016" y="277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8" name="Rectangle 1034">
                <a:extLst>
                  <a:ext uri="{FF2B5EF4-FFF2-40B4-BE49-F238E27FC236}">
                    <a16:creationId xmlns:a16="http://schemas.microsoft.com/office/drawing/2014/main" id="{6E8F62C7-8966-6142-8BA9-13FBF035E042}"/>
                  </a:ext>
                </a:extLst>
              </p:cNvPr>
              <p:cNvSpPr>
                <a:spLocks noChangeArrowheads="1"/>
              </p:cNvSpPr>
              <p:nvPr/>
            </p:nvSpPr>
            <p:spPr bwMode="auto">
              <a:xfrm>
                <a:off x="5016" y="276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19" name="Rectangle 1035">
                <a:extLst>
                  <a:ext uri="{FF2B5EF4-FFF2-40B4-BE49-F238E27FC236}">
                    <a16:creationId xmlns:a16="http://schemas.microsoft.com/office/drawing/2014/main" id="{130C1562-0981-7E43-B345-C77D772C71C3}"/>
                  </a:ext>
                </a:extLst>
              </p:cNvPr>
              <p:cNvSpPr>
                <a:spLocks noChangeArrowheads="1"/>
              </p:cNvSpPr>
              <p:nvPr/>
            </p:nvSpPr>
            <p:spPr bwMode="auto">
              <a:xfrm>
                <a:off x="5016" y="274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0" name="Rectangle 1036">
                <a:extLst>
                  <a:ext uri="{FF2B5EF4-FFF2-40B4-BE49-F238E27FC236}">
                    <a16:creationId xmlns:a16="http://schemas.microsoft.com/office/drawing/2014/main" id="{B9151627-F9D3-5947-94D6-9AB8675B11D2}"/>
                  </a:ext>
                </a:extLst>
              </p:cNvPr>
              <p:cNvSpPr>
                <a:spLocks noChangeArrowheads="1"/>
              </p:cNvSpPr>
              <p:nvPr/>
            </p:nvSpPr>
            <p:spPr bwMode="auto">
              <a:xfrm>
                <a:off x="5016" y="273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1" name="Rectangle 1037">
                <a:extLst>
                  <a:ext uri="{FF2B5EF4-FFF2-40B4-BE49-F238E27FC236}">
                    <a16:creationId xmlns:a16="http://schemas.microsoft.com/office/drawing/2014/main" id="{A492D215-E8D0-C54F-AFF9-8D092BFF4945}"/>
                  </a:ext>
                </a:extLst>
              </p:cNvPr>
              <p:cNvSpPr>
                <a:spLocks noChangeArrowheads="1"/>
              </p:cNvSpPr>
              <p:nvPr/>
            </p:nvSpPr>
            <p:spPr bwMode="auto">
              <a:xfrm>
                <a:off x="5016" y="2716"/>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2" name="Rectangle 1038">
                <a:extLst>
                  <a:ext uri="{FF2B5EF4-FFF2-40B4-BE49-F238E27FC236}">
                    <a16:creationId xmlns:a16="http://schemas.microsoft.com/office/drawing/2014/main" id="{A2B0CF90-F2FC-5744-90F9-4EBC882978DD}"/>
                  </a:ext>
                </a:extLst>
              </p:cNvPr>
              <p:cNvSpPr>
                <a:spLocks noChangeArrowheads="1"/>
              </p:cNvSpPr>
              <p:nvPr/>
            </p:nvSpPr>
            <p:spPr bwMode="auto">
              <a:xfrm>
                <a:off x="5016" y="270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3" name="Rectangle 1039">
                <a:extLst>
                  <a:ext uri="{FF2B5EF4-FFF2-40B4-BE49-F238E27FC236}">
                    <a16:creationId xmlns:a16="http://schemas.microsoft.com/office/drawing/2014/main" id="{4B58CC40-D1D2-5F4B-8135-C90DA7942C4B}"/>
                  </a:ext>
                </a:extLst>
              </p:cNvPr>
              <p:cNvSpPr>
                <a:spLocks noChangeArrowheads="1"/>
              </p:cNvSpPr>
              <p:nvPr/>
            </p:nvSpPr>
            <p:spPr bwMode="auto">
              <a:xfrm>
                <a:off x="5016" y="268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4" name="Rectangle 1040">
                <a:extLst>
                  <a:ext uri="{FF2B5EF4-FFF2-40B4-BE49-F238E27FC236}">
                    <a16:creationId xmlns:a16="http://schemas.microsoft.com/office/drawing/2014/main" id="{409FF004-BE42-9949-8D7C-9BE2CA9F0BE1}"/>
                  </a:ext>
                </a:extLst>
              </p:cNvPr>
              <p:cNvSpPr>
                <a:spLocks noChangeArrowheads="1"/>
              </p:cNvSpPr>
              <p:nvPr/>
            </p:nvSpPr>
            <p:spPr bwMode="auto">
              <a:xfrm>
                <a:off x="5016" y="2669"/>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5" name="Rectangle 1041">
                <a:extLst>
                  <a:ext uri="{FF2B5EF4-FFF2-40B4-BE49-F238E27FC236}">
                    <a16:creationId xmlns:a16="http://schemas.microsoft.com/office/drawing/2014/main" id="{7063DE9C-EB5E-6241-BE08-F6BB3DDA28ED}"/>
                  </a:ext>
                </a:extLst>
              </p:cNvPr>
              <p:cNvSpPr>
                <a:spLocks noChangeArrowheads="1"/>
              </p:cNvSpPr>
              <p:nvPr/>
            </p:nvSpPr>
            <p:spPr bwMode="auto">
              <a:xfrm>
                <a:off x="5016" y="265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6" name="Rectangle 1042">
                <a:extLst>
                  <a:ext uri="{FF2B5EF4-FFF2-40B4-BE49-F238E27FC236}">
                    <a16:creationId xmlns:a16="http://schemas.microsoft.com/office/drawing/2014/main" id="{449271BB-EB9B-A544-A11B-E6FF614BB8FE}"/>
                  </a:ext>
                </a:extLst>
              </p:cNvPr>
              <p:cNvSpPr>
                <a:spLocks noChangeArrowheads="1"/>
              </p:cNvSpPr>
              <p:nvPr/>
            </p:nvSpPr>
            <p:spPr bwMode="auto">
              <a:xfrm>
                <a:off x="5016" y="2638"/>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7" name="Rectangle 1043">
                <a:extLst>
                  <a:ext uri="{FF2B5EF4-FFF2-40B4-BE49-F238E27FC236}">
                    <a16:creationId xmlns:a16="http://schemas.microsoft.com/office/drawing/2014/main" id="{275F86C9-9ABD-CD42-BADD-C1E97EC0F328}"/>
                  </a:ext>
                </a:extLst>
              </p:cNvPr>
              <p:cNvSpPr>
                <a:spLocks noChangeArrowheads="1"/>
              </p:cNvSpPr>
              <p:nvPr/>
            </p:nvSpPr>
            <p:spPr bwMode="auto">
              <a:xfrm>
                <a:off x="5016" y="2622"/>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8" name="Rectangle 1044">
                <a:extLst>
                  <a:ext uri="{FF2B5EF4-FFF2-40B4-BE49-F238E27FC236}">
                    <a16:creationId xmlns:a16="http://schemas.microsoft.com/office/drawing/2014/main" id="{AB51BDE3-676F-1A47-B45C-41FF4EA82271}"/>
                  </a:ext>
                </a:extLst>
              </p:cNvPr>
              <p:cNvSpPr>
                <a:spLocks noChangeArrowheads="1"/>
              </p:cNvSpPr>
              <p:nvPr/>
            </p:nvSpPr>
            <p:spPr bwMode="auto">
              <a:xfrm>
                <a:off x="5016" y="2607"/>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29" name="Rectangle 1045">
                <a:extLst>
                  <a:ext uri="{FF2B5EF4-FFF2-40B4-BE49-F238E27FC236}">
                    <a16:creationId xmlns:a16="http://schemas.microsoft.com/office/drawing/2014/main" id="{9A9FABF7-12CE-5B4B-9856-73F7864A2F2E}"/>
                  </a:ext>
                </a:extLst>
              </p:cNvPr>
              <p:cNvSpPr>
                <a:spLocks noChangeArrowheads="1"/>
              </p:cNvSpPr>
              <p:nvPr/>
            </p:nvSpPr>
            <p:spPr bwMode="auto">
              <a:xfrm>
                <a:off x="5016" y="2591"/>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0" name="Rectangle 1046">
                <a:extLst>
                  <a:ext uri="{FF2B5EF4-FFF2-40B4-BE49-F238E27FC236}">
                    <a16:creationId xmlns:a16="http://schemas.microsoft.com/office/drawing/2014/main" id="{8BA84B49-EAD8-3B4F-B408-67122DC82F67}"/>
                  </a:ext>
                </a:extLst>
              </p:cNvPr>
              <p:cNvSpPr>
                <a:spLocks noChangeArrowheads="1"/>
              </p:cNvSpPr>
              <p:nvPr/>
            </p:nvSpPr>
            <p:spPr bwMode="auto">
              <a:xfrm>
                <a:off x="50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1" name="Rectangle 1047">
                <a:extLst>
                  <a:ext uri="{FF2B5EF4-FFF2-40B4-BE49-F238E27FC236}">
                    <a16:creationId xmlns:a16="http://schemas.microsoft.com/office/drawing/2014/main" id="{9745CC21-0A6F-5B43-8676-0CF3C4E406E3}"/>
                  </a:ext>
                </a:extLst>
              </p:cNvPr>
              <p:cNvSpPr>
                <a:spLocks noChangeArrowheads="1"/>
              </p:cNvSpPr>
              <p:nvPr/>
            </p:nvSpPr>
            <p:spPr bwMode="auto">
              <a:xfrm>
                <a:off x="49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2" name="Rectangle 1048">
                <a:extLst>
                  <a:ext uri="{FF2B5EF4-FFF2-40B4-BE49-F238E27FC236}">
                    <a16:creationId xmlns:a16="http://schemas.microsoft.com/office/drawing/2014/main" id="{F8FE71AB-8B3F-3449-AB59-40626801E869}"/>
                  </a:ext>
                </a:extLst>
              </p:cNvPr>
              <p:cNvSpPr>
                <a:spLocks noChangeArrowheads="1"/>
              </p:cNvSpPr>
              <p:nvPr/>
            </p:nvSpPr>
            <p:spPr bwMode="auto">
              <a:xfrm>
                <a:off x="498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3" name="Rectangle 1049">
                <a:extLst>
                  <a:ext uri="{FF2B5EF4-FFF2-40B4-BE49-F238E27FC236}">
                    <a16:creationId xmlns:a16="http://schemas.microsoft.com/office/drawing/2014/main" id="{562CB0F4-D7E8-E04D-896E-6AD899721CC9}"/>
                  </a:ext>
                </a:extLst>
              </p:cNvPr>
              <p:cNvSpPr>
                <a:spLocks noChangeArrowheads="1"/>
              </p:cNvSpPr>
              <p:nvPr/>
            </p:nvSpPr>
            <p:spPr bwMode="auto">
              <a:xfrm>
                <a:off x="49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4" name="Rectangle 1050">
                <a:extLst>
                  <a:ext uri="{FF2B5EF4-FFF2-40B4-BE49-F238E27FC236}">
                    <a16:creationId xmlns:a16="http://schemas.microsoft.com/office/drawing/2014/main" id="{42FE6659-8678-3540-BE9C-5A524BC95604}"/>
                  </a:ext>
                </a:extLst>
              </p:cNvPr>
              <p:cNvSpPr>
                <a:spLocks noChangeArrowheads="1"/>
              </p:cNvSpPr>
              <p:nvPr/>
            </p:nvSpPr>
            <p:spPr bwMode="auto">
              <a:xfrm>
                <a:off x="495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5" name="Rectangle 1051">
                <a:extLst>
                  <a:ext uri="{FF2B5EF4-FFF2-40B4-BE49-F238E27FC236}">
                    <a16:creationId xmlns:a16="http://schemas.microsoft.com/office/drawing/2014/main" id="{AAFBEE5D-F760-3646-80F7-0D42BA828EBE}"/>
                  </a:ext>
                </a:extLst>
              </p:cNvPr>
              <p:cNvSpPr>
                <a:spLocks noChangeArrowheads="1"/>
              </p:cNvSpPr>
              <p:nvPr/>
            </p:nvSpPr>
            <p:spPr bwMode="auto">
              <a:xfrm>
                <a:off x="49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6" name="Rectangle 1052">
                <a:extLst>
                  <a:ext uri="{FF2B5EF4-FFF2-40B4-BE49-F238E27FC236}">
                    <a16:creationId xmlns:a16="http://schemas.microsoft.com/office/drawing/2014/main" id="{D162A1A6-0CF6-9F4B-A8A3-3D5D542BD0FF}"/>
                  </a:ext>
                </a:extLst>
              </p:cNvPr>
              <p:cNvSpPr>
                <a:spLocks noChangeArrowheads="1"/>
              </p:cNvSpPr>
              <p:nvPr/>
            </p:nvSpPr>
            <p:spPr bwMode="auto">
              <a:xfrm>
                <a:off x="49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7" name="Rectangle 1053">
                <a:extLst>
                  <a:ext uri="{FF2B5EF4-FFF2-40B4-BE49-F238E27FC236}">
                    <a16:creationId xmlns:a16="http://schemas.microsoft.com/office/drawing/2014/main" id="{EE194B2F-522C-654A-8335-E694A42ABFC6}"/>
                  </a:ext>
                </a:extLst>
              </p:cNvPr>
              <p:cNvSpPr>
                <a:spLocks noChangeArrowheads="1"/>
              </p:cNvSpPr>
              <p:nvPr/>
            </p:nvSpPr>
            <p:spPr bwMode="auto">
              <a:xfrm>
                <a:off x="491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8" name="Rectangle 1054">
                <a:extLst>
                  <a:ext uri="{FF2B5EF4-FFF2-40B4-BE49-F238E27FC236}">
                    <a16:creationId xmlns:a16="http://schemas.microsoft.com/office/drawing/2014/main" id="{2C90193D-0F87-0F4E-86D3-8A228B014D12}"/>
                  </a:ext>
                </a:extLst>
              </p:cNvPr>
              <p:cNvSpPr>
                <a:spLocks noChangeArrowheads="1"/>
              </p:cNvSpPr>
              <p:nvPr/>
            </p:nvSpPr>
            <p:spPr bwMode="auto">
              <a:xfrm>
                <a:off x="48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39" name="Rectangle 1055">
                <a:extLst>
                  <a:ext uri="{FF2B5EF4-FFF2-40B4-BE49-F238E27FC236}">
                    <a16:creationId xmlns:a16="http://schemas.microsoft.com/office/drawing/2014/main" id="{77B6C656-0801-6D4E-BD7E-6B5873FF6D88}"/>
                  </a:ext>
                </a:extLst>
              </p:cNvPr>
              <p:cNvSpPr>
                <a:spLocks noChangeArrowheads="1"/>
              </p:cNvSpPr>
              <p:nvPr/>
            </p:nvSpPr>
            <p:spPr bwMode="auto">
              <a:xfrm>
                <a:off x="488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0" name="Rectangle 1056">
                <a:extLst>
                  <a:ext uri="{FF2B5EF4-FFF2-40B4-BE49-F238E27FC236}">
                    <a16:creationId xmlns:a16="http://schemas.microsoft.com/office/drawing/2014/main" id="{F88A0511-7B93-0948-80C2-6732769114E4}"/>
                  </a:ext>
                </a:extLst>
              </p:cNvPr>
              <p:cNvSpPr>
                <a:spLocks noChangeArrowheads="1"/>
              </p:cNvSpPr>
              <p:nvPr/>
            </p:nvSpPr>
            <p:spPr bwMode="auto">
              <a:xfrm>
                <a:off x="48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1" name="Rectangle 1057">
                <a:extLst>
                  <a:ext uri="{FF2B5EF4-FFF2-40B4-BE49-F238E27FC236}">
                    <a16:creationId xmlns:a16="http://schemas.microsoft.com/office/drawing/2014/main" id="{1455BBCF-A55B-874E-83EB-60A4383416B2}"/>
                  </a:ext>
                </a:extLst>
              </p:cNvPr>
              <p:cNvSpPr>
                <a:spLocks noChangeArrowheads="1"/>
              </p:cNvSpPr>
              <p:nvPr/>
            </p:nvSpPr>
            <p:spPr bwMode="auto">
              <a:xfrm>
                <a:off x="48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2" name="Rectangle 1058">
                <a:extLst>
                  <a:ext uri="{FF2B5EF4-FFF2-40B4-BE49-F238E27FC236}">
                    <a16:creationId xmlns:a16="http://schemas.microsoft.com/office/drawing/2014/main" id="{1D408FB7-9DBF-D640-BE3D-499C37AFED79}"/>
                  </a:ext>
                </a:extLst>
              </p:cNvPr>
              <p:cNvSpPr>
                <a:spLocks noChangeArrowheads="1"/>
              </p:cNvSpPr>
              <p:nvPr/>
            </p:nvSpPr>
            <p:spPr bwMode="auto">
              <a:xfrm>
                <a:off x="48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3" name="Rectangle 1059">
                <a:extLst>
                  <a:ext uri="{FF2B5EF4-FFF2-40B4-BE49-F238E27FC236}">
                    <a16:creationId xmlns:a16="http://schemas.microsoft.com/office/drawing/2014/main" id="{19B4E802-8594-9849-9B39-C9583D3E1164}"/>
                  </a:ext>
                </a:extLst>
              </p:cNvPr>
              <p:cNvSpPr>
                <a:spLocks noChangeArrowheads="1"/>
              </p:cNvSpPr>
              <p:nvPr/>
            </p:nvSpPr>
            <p:spPr bwMode="auto">
              <a:xfrm>
                <a:off x="48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4" name="Rectangle 1060">
                <a:extLst>
                  <a:ext uri="{FF2B5EF4-FFF2-40B4-BE49-F238E27FC236}">
                    <a16:creationId xmlns:a16="http://schemas.microsoft.com/office/drawing/2014/main" id="{5E0D1889-FB5D-BE46-85AD-B526C38CC573}"/>
                  </a:ext>
                </a:extLst>
              </p:cNvPr>
              <p:cNvSpPr>
                <a:spLocks noChangeArrowheads="1"/>
              </p:cNvSpPr>
              <p:nvPr/>
            </p:nvSpPr>
            <p:spPr bwMode="auto">
              <a:xfrm>
                <a:off x="481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5" name="Rectangle 1061">
                <a:extLst>
                  <a:ext uri="{FF2B5EF4-FFF2-40B4-BE49-F238E27FC236}">
                    <a16:creationId xmlns:a16="http://schemas.microsoft.com/office/drawing/2014/main" id="{FE948E4E-76C5-4749-9A69-6C709B46C196}"/>
                  </a:ext>
                </a:extLst>
              </p:cNvPr>
              <p:cNvSpPr>
                <a:spLocks noChangeArrowheads="1"/>
              </p:cNvSpPr>
              <p:nvPr/>
            </p:nvSpPr>
            <p:spPr bwMode="auto">
              <a:xfrm>
                <a:off x="479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6" name="Rectangle 1062">
                <a:extLst>
                  <a:ext uri="{FF2B5EF4-FFF2-40B4-BE49-F238E27FC236}">
                    <a16:creationId xmlns:a16="http://schemas.microsoft.com/office/drawing/2014/main" id="{13CE1FC9-708E-4A46-B1E2-6E22CD198B4B}"/>
                  </a:ext>
                </a:extLst>
              </p:cNvPr>
              <p:cNvSpPr>
                <a:spLocks noChangeArrowheads="1"/>
              </p:cNvSpPr>
              <p:nvPr/>
            </p:nvSpPr>
            <p:spPr bwMode="auto">
              <a:xfrm>
                <a:off x="478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7" name="Rectangle 1063">
                <a:extLst>
                  <a:ext uri="{FF2B5EF4-FFF2-40B4-BE49-F238E27FC236}">
                    <a16:creationId xmlns:a16="http://schemas.microsoft.com/office/drawing/2014/main" id="{80743345-68F4-6445-91D3-D5EFC00688DB}"/>
                  </a:ext>
                </a:extLst>
              </p:cNvPr>
              <p:cNvSpPr>
                <a:spLocks noChangeArrowheads="1"/>
              </p:cNvSpPr>
              <p:nvPr/>
            </p:nvSpPr>
            <p:spPr bwMode="auto">
              <a:xfrm>
                <a:off x="476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8" name="Rectangle 1064">
                <a:extLst>
                  <a:ext uri="{FF2B5EF4-FFF2-40B4-BE49-F238E27FC236}">
                    <a16:creationId xmlns:a16="http://schemas.microsoft.com/office/drawing/2014/main" id="{6F6EE3F7-D6D6-ED4E-9964-6E98E80AC3EC}"/>
                  </a:ext>
                </a:extLst>
              </p:cNvPr>
              <p:cNvSpPr>
                <a:spLocks noChangeArrowheads="1"/>
              </p:cNvSpPr>
              <p:nvPr/>
            </p:nvSpPr>
            <p:spPr bwMode="auto">
              <a:xfrm>
                <a:off x="475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49" name="Rectangle 1065">
                <a:extLst>
                  <a:ext uri="{FF2B5EF4-FFF2-40B4-BE49-F238E27FC236}">
                    <a16:creationId xmlns:a16="http://schemas.microsoft.com/office/drawing/2014/main" id="{6F9B2233-5404-DA4C-BA55-724024735AAB}"/>
                  </a:ext>
                </a:extLst>
              </p:cNvPr>
              <p:cNvSpPr>
                <a:spLocks noChangeArrowheads="1"/>
              </p:cNvSpPr>
              <p:nvPr/>
            </p:nvSpPr>
            <p:spPr bwMode="auto">
              <a:xfrm>
                <a:off x="473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0" name="Rectangle 1066">
                <a:extLst>
                  <a:ext uri="{FF2B5EF4-FFF2-40B4-BE49-F238E27FC236}">
                    <a16:creationId xmlns:a16="http://schemas.microsoft.com/office/drawing/2014/main" id="{0CF51DC6-0B02-BF46-A0EC-966CCEC9513C}"/>
                  </a:ext>
                </a:extLst>
              </p:cNvPr>
              <p:cNvSpPr>
                <a:spLocks noChangeArrowheads="1"/>
              </p:cNvSpPr>
              <p:nvPr/>
            </p:nvSpPr>
            <p:spPr bwMode="auto">
              <a:xfrm>
                <a:off x="472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1" name="Rectangle 1067">
                <a:extLst>
                  <a:ext uri="{FF2B5EF4-FFF2-40B4-BE49-F238E27FC236}">
                    <a16:creationId xmlns:a16="http://schemas.microsoft.com/office/drawing/2014/main" id="{64D71E10-A3E6-0C48-B9B1-11E1ACF1CFB9}"/>
                  </a:ext>
                </a:extLst>
              </p:cNvPr>
              <p:cNvSpPr>
                <a:spLocks noChangeArrowheads="1"/>
              </p:cNvSpPr>
              <p:nvPr/>
            </p:nvSpPr>
            <p:spPr bwMode="auto">
              <a:xfrm>
                <a:off x="470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2" name="Rectangle 1068">
                <a:extLst>
                  <a:ext uri="{FF2B5EF4-FFF2-40B4-BE49-F238E27FC236}">
                    <a16:creationId xmlns:a16="http://schemas.microsoft.com/office/drawing/2014/main" id="{BE4ECB10-90FE-CE40-AB3B-7CBA11356322}"/>
                  </a:ext>
                </a:extLst>
              </p:cNvPr>
              <p:cNvSpPr>
                <a:spLocks noChangeArrowheads="1"/>
              </p:cNvSpPr>
              <p:nvPr/>
            </p:nvSpPr>
            <p:spPr bwMode="auto">
              <a:xfrm>
                <a:off x="469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3" name="Rectangle 1069">
                <a:extLst>
                  <a:ext uri="{FF2B5EF4-FFF2-40B4-BE49-F238E27FC236}">
                    <a16:creationId xmlns:a16="http://schemas.microsoft.com/office/drawing/2014/main" id="{78F28686-9159-FB44-8795-3A7C11B053D8}"/>
                  </a:ext>
                </a:extLst>
              </p:cNvPr>
              <p:cNvSpPr>
                <a:spLocks noChangeArrowheads="1"/>
              </p:cNvSpPr>
              <p:nvPr/>
            </p:nvSpPr>
            <p:spPr bwMode="auto">
              <a:xfrm>
                <a:off x="468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4" name="Rectangle 1070">
                <a:extLst>
                  <a:ext uri="{FF2B5EF4-FFF2-40B4-BE49-F238E27FC236}">
                    <a16:creationId xmlns:a16="http://schemas.microsoft.com/office/drawing/2014/main" id="{9341A065-FF99-3F40-8AED-9E4BF2688AA0}"/>
                  </a:ext>
                </a:extLst>
              </p:cNvPr>
              <p:cNvSpPr>
                <a:spLocks noChangeArrowheads="1"/>
              </p:cNvSpPr>
              <p:nvPr/>
            </p:nvSpPr>
            <p:spPr bwMode="auto">
              <a:xfrm>
                <a:off x="466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5" name="Rectangle 1071">
                <a:extLst>
                  <a:ext uri="{FF2B5EF4-FFF2-40B4-BE49-F238E27FC236}">
                    <a16:creationId xmlns:a16="http://schemas.microsoft.com/office/drawing/2014/main" id="{27AC51A7-F9AA-8D46-BEA2-199D5D14F6EA}"/>
                  </a:ext>
                </a:extLst>
              </p:cNvPr>
              <p:cNvSpPr>
                <a:spLocks noChangeArrowheads="1"/>
              </p:cNvSpPr>
              <p:nvPr/>
            </p:nvSpPr>
            <p:spPr bwMode="auto">
              <a:xfrm>
                <a:off x="465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6" name="Rectangle 1072">
                <a:extLst>
                  <a:ext uri="{FF2B5EF4-FFF2-40B4-BE49-F238E27FC236}">
                    <a16:creationId xmlns:a16="http://schemas.microsoft.com/office/drawing/2014/main" id="{BD0977EE-CD16-2248-9127-6E661CF015DD}"/>
                  </a:ext>
                </a:extLst>
              </p:cNvPr>
              <p:cNvSpPr>
                <a:spLocks noChangeArrowheads="1"/>
              </p:cNvSpPr>
              <p:nvPr/>
            </p:nvSpPr>
            <p:spPr bwMode="auto">
              <a:xfrm>
                <a:off x="463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7" name="Rectangle 1073">
                <a:extLst>
                  <a:ext uri="{FF2B5EF4-FFF2-40B4-BE49-F238E27FC236}">
                    <a16:creationId xmlns:a16="http://schemas.microsoft.com/office/drawing/2014/main" id="{8B299564-BF7C-A745-B982-CA4F1A0EE127}"/>
                  </a:ext>
                </a:extLst>
              </p:cNvPr>
              <p:cNvSpPr>
                <a:spLocks noChangeArrowheads="1"/>
              </p:cNvSpPr>
              <p:nvPr/>
            </p:nvSpPr>
            <p:spPr bwMode="auto">
              <a:xfrm>
                <a:off x="462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8" name="Rectangle 1074">
                <a:extLst>
                  <a:ext uri="{FF2B5EF4-FFF2-40B4-BE49-F238E27FC236}">
                    <a16:creationId xmlns:a16="http://schemas.microsoft.com/office/drawing/2014/main" id="{74952772-B5E1-0C48-AEF4-F628B0AE5565}"/>
                  </a:ext>
                </a:extLst>
              </p:cNvPr>
              <p:cNvSpPr>
                <a:spLocks noChangeArrowheads="1"/>
              </p:cNvSpPr>
              <p:nvPr/>
            </p:nvSpPr>
            <p:spPr bwMode="auto">
              <a:xfrm>
                <a:off x="460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59" name="Rectangle 1075">
                <a:extLst>
                  <a:ext uri="{FF2B5EF4-FFF2-40B4-BE49-F238E27FC236}">
                    <a16:creationId xmlns:a16="http://schemas.microsoft.com/office/drawing/2014/main" id="{C18C1F86-B814-E247-9BB2-C46461257121}"/>
                  </a:ext>
                </a:extLst>
              </p:cNvPr>
              <p:cNvSpPr>
                <a:spLocks noChangeArrowheads="1"/>
              </p:cNvSpPr>
              <p:nvPr/>
            </p:nvSpPr>
            <p:spPr bwMode="auto">
              <a:xfrm>
                <a:off x="459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0" name="Rectangle 1076">
                <a:extLst>
                  <a:ext uri="{FF2B5EF4-FFF2-40B4-BE49-F238E27FC236}">
                    <a16:creationId xmlns:a16="http://schemas.microsoft.com/office/drawing/2014/main" id="{F15117D6-8804-EE4B-B9E9-B9EF76671B2C}"/>
                  </a:ext>
                </a:extLst>
              </p:cNvPr>
              <p:cNvSpPr>
                <a:spLocks noChangeArrowheads="1"/>
              </p:cNvSpPr>
              <p:nvPr/>
            </p:nvSpPr>
            <p:spPr bwMode="auto">
              <a:xfrm>
                <a:off x="458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1" name="Rectangle 1077">
                <a:extLst>
                  <a:ext uri="{FF2B5EF4-FFF2-40B4-BE49-F238E27FC236}">
                    <a16:creationId xmlns:a16="http://schemas.microsoft.com/office/drawing/2014/main" id="{92C5814C-3EF6-F94A-BF40-D4662A33D65F}"/>
                  </a:ext>
                </a:extLst>
              </p:cNvPr>
              <p:cNvSpPr>
                <a:spLocks noChangeArrowheads="1"/>
              </p:cNvSpPr>
              <p:nvPr/>
            </p:nvSpPr>
            <p:spPr bwMode="auto">
              <a:xfrm>
                <a:off x="456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2" name="Rectangle 1078">
                <a:extLst>
                  <a:ext uri="{FF2B5EF4-FFF2-40B4-BE49-F238E27FC236}">
                    <a16:creationId xmlns:a16="http://schemas.microsoft.com/office/drawing/2014/main" id="{4A64BE4F-44A8-E240-8A25-33629F592A7F}"/>
                  </a:ext>
                </a:extLst>
              </p:cNvPr>
              <p:cNvSpPr>
                <a:spLocks noChangeArrowheads="1"/>
              </p:cNvSpPr>
              <p:nvPr/>
            </p:nvSpPr>
            <p:spPr bwMode="auto">
              <a:xfrm>
                <a:off x="455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3" name="Rectangle 1079">
                <a:extLst>
                  <a:ext uri="{FF2B5EF4-FFF2-40B4-BE49-F238E27FC236}">
                    <a16:creationId xmlns:a16="http://schemas.microsoft.com/office/drawing/2014/main" id="{C01515B0-2DF8-EE4D-B8B1-DA648BCB49EE}"/>
                  </a:ext>
                </a:extLst>
              </p:cNvPr>
              <p:cNvSpPr>
                <a:spLocks noChangeArrowheads="1"/>
              </p:cNvSpPr>
              <p:nvPr/>
            </p:nvSpPr>
            <p:spPr bwMode="auto">
              <a:xfrm>
                <a:off x="453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4" name="Rectangle 1080">
                <a:extLst>
                  <a:ext uri="{FF2B5EF4-FFF2-40B4-BE49-F238E27FC236}">
                    <a16:creationId xmlns:a16="http://schemas.microsoft.com/office/drawing/2014/main" id="{964D2376-C9DE-1946-BC03-61A44716C24C}"/>
                  </a:ext>
                </a:extLst>
              </p:cNvPr>
              <p:cNvSpPr>
                <a:spLocks noChangeArrowheads="1"/>
              </p:cNvSpPr>
              <p:nvPr/>
            </p:nvSpPr>
            <p:spPr bwMode="auto">
              <a:xfrm>
                <a:off x="452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5" name="Rectangle 1081">
                <a:extLst>
                  <a:ext uri="{FF2B5EF4-FFF2-40B4-BE49-F238E27FC236}">
                    <a16:creationId xmlns:a16="http://schemas.microsoft.com/office/drawing/2014/main" id="{9C2A9521-F6C6-7F47-A045-378D6AF561D6}"/>
                  </a:ext>
                </a:extLst>
              </p:cNvPr>
              <p:cNvSpPr>
                <a:spLocks noChangeArrowheads="1"/>
              </p:cNvSpPr>
              <p:nvPr/>
            </p:nvSpPr>
            <p:spPr bwMode="auto">
              <a:xfrm>
                <a:off x="450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6" name="Rectangle 1082">
                <a:extLst>
                  <a:ext uri="{FF2B5EF4-FFF2-40B4-BE49-F238E27FC236}">
                    <a16:creationId xmlns:a16="http://schemas.microsoft.com/office/drawing/2014/main" id="{DAB9A28C-42A5-494E-8C0C-6C40C0C327E6}"/>
                  </a:ext>
                </a:extLst>
              </p:cNvPr>
              <p:cNvSpPr>
                <a:spLocks noChangeArrowheads="1"/>
              </p:cNvSpPr>
              <p:nvPr/>
            </p:nvSpPr>
            <p:spPr bwMode="auto">
              <a:xfrm>
                <a:off x="449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7" name="Rectangle 1083">
                <a:extLst>
                  <a:ext uri="{FF2B5EF4-FFF2-40B4-BE49-F238E27FC236}">
                    <a16:creationId xmlns:a16="http://schemas.microsoft.com/office/drawing/2014/main" id="{66572382-4C42-2549-9262-8384C6265109}"/>
                  </a:ext>
                </a:extLst>
              </p:cNvPr>
              <p:cNvSpPr>
                <a:spLocks noChangeArrowheads="1"/>
              </p:cNvSpPr>
              <p:nvPr/>
            </p:nvSpPr>
            <p:spPr bwMode="auto">
              <a:xfrm>
                <a:off x="447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8" name="Rectangle 1084">
                <a:extLst>
                  <a:ext uri="{FF2B5EF4-FFF2-40B4-BE49-F238E27FC236}">
                    <a16:creationId xmlns:a16="http://schemas.microsoft.com/office/drawing/2014/main" id="{2141C594-ED2E-EB4C-8098-CC7CCCD160BB}"/>
                  </a:ext>
                </a:extLst>
              </p:cNvPr>
              <p:cNvSpPr>
                <a:spLocks noChangeArrowheads="1"/>
              </p:cNvSpPr>
              <p:nvPr/>
            </p:nvSpPr>
            <p:spPr bwMode="auto">
              <a:xfrm>
                <a:off x="446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69" name="Rectangle 1085">
                <a:extLst>
                  <a:ext uri="{FF2B5EF4-FFF2-40B4-BE49-F238E27FC236}">
                    <a16:creationId xmlns:a16="http://schemas.microsoft.com/office/drawing/2014/main" id="{62855621-8357-6343-84A2-9F7021AACF75}"/>
                  </a:ext>
                </a:extLst>
              </p:cNvPr>
              <p:cNvSpPr>
                <a:spLocks noChangeArrowheads="1"/>
              </p:cNvSpPr>
              <p:nvPr/>
            </p:nvSpPr>
            <p:spPr bwMode="auto">
              <a:xfrm>
                <a:off x="445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0" name="Rectangle 1086">
                <a:extLst>
                  <a:ext uri="{FF2B5EF4-FFF2-40B4-BE49-F238E27FC236}">
                    <a16:creationId xmlns:a16="http://schemas.microsoft.com/office/drawing/2014/main" id="{7E011E6A-F2AD-BE42-91CE-4A4A1414CB22}"/>
                  </a:ext>
                </a:extLst>
              </p:cNvPr>
              <p:cNvSpPr>
                <a:spLocks noChangeArrowheads="1"/>
              </p:cNvSpPr>
              <p:nvPr/>
            </p:nvSpPr>
            <p:spPr bwMode="auto">
              <a:xfrm>
                <a:off x="443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1" name="Rectangle 1087">
                <a:extLst>
                  <a:ext uri="{FF2B5EF4-FFF2-40B4-BE49-F238E27FC236}">
                    <a16:creationId xmlns:a16="http://schemas.microsoft.com/office/drawing/2014/main" id="{0C7FC624-29B2-3D4C-8721-84AE24A2D968}"/>
                  </a:ext>
                </a:extLst>
              </p:cNvPr>
              <p:cNvSpPr>
                <a:spLocks noChangeArrowheads="1"/>
              </p:cNvSpPr>
              <p:nvPr/>
            </p:nvSpPr>
            <p:spPr bwMode="auto">
              <a:xfrm>
                <a:off x="442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2" name="Rectangle 1088">
                <a:extLst>
                  <a:ext uri="{FF2B5EF4-FFF2-40B4-BE49-F238E27FC236}">
                    <a16:creationId xmlns:a16="http://schemas.microsoft.com/office/drawing/2014/main" id="{E09D9092-87DA-2242-BB7D-0B91794D1048}"/>
                  </a:ext>
                </a:extLst>
              </p:cNvPr>
              <p:cNvSpPr>
                <a:spLocks noChangeArrowheads="1"/>
              </p:cNvSpPr>
              <p:nvPr/>
            </p:nvSpPr>
            <p:spPr bwMode="auto">
              <a:xfrm>
                <a:off x="440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3" name="Rectangle 1089">
                <a:extLst>
                  <a:ext uri="{FF2B5EF4-FFF2-40B4-BE49-F238E27FC236}">
                    <a16:creationId xmlns:a16="http://schemas.microsoft.com/office/drawing/2014/main" id="{16A5E51A-79AE-C044-BA1A-D90A33D36BA1}"/>
                  </a:ext>
                </a:extLst>
              </p:cNvPr>
              <p:cNvSpPr>
                <a:spLocks noChangeArrowheads="1"/>
              </p:cNvSpPr>
              <p:nvPr/>
            </p:nvSpPr>
            <p:spPr bwMode="auto">
              <a:xfrm>
                <a:off x="439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4" name="Rectangle 1090">
                <a:extLst>
                  <a:ext uri="{FF2B5EF4-FFF2-40B4-BE49-F238E27FC236}">
                    <a16:creationId xmlns:a16="http://schemas.microsoft.com/office/drawing/2014/main" id="{781866FE-D6A1-494A-AB2E-3923CE3906AF}"/>
                  </a:ext>
                </a:extLst>
              </p:cNvPr>
              <p:cNvSpPr>
                <a:spLocks noChangeArrowheads="1"/>
              </p:cNvSpPr>
              <p:nvPr/>
            </p:nvSpPr>
            <p:spPr bwMode="auto">
              <a:xfrm>
                <a:off x="437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5" name="Rectangle 1091">
                <a:extLst>
                  <a:ext uri="{FF2B5EF4-FFF2-40B4-BE49-F238E27FC236}">
                    <a16:creationId xmlns:a16="http://schemas.microsoft.com/office/drawing/2014/main" id="{2F7F0390-7102-0546-8AFF-28F5506278DE}"/>
                  </a:ext>
                </a:extLst>
              </p:cNvPr>
              <p:cNvSpPr>
                <a:spLocks noChangeArrowheads="1"/>
              </p:cNvSpPr>
              <p:nvPr/>
            </p:nvSpPr>
            <p:spPr bwMode="auto">
              <a:xfrm>
                <a:off x="436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6" name="Rectangle 1092">
                <a:extLst>
                  <a:ext uri="{FF2B5EF4-FFF2-40B4-BE49-F238E27FC236}">
                    <a16:creationId xmlns:a16="http://schemas.microsoft.com/office/drawing/2014/main" id="{5949A7F7-E568-3043-8073-1E38D48C5E04}"/>
                  </a:ext>
                </a:extLst>
              </p:cNvPr>
              <p:cNvSpPr>
                <a:spLocks noChangeArrowheads="1"/>
              </p:cNvSpPr>
              <p:nvPr/>
            </p:nvSpPr>
            <p:spPr bwMode="auto">
              <a:xfrm>
                <a:off x="434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7" name="Rectangle 1093">
                <a:extLst>
                  <a:ext uri="{FF2B5EF4-FFF2-40B4-BE49-F238E27FC236}">
                    <a16:creationId xmlns:a16="http://schemas.microsoft.com/office/drawing/2014/main" id="{7AC10A36-2960-5940-A485-A45285CAE39A}"/>
                  </a:ext>
                </a:extLst>
              </p:cNvPr>
              <p:cNvSpPr>
                <a:spLocks noChangeArrowheads="1"/>
              </p:cNvSpPr>
              <p:nvPr/>
            </p:nvSpPr>
            <p:spPr bwMode="auto">
              <a:xfrm>
                <a:off x="433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8" name="Rectangle 1094">
                <a:extLst>
                  <a:ext uri="{FF2B5EF4-FFF2-40B4-BE49-F238E27FC236}">
                    <a16:creationId xmlns:a16="http://schemas.microsoft.com/office/drawing/2014/main" id="{DE0CD966-48E4-6544-A42D-BB18841C2EFE}"/>
                  </a:ext>
                </a:extLst>
              </p:cNvPr>
              <p:cNvSpPr>
                <a:spLocks noChangeArrowheads="1"/>
              </p:cNvSpPr>
              <p:nvPr/>
            </p:nvSpPr>
            <p:spPr bwMode="auto">
              <a:xfrm>
                <a:off x="432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79" name="Rectangle 1095">
                <a:extLst>
                  <a:ext uri="{FF2B5EF4-FFF2-40B4-BE49-F238E27FC236}">
                    <a16:creationId xmlns:a16="http://schemas.microsoft.com/office/drawing/2014/main" id="{04F1C164-F007-E544-AD08-706E86808821}"/>
                  </a:ext>
                </a:extLst>
              </p:cNvPr>
              <p:cNvSpPr>
                <a:spLocks noChangeArrowheads="1"/>
              </p:cNvSpPr>
              <p:nvPr/>
            </p:nvSpPr>
            <p:spPr bwMode="auto">
              <a:xfrm>
                <a:off x="430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0" name="Rectangle 1096">
                <a:extLst>
                  <a:ext uri="{FF2B5EF4-FFF2-40B4-BE49-F238E27FC236}">
                    <a16:creationId xmlns:a16="http://schemas.microsoft.com/office/drawing/2014/main" id="{4E7D2346-C0ED-5B40-8152-A6526A8900D3}"/>
                  </a:ext>
                </a:extLst>
              </p:cNvPr>
              <p:cNvSpPr>
                <a:spLocks noChangeArrowheads="1"/>
              </p:cNvSpPr>
              <p:nvPr/>
            </p:nvSpPr>
            <p:spPr bwMode="auto">
              <a:xfrm>
                <a:off x="429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1" name="Rectangle 1097">
                <a:extLst>
                  <a:ext uri="{FF2B5EF4-FFF2-40B4-BE49-F238E27FC236}">
                    <a16:creationId xmlns:a16="http://schemas.microsoft.com/office/drawing/2014/main" id="{99F12954-1291-D540-A046-EDA65F5810B2}"/>
                  </a:ext>
                </a:extLst>
              </p:cNvPr>
              <p:cNvSpPr>
                <a:spLocks noChangeArrowheads="1"/>
              </p:cNvSpPr>
              <p:nvPr/>
            </p:nvSpPr>
            <p:spPr bwMode="auto">
              <a:xfrm>
                <a:off x="427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2" name="Rectangle 1098">
                <a:extLst>
                  <a:ext uri="{FF2B5EF4-FFF2-40B4-BE49-F238E27FC236}">
                    <a16:creationId xmlns:a16="http://schemas.microsoft.com/office/drawing/2014/main" id="{C28E3F62-5F8C-6145-986F-81EAF411C8C6}"/>
                  </a:ext>
                </a:extLst>
              </p:cNvPr>
              <p:cNvSpPr>
                <a:spLocks noChangeArrowheads="1"/>
              </p:cNvSpPr>
              <p:nvPr/>
            </p:nvSpPr>
            <p:spPr bwMode="auto">
              <a:xfrm>
                <a:off x="426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3" name="Rectangle 1099">
                <a:extLst>
                  <a:ext uri="{FF2B5EF4-FFF2-40B4-BE49-F238E27FC236}">
                    <a16:creationId xmlns:a16="http://schemas.microsoft.com/office/drawing/2014/main" id="{E00D40D2-662C-1C4F-9D00-3CFCA1CB89C0}"/>
                  </a:ext>
                </a:extLst>
              </p:cNvPr>
              <p:cNvSpPr>
                <a:spLocks noChangeArrowheads="1"/>
              </p:cNvSpPr>
              <p:nvPr/>
            </p:nvSpPr>
            <p:spPr bwMode="auto">
              <a:xfrm>
                <a:off x="424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4" name="Rectangle 1100">
                <a:extLst>
                  <a:ext uri="{FF2B5EF4-FFF2-40B4-BE49-F238E27FC236}">
                    <a16:creationId xmlns:a16="http://schemas.microsoft.com/office/drawing/2014/main" id="{02E70C84-5134-0A4E-B572-BD901DF7FA5B}"/>
                  </a:ext>
                </a:extLst>
              </p:cNvPr>
              <p:cNvSpPr>
                <a:spLocks noChangeArrowheads="1"/>
              </p:cNvSpPr>
              <p:nvPr/>
            </p:nvSpPr>
            <p:spPr bwMode="auto">
              <a:xfrm>
                <a:off x="423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5" name="Rectangle 1101">
                <a:extLst>
                  <a:ext uri="{FF2B5EF4-FFF2-40B4-BE49-F238E27FC236}">
                    <a16:creationId xmlns:a16="http://schemas.microsoft.com/office/drawing/2014/main" id="{E0B79A4B-5170-404E-A33A-0FEC4CAC8CBE}"/>
                  </a:ext>
                </a:extLst>
              </p:cNvPr>
              <p:cNvSpPr>
                <a:spLocks noChangeArrowheads="1"/>
              </p:cNvSpPr>
              <p:nvPr/>
            </p:nvSpPr>
            <p:spPr bwMode="auto">
              <a:xfrm>
                <a:off x="421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6" name="Rectangle 1102">
                <a:extLst>
                  <a:ext uri="{FF2B5EF4-FFF2-40B4-BE49-F238E27FC236}">
                    <a16:creationId xmlns:a16="http://schemas.microsoft.com/office/drawing/2014/main" id="{2D7E0E4E-F5FF-9A4C-8A34-B961017EC0A0}"/>
                  </a:ext>
                </a:extLst>
              </p:cNvPr>
              <p:cNvSpPr>
                <a:spLocks noChangeArrowheads="1"/>
              </p:cNvSpPr>
              <p:nvPr/>
            </p:nvSpPr>
            <p:spPr bwMode="auto">
              <a:xfrm>
                <a:off x="420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7" name="Rectangle 1103">
                <a:extLst>
                  <a:ext uri="{FF2B5EF4-FFF2-40B4-BE49-F238E27FC236}">
                    <a16:creationId xmlns:a16="http://schemas.microsoft.com/office/drawing/2014/main" id="{B8AD4CE0-7938-F947-A9CA-32602EBFDE6C}"/>
                  </a:ext>
                </a:extLst>
              </p:cNvPr>
              <p:cNvSpPr>
                <a:spLocks noChangeArrowheads="1"/>
              </p:cNvSpPr>
              <p:nvPr/>
            </p:nvSpPr>
            <p:spPr bwMode="auto">
              <a:xfrm>
                <a:off x="419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8" name="Rectangle 1104">
                <a:extLst>
                  <a:ext uri="{FF2B5EF4-FFF2-40B4-BE49-F238E27FC236}">
                    <a16:creationId xmlns:a16="http://schemas.microsoft.com/office/drawing/2014/main" id="{AF31E2D2-FBEE-744C-8F4C-E7AAFF809050}"/>
                  </a:ext>
                </a:extLst>
              </p:cNvPr>
              <p:cNvSpPr>
                <a:spLocks noChangeArrowheads="1"/>
              </p:cNvSpPr>
              <p:nvPr/>
            </p:nvSpPr>
            <p:spPr bwMode="auto">
              <a:xfrm>
                <a:off x="417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89" name="Rectangle 1105">
                <a:extLst>
                  <a:ext uri="{FF2B5EF4-FFF2-40B4-BE49-F238E27FC236}">
                    <a16:creationId xmlns:a16="http://schemas.microsoft.com/office/drawing/2014/main" id="{8941823C-2556-7048-9C3D-FDA1F0BC4152}"/>
                  </a:ext>
                </a:extLst>
              </p:cNvPr>
              <p:cNvSpPr>
                <a:spLocks noChangeArrowheads="1"/>
              </p:cNvSpPr>
              <p:nvPr/>
            </p:nvSpPr>
            <p:spPr bwMode="auto">
              <a:xfrm>
                <a:off x="416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0" name="Rectangle 1106">
                <a:extLst>
                  <a:ext uri="{FF2B5EF4-FFF2-40B4-BE49-F238E27FC236}">
                    <a16:creationId xmlns:a16="http://schemas.microsoft.com/office/drawing/2014/main" id="{189CFA6F-9EA3-0345-A9F1-DEB1041B8D87}"/>
                  </a:ext>
                </a:extLst>
              </p:cNvPr>
              <p:cNvSpPr>
                <a:spLocks noChangeArrowheads="1"/>
              </p:cNvSpPr>
              <p:nvPr/>
            </p:nvSpPr>
            <p:spPr bwMode="auto">
              <a:xfrm>
                <a:off x="414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1" name="Rectangle 1107">
                <a:extLst>
                  <a:ext uri="{FF2B5EF4-FFF2-40B4-BE49-F238E27FC236}">
                    <a16:creationId xmlns:a16="http://schemas.microsoft.com/office/drawing/2014/main" id="{A9808626-A5E4-BE48-B82B-E5E9B2F5BD4F}"/>
                  </a:ext>
                </a:extLst>
              </p:cNvPr>
              <p:cNvSpPr>
                <a:spLocks noChangeArrowheads="1"/>
              </p:cNvSpPr>
              <p:nvPr/>
            </p:nvSpPr>
            <p:spPr bwMode="auto">
              <a:xfrm>
                <a:off x="413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2" name="Rectangle 1108">
                <a:extLst>
                  <a:ext uri="{FF2B5EF4-FFF2-40B4-BE49-F238E27FC236}">
                    <a16:creationId xmlns:a16="http://schemas.microsoft.com/office/drawing/2014/main" id="{C4B99282-F956-9240-AF18-75728ECA98F2}"/>
                  </a:ext>
                </a:extLst>
              </p:cNvPr>
              <p:cNvSpPr>
                <a:spLocks noChangeArrowheads="1"/>
              </p:cNvSpPr>
              <p:nvPr/>
            </p:nvSpPr>
            <p:spPr bwMode="auto">
              <a:xfrm>
                <a:off x="411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3" name="Rectangle 1109">
                <a:extLst>
                  <a:ext uri="{FF2B5EF4-FFF2-40B4-BE49-F238E27FC236}">
                    <a16:creationId xmlns:a16="http://schemas.microsoft.com/office/drawing/2014/main" id="{4ED5D54D-7A2B-C146-84FB-653AD4AB4B63}"/>
                  </a:ext>
                </a:extLst>
              </p:cNvPr>
              <p:cNvSpPr>
                <a:spLocks noChangeArrowheads="1"/>
              </p:cNvSpPr>
              <p:nvPr/>
            </p:nvSpPr>
            <p:spPr bwMode="auto">
              <a:xfrm>
                <a:off x="410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4" name="Rectangle 1110">
                <a:extLst>
                  <a:ext uri="{FF2B5EF4-FFF2-40B4-BE49-F238E27FC236}">
                    <a16:creationId xmlns:a16="http://schemas.microsoft.com/office/drawing/2014/main" id="{4D6BE099-66BC-1448-9DE8-3F4FCF421D21}"/>
                  </a:ext>
                </a:extLst>
              </p:cNvPr>
              <p:cNvSpPr>
                <a:spLocks noChangeArrowheads="1"/>
              </p:cNvSpPr>
              <p:nvPr/>
            </p:nvSpPr>
            <p:spPr bwMode="auto">
              <a:xfrm>
                <a:off x="409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5" name="Rectangle 1111">
                <a:extLst>
                  <a:ext uri="{FF2B5EF4-FFF2-40B4-BE49-F238E27FC236}">
                    <a16:creationId xmlns:a16="http://schemas.microsoft.com/office/drawing/2014/main" id="{962B5CD2-3C95-BA48-B500-4B4060AC6F3D}"/>
                  </a:ext>
                </a:extLst>
              </p:cNvPr>
              <p:cNvSpPr>
                <a:spLocks noChangeArrowheads="1"/>
              </p:cNvSpPr>
              <p:nvPr/>
            </p:nvSpPr>
            <p:spPr bwMode="auto">
              <a:xfrm>
                <a:off x="407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6" name="Rectangle 1112">
                <a:extLst>
                  <a:ext uri="{FF2B5EF4-FFF2-40B4-BE49-F238E27FC236}">
                    <a16:creationId xmlns:a16="http://schemas.microsoft.com/office/drawing/2014/main" id="{EEC58362-385B-A24C-9C49-E900D34C4876}"/>
                  </a:ext>
                </a:extLst>
              </p:cNvPr>
              <p:cNvSpPr>
                <a:spLocks noChangeArrowheads="1"/>
              </p:cNvSpPr>
              <p:nvPr/>
            </p:nvSpPr>
            <p:spPr bwMode="auto">
              <a:xfrm>
                <a:off x="406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597" name="Rectangle 1113">
                <a:extLst>
                  <a:ext uri="{FF2B5EF4-FFF2-40B4-BE49-F238E27FC236}">
                    <a16:creationId xmlns:a16="http://schemas.microsoft.com/office/drawing/2014/main" id="{3C9F4EC5-6EC3-8945-B28A-C50ED23E6C76}"/>
                  </a:ext>
                </a:extLst>
              </p:cNvPr>
              <p:cNvSpPr>
                <a:spLocks noChangeArrowheads="1"/>
              </p:cNvSpPr>
              <p:nvPr/>
            </p:nvSpPr>
            <p:spPr bwMode="auto">
              <a:xfrm>
                <a:off x="404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49230" name="Rectangle 1115">
              <a:extLst>
                <a:ext uri="{FF2B5EF4-FFF2-40B4-BE49-F238E27FC236}">
                  <a16:creationId xmlns:a16="http://schemas.microsoft.com/office/drawing/2014/main" id="{23F97226-8EC3-F94F-8B78-A9313DD6F59A}"/>
                </a:ext>
              </a:extLst>
            </p:cNvPr>
            <p:cNvSpPr>
              <a:spLocks noChangeArrowheads="1"/>
            </p:cNvSpPr>
            <p:nvPr/>
          </p:nvSpPr>
          <p:spPr bwMode="auto">
            <a:xfrm>
              <a:off x="403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1" name="Rectangle 1116">
              <a:extLst>
                <a:ext uri="{FF2B5EF4-FFF2-40B4-BE49-F238E27FC236}">
                  <a16:creationId xmlns:a16="http://schemas.microsoft.com/office/drawing/2014/main" id="{8BC27267-5120-2747-A4D3-3D70D35194F5}"/>
                </a:ext>
              </a:extLst>
            </p:cNvPr>
            <p:cNvSpPr>
              <a:spLocks noChangeArrowheads="1"/>
            </p:cNvSpPr>
            <p:nvPr/>
          </p:nvSpPr>
          <p:spPr bwMode="auto">
            <a:xfrm>
              <a:off x="401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2" name="Rectangle 1117">
              <a:extLst>
                <a:ext uri="{FF2B5EF4-FFF2-40B4-BE49-F238E27FC236}">
                  <a16:creationId xmlns:a16="http://schemas.microsoft.com/office/drawing/2014/main" id="{FF1B7457-1B8A-3441-B56D-DD9AC8A5899C}"/>
                </a:ext>
              </a:extLst>
            </p:cNvPr>
            <p:cNvSpPr>
              <a:spLocks noChangeArrowheads="1"/>
            </p:cNvSpPr>
            <p:nvPr/>
          </p:nvSpPr>
          <p:spPr bwMode="auto">
            <a:xfrm>
              <a:off x="400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3" name="Rectangle 1118">
              <a:extLst>
                <a:ext uri="{FF2B5EF4-FFF2-40B4-BE49-F238E27FC236}">
                  <a16:creationId xmlns:a16="http://schemas.microsoft.com/office/drawing/2014/main" id="{3B12DEEB-CB93-0240-8B39-EC9059996FEC}"/>
                </a:ext>
              </a:extLst>
            </p:cNvPr>
            <p:cNvSpPr>
              <a:spLocks noChangeArrowheads="1"/>
            </p:cNvSpPr>
            <p:nvPr/>
          </p:nvSpPr>
          <p:spPr bwMode="auto">
            <a:xfrm>
              <a:off x="398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4" name="Rectangle 1119">
              <a:extLst>
                <a:ext uri="{FF2B5EF4-FFF2-40B4-BE49-F238E27FC236}">
                  <a16:creationId xmlns:a16="http://schemas.microsoft.com/office/drawing/2014/main" id="{674569BA-F926-2F4A-A588-D08A6E61376F}"/>
                </a:ext>
              </a:extLst>
            </p:cNvPr>
            <p:cNvSpPr>
              <a:spLocks noChangeArrowheads="1"/>
            </p:cNvSpPr>
            <p:nvPr/>
          </p:nvSpPr>
          <p:spPr bwMode="auto">
            <a:xfrm>
              <a:off x="397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5" name="Rectangle 1120">
              <a:extLst>
                <a:ext uri="{FF2B5EF4-FFF2-40B4-BE49-F238E27FC236}">
                  <a16:creationId xmlns:a16="http://schemas.microsoft.com/office/drawing/2014/main" id="{A03821D1-2ED0-874B-8383-7CF3E5A6D076}"/>
                </a:ext>
              </a:extLst>
            </p:cNvPr>
            <p:cNvSpPr>
              <a:spLocks noChangeArrowheads="1"/>
            </p:cNvSpPr>
            <p:nvPr/>
          </p:nvSpPr>
          <p:spPr bwMode="auto">
            <a:xfrm>
              <a:off x="396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6" name="Rectangle 1121">
              <a:extLst>
                <a:ext uri="{FF2B5EF4-FFF2-40B4-BE49-F238E27FC236}">
                  <a16:creationId xmlns:a16="http://schemas.microsoft.com/office/drawing/2014/main" id="{F7BE124C-BE51-7945-A1E1-F66E60535CF2}"/>
                </a:ext>
              </a:extLst>
            </p:cNvPr>
            <p:cNvSpPr>
              <a:spLocks noChangeArrowheads="1"/>
            </p:cNvSpPr>
            <p:nvPr/>
          </p:nvSpPr>
          <p:spPr bwMode="auto">
            <a:xfrm>
              <a:off x="394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7" name="Rectangle 1122">
              <a:extLst>
                <a:ext uri="{FF2B5EF4-FFF2-40B4-BE49-F238E27FC236}">
                  <a16:creationId xmlns:a16="http://schemas.microsoft.com/office/drawing/2014/main" id="{F1247F25-612E-A44B-BD0C-4C4ABBB87AE3}"/>
                </a:ext>
              </a:extLst>
            </p:cNvPr>
            <p:cNvSpPr>
              <a:spLocks noChangeArrowheads="1"/>
            </p:cNvSpPr>
            <p:nvPr/>
          </p:nvSpPr>
          <p:spPr bwMode="auto">
            <a:xfrm>
              <a:off x="393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8" name="Rectangle 1123">
              <a:extLst>
                <a:ext uri="{FF2B5EF4-FFF2-40B4-BE49-F238E27FC236}">
                  <a16:creationId xmlns:a16="http://schemas.microsoft.com/office/drawing/2014/main" id="{AAA5E044-9ADB-F54B-AD6C-DA2419267E01}"/>
                </a:ext>
              </a:extLst>
            </p:cNvPr>
            <p:cNvSpPr>
              <a:spLocks noChangeArrowheads="1"/>
            </p:cNvSpPr>
            <p:nvPr/>
          </p:nvSpPr>
          <p:spPr bwMode="auto">
            <a:xfrm>
              <a:off x="391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39" name="Rectangle 1124">
              <a:extLst>
                <a:ext uri="{FF2B5EF4-FFF2-40B4-BE49-F238E27FC236}">
                  <a16:creationId xmlns:a16="http://schemas.microsoft.com/office/drawing/2014/main" id="{1E39A9DB-1007-174E-A807-3202DC26D76F}"/>
                </a:ext>
              </a:extLst>
            </p:cNvPr>
            <p:cNvSpPr>
              <a:spLocks noChangeArrowheads="1"/>
            </p:cNvSpPr>
            <p:nvPr/>
          </p:nvSpPr>
          <p:spPr bwMode="auto">
            <a:xfrm>
              <a:off x="390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0" name="Rectangle 1125">
              <a:extLst>
                <a:ext uri="{FF2B5EF4-FFF2-40B4-BE49-F238E27FC236}">
                  <a16:creationId xmlns:a16="http://schemas.microsoft.com/office/drawing/2014/main" id="{01312FE6-AEF1-284B-BCF1-EE11A7156CC9}"/>
                </a:ext>
              </a:extLst>
            </p:cNvPr>
            <p:cNvSpPr>
              <a:spLocks noChangeArrowheads="1"/>
            </p:cNvSpPr>
            <p:nvPr/>
          </p:nvSpPr>
          <p:spPr bwMode="auto">
            <a:xfrm>
              <a:off x="388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1" name="Rectangle 1126">
              <a:extLst>
                <a:ext uri="{FF2B5EF4-FFF2-40B4-BE49-F238E27FC236}">
                  <a16:creationId xmlns:a16="http://schemas.microsoft.com/office/drawing/2014/main" id="{70C554D7-F554-994D-AC55-B95594CA3F23}"/>
                </a:ext>
              </a:extLst>
            </p:cNvPr>
            <p:cNvSpPr>
              <a:spLocks noChangeArrowheads="1"/>
            </p:cNvSpPr>
            <p:nvPr/>
          </p:nvSpPr>
          <p:spPr bwMode="auto">
            <a:xfrm>
              <a:off x="387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2" name="Rectangle 1127">
              <a:extLst>
                <a:ext uri="{FF2B5EF4-FFF2-40B4-BE49-F238E27FC236}">
                  <a16:creationId xmlns:a16="http://schemas.microsoft.com/office/drawing/2014/main" id="{74335B96-14E2-4841-8361-8A59D17399A1}"/>
                </a:ext>
              </a:extLst>
            </p:cNvPr>
            <p:cNvSpPr>
              <a:spLocks noChangeArrowheads="1"/>
            </p:cNvSpPr>
            <p:nvPr/>
          </p:nvSpPr>
          <p:spPr bwMode="auto">
            <a:xfrm>
              <a:off x="385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3" name="Rectangle 1128">
              <a:extLst>
                <a:ext uri="{FF2B5EF4-FFF2-40B4-BE49-F238E27FC236}">
                  <a16:creationId xmlns:a16="http://schemas.microsoft.com/office/drawing/2014/main" id="{66C7F1FD-EFA8-8A42-8001-004263E52263}"/>
                </a:ext>
              </a:extLst>
            </p:cNvPr>
            <p:cNvSpPr>
              <a:spLocks noChangeArrowheads="1"/>
            </p:cNvSpPr>
            <p:nvPr/>
          </p:nvSpPr>
          <p:spPr bwMode="auto">
            <a:xfrm>
              <a:off x="384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4" name="Rectangle 1129">
              <a:extLst>
                <a:ext uri="{FF2B5EF4-FFF2-40B4-BE49-F238E27FC236}">
                  <a16:creationId xmlns:a16="http://schemas.microsoft.com/office/drawing/2014/main" id="{11976190-16EF-5045-B26B-ADDD1AB49613}"/>
                </a:ext>
              </a:extLst>
            </p:cNvPr>
            <p:cNvSpPr>
              <a:spLocks noChangeArrowheads="1"/>
            </p:cNvSpPr>
            <p:nvPr/>
          </p:nvSpPr>
          <p:spPr bwMode="auto">
            <a:xfrm>
              <a:off x="383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5" name="Rectangle 1130">
              <a:extLst>
                <a:ext uri="{FF2B5EF4-FFF2-40B4-BE49-F238E27FC236}">
                  <a16:creationId xmlns:a16="http://schemas.microsoft.com/office/drawing/2014/main" id="{975BC208-ED0B-354F-B2AE-BEAE3A61F4ED}"/>
                </a:ext>
              </a:extLst>
            </p:cNvPr>
            <p:cNvSpPr>
              <a:spLocks noChangeArrowheads="1"/>
            </p:cNvSpPr>
            <p:nvPr/>
          </p:nvSpPr>
          <p:spPr bwMode="auto">
            <a:xfrm>
              <a:off x="381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6" name="Rectangle 1131">
              <a:extLst>
                <a:ext uri="{FF2B5EF4-FFF2-40B4-BE49-F238E27FC236}">
                  <a16:creationId xmlns:a16="http://schemas.microsoft.com/office/drawing/2014/main" id="{954FA5A2-3C8B-7C49-A9F5-C37DE3F48F10}"/>
                </a:ext>
              </a:extLst>
            </p:cNvPr>
            <p:cNvSpPr>
              <a:spLocks noChangeArrowheads="1"/>
            </p:cNvSpPr>
            <p:nvPr/>
          </p:nvSpPr>
          <p:spPr bwMode="auto">
            <a:xfrm>
              <a:off x="380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7" name="Rectangle 1132">
              <a:extLst>
                <a:ext uri="{FF2B5EF4-FFF2-40B4-BE49-F238E27FC236}">
                  <a16:creationId xmlns:a16="http://schemas.microsoft.com/office/drawing/2014/main" id="{22E928A3-F797-A84D-8A97-1F1C9B50A277}"/>
                </a:ext>
              </a:extLst>
            </p:cNvPr>
            <p:cNvSpPr>
              <a:spLocks noChangeArrowheads="1"/>
            </p:cNvSpPr>
            <p:nvPr/>
          </p:nvSpPr>
          <p:spPr bwMode="auto">
            <a:xfrm>
              <a:off x="378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8" name="Rectangle 1133">
              <a:extLst>
                <a:ext uri="{FF2B5EF4-FFF2-40B4-BE49-F238E27FC236}">
                  <a16:creationId xmlns:a16="http://schemas.microsoft.com/office/drawing/2014/main" id="{889DE738-9C6E-5D40-AE49-264EEB2B063B}"/>
                </a:ext>
              </a:extLst>
            </p:cNvPr>
            <p:cNvSpPr>
              <a:spLocks noChangeArrowheads="1"/>
            </p:cNvSpPr>
            <p:nvPr/>
          </p:nvSpPr>
          <p:spPr bwMode="auto">
            <a:xfrm>
              <a:off x="377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49" name="Rectangle 1134">
              <a:extLst>
                <a:ext uri="{FF2B5EF4-FFF2-40B4-BE49-F238E27FC236}">
                  <a16:creationId xmlns:a16="http://schemas.microsoft.com/office/drawing/2014/main" id="{B6D0DA27-C76D-8A4B-8CB7-D0FEDD5679D0}"/>
                </a:ext>
              </a:extLst>
            </p:cNvPr>
            <p:cNvSpPr>
              <a:spLocks noChangeArrowheads="1"/>
            </p:cNvSpPr>
            <p:nvPr/>
          </p:nvSpPr>
          <p:spPr bwMode="auto">
            <a:xfrm>
              <a:off x="375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0" name="Rectangle 1135">
              <a:extLst>
                <a:ext uri="{FF2B5EF4-FFF2-40B4-BE49-F238E27FC236}">
                  <a16:creationId xmlns:a16="http://schemas.microsoft.com/office/drawing/2014/main" id="{F4BDDC9B-2496-134C-91A4-052C9D5A89EE}"/>
                </a:ext>
              </a:extLst>
            </p:cNvPr>
            <p:cNvSpPr>
              <a:spLocks noChangeArrowheads="1"/>
            </p:cNvSpPr>
            <p:nvPr/>
          </p:nvSpPr>
          <p:spPr bwMode="auto">
            <a:xfrm>
              <a:off x="374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1" name="Rectangle 1136">
              <a:extLst>
                <a:ext uri="{FF2B5EF4-FFF2-40B4-BE49-F238E27FC236}">
                  <a16:creationId xmlns:a16="http://schemas.microsoft.com/office/drawing/2014/main" id="{ADC26BE7-420B-9346-A775-1628331AEB56}"/>
                </a:ext>
              </a:extLst>
            </p:cNvPr>
            <p:cNvSpPr>
              <a:spLocks noChangeArrowheads="1"/>
            </p:cNvSpPr>
            <p:nvPr/>
          </p:nvSpPr>
          <p:spPr bwMode="auto">
            <a:xfrm>
              <a:off x="372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2" name="Rectangle 1137">
              <a:extLst>
                <a:ext uri="{FF2B5EF4-FFF2-40B4-BE49-F238E27FC236}">
                  <a16:creationId xmlns:a16="http://schemas.microsoft.com/office/drawing/2014/main" id="{3A8E773A-A639-8F44-A703-0344D6FA431E}"/>
                </a:ext>
              </a:extLst>
            </p:cNvPr>
            <p:cNvSpPr>
              <a:spLocks noChangeArrowheads="1"/>
            </p:cNvSpPr>
            <p:nvPr/>
          </p:nvSpPr>
          <p:spPr bwMode="auto">
            <a:xfrm>
              <a:off x="371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3" name="Rectangle 1138">
              <a:extLst>
                <a:ext uri="{FF2B5EF4-FFF2-40B4-BE49-F238E27FC236}">
                  <a16:creationId xmlns:a16="http://schemas.microsoft.com/office/drawing/2014/main" id="{DBC31170-AEDB-1148-8571-92A12BE4260E}"/>
                </a:ext>
              </a:extLst>
            </p:cNvPr>
            <p:cNvSpPr>
              <a:spLocks noChangeArrowheads="1"/>
            </p:cNvSpPr>
            <p:nvPr/>
          </p:nvSpPr>
          <p:spPr bwMode="auto">
            <a:xfrm>
              <a:off x="370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4" name="Rectangle 1139">
              <a:extLst>
                <a:ext uri="{FF2B5EF4-FFF2-40B4-BE49-F238E27FC236}">
                  <a16:creationId xmlns:a16="http://schemas.microsoft.com/office/drawing/2014/main" id="{50B29477-A3CC-FE44-A218-0B523E9FDEF3}"/>
                </a:ext>
              </a:extLst>
            </p:cNvPr>
            <p:cNvSpPr>
              <a:spLocks noChangeArrowheads="1"/>
            </p:cNvSpPr>
            <p:nvPr/>
          </p:nvSpPr>
          <p:spPr bwMode="auto">
            <a:xfrm>
              <a:off x="368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5" name="Rectangle 1140">
              <a:extLst>
                <a:ext uri="{FF2B5EF4-FFF2-40B4-BE49-F238E27FC236}">
                  <a16:creationId xmlns:a16="http://schemas.microsoft.com/office/drawing/2014/main" id="{05CA5F3F-EF7A-FB47-A26B-EEA063ED62B8}"/>
                </a:ext>
              </a:extLst>
            </p:cNvPr>
            <p:cNvSpPr>
              <a:spLocks noChangeArrowheads="1"/>
            </p:cNvSpPr>
            <p:nvPr/>
          </p:nvSpPr>
          <p:spPr bwMode="auto">
            <a:xfrm>
              <a:off x="367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6" name="Rectangle 1141">
              <a:extLst>
                <a:ext uri="{FF2B5EF4-FFF2-40B4-BE49-F238E27FC236}">
                  <a16:creationId xmlns:a16="http://schemas.microsoft.com/office/drawing/2014/main" id="{3FB4F8B8-8ED3-D643-84A1-55EC0EF52288}"/>
                </a:ext>
              </a:extLst>
            </p:cNvPr>
            <p:cNvSpPr>
              <a:spLocks noChangeArrowheads="1"/>
            </p:cNvSpPr>
            <p:nvPr/>
          </p:nvSpPr>
          <p:spPr bwMode="auto">
            <a:xfrm>
              <a:off x="365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7" name="Rectangle 1142">
              <a:extLst>
                <a:ext uri="{FF2B5EF4-FFF2-40B4-BE49-F238E27FC236}">
                  <a16:creationId xmlns:a16="http://schemas.microsoft.com/office/drawing/2014/main" id="{577202AA-2BCB-3A48-97EC-6FDBA9BAEEE1}"/>
                </a:ext>
              </a:extLst>
            </p:cNvPr>
            <p:cNvSpPr>
              <a:spLocks noChangeArrowheads="1"/>
            </p:cNvSpPr>
            <p:nvPr/>
          </p:nvSpPr>
          <p:spPr bwMode="auto">
            <a:xfrm>
              <a:off x="364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8" name="Rectangle 1143">
              <a:extLst>
                <a:ext uri="{FF2B5EF4-FFF2-40B4-BE49-F238E27FC236}">
                  <a16:creationId xmlns:a16="http://schemas.microsoft.com/office/drawing/2014/main" id="{AFFE32F4-014B-6140-A3CF-3E615127C938}"/>
                </a:ext>
              </a:extLst>
            </p:cNvPr>
            <p:cNvSpPr>
              <a:spLocks noChangeArrowheads="1"/>
            </p:cNvSpPr>
            <p:nvPr/>
          </p:nvSpPr>
          <p:spPr bwMode="auto">
            <a:xfrm>
              <a:off x="362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59" name="Rectangle 1144">
              <a:extLst>
                <a:ext uri="{FF2B5EF4-FFF2-40B4-BE49-F238E27FC236}">
                  <a16:creationId xmlns:a16="http://schemas.microsoft.com/office/drawing/2014/main" id="{F6BD5D24-FE49-3148-8973-2A8AE7877F6C}"/>
                </a:ext>
              </a:extLst>
            </p:cNvPr>
            <p:cNvSpPr>
              <a:spLocks noChangeArrowheads="1"/>
            </p:cNvSpPr>
            <p:nvPr/>
          </p:nvSpPr>
          <p:spPr bwMode="auto">
            <a:xfrm>
              <a:off x="361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0" name="Rectangle 1145">
              <a:extLst>
                <a:ext uri="{FF2B5EF4-FFF2-40B4-BE49-F238E27FC236}">
                  <a16:creationId xmlns:a16="http://schemas.microsoft.com/office/drawing/2014/main" id="{D49C769B-B888-9841-8E47-F26592C6BC08}"/>
                </a:ext>
              </a:extLst>
            </p:cNvPr>
            <p:cNvSpPr>
              <a:spLocks noChangeArrowheads="1"/>
            </p:cNvSpPr>
            <p:nvPr/>
          </p:nvSpPr>
          <p:spPr bwMode="auto">
            <a:xfrm>
              <a:off x="360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1" name="Rectangle 1146">
              <a:extLst>
                <a:ext uri="{FF2B5EF4-FFF2-40B4-BE49-F238E27FC236}">
                  <a16:creationId xmlns:a16="http://schemas.microsoft.com/office/drawing/2014/main" id="{2C07B0E4-E155-6541-8510-935A6DA352F2}"/>
                </a:ext>
              </a:extLst>
            </p:cNvPr>
            <p:cNvSpPr>
              <a:spLocks noChangeArrowheads="1"/>
            </p:cNvSpPr>
            <p:nvPr/>
          </p:nvSpPr>
          <p:spPr bwMode="auto">
            <a:xfrm>
              <a:off x="358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2" name="Rectangle 1147">
              <a:extLst>
                <a:ext uri="{FF2B5EF4-FFF2-40B4-BE49-F238E27FC236}">
                  <a16:creationId xmlns:a16="http://schemas.microsoft.com/office/drawing/2014/main" id="{28CF9B00-4FB1-0E45-831C-00D19F6E798B}"/>
                </a:ext>
              </a:extLst>
            </p:cNvPr>
            <p:cNvSpPr>
              <a:spLocks noChangeArrowheads="1"/>
            </p:cNvSpPr>
            <p:nvPr/>
          </p:nvSpPr>
          <p:spPr bwMode="auto">
            <a:xfrm>
              <a:off x="357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3" name="Rectangle 1148">
              <a:extLst>
                <a:ext uri="{FF2B5EF4-FFF2-40B4-BE49-F238E27FC236}">
                  <a16:creationId xmlns:a16="http://schemas.microsoft.com/office/drawing/2014/main" id="{278281EC-604F-4344-AD84-EB9BBFDBA3A1}"/>
                </a:ext>
              </a:extLst>
            </p:cNvPr>
            <p:cNvSpPr>
              <a:spLocks noChangeArrowheads="1"/>
            </p:cNvSpPr>
            <p:nvPr/>
          </p:nvSpPr>
          <p:spPr bwMode="auto">
            <a:xfrm>
              <a:off x="355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4" name="Rectangle 1149">
              <a:extLst>
                <a:ext uri="{FF2B5EF4-FFF2-40B4-BE49-F238E27FC236}">
                  <a16:creationId xmlns:a16="http://schemas.microsoft.com/office/drawing/2014/main" id="{61E00859-CC1F-BB49-993B-90CA88218AD8}"/>
                </a:ext>
              </a:extLst>
            </p:cNvPr>
            <p:cNvSpPr>
              <a:spLocks noChangeArrowheads="1"/>
            </p:cNvSpPr>
            <p:nvPr/>
          </p:nvSpPr>
          <p:spPr bwMode="auto">
            <a:xfrm>
              <a:off x="354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5" name="Rectangle 1150">
              <a:extLst>
                <a:ext uri="{FF2B5EF4-FFF2-40B4-BE49-F238E27FC236}">
                  <a16:creationId xmlns:a16="http://schemas.microsoft.com/office/drawing/2014/main" id="{E74791EA-A48E-3044-964A-FAC1E88268E6}"/>
                </a:ext>
              </a:extLst>
            </p:cNvPr>
            <p:cNvSpPr>
              <a:spLocks noChangeArrowheads="1"/>
            </p:cNvSpPr>
            <p:nvPr/>
          </p:nvSpPr>
          <p:spPr bwMode="auto">
            <a:xfrm>
              <a:off x="352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6" name="Rectangle 1151">
              <a:extLst>
                <a:ext uri="{FF2B5EF4-FFF2-40B4-BE49-F238E27FC236}">
                  <a16:creationId xmlns:a16="http://schemas.microsoft.com/office/drawing/2014/main" id="{B286B114-7CF3-B64A-8492-C30CE363A6CC}"/>
                </a:ext>
              </a:extLst>
            </p:cNvPr>
            <p:cNvSpPr>
              <a:spLocks noChangeArrowheads="1"/>
            </p:cNvSpPr>
            <p:nvPr/>
          </p:nvSpPr>
          <p:spPr bwMode="auto">
            <a:xfrm>
              <a:off x="351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7" name="Rectangle 1152">
              <a:extLst>
                <a:ext uri="{FF2B5EF4-FFF2-40B4-BE49-F238E27FC236}">
                  <a16:creationId xmlns:a16="http://schemas.microsoft.com/office/drawing/2014/main" id="{09CFF6FB-565F-594A-AED2-B93BBC091EEC}"/>
                </a:ext>
              </a:extLst>
            </p:cNvPr>
            <p:cNvSpPr>
              <a:spLocks noChangeArrowheads="1"/>
            </p:cNvSpPr>
            <p:nvPr/>
          </p:nvSpPr>
          <p:spPr bwMode="auto">
            <a:xfrm>
              <a:off x="349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8" name="Rectangle 1153">
              <a:extLst>
                <a:ext uri="{FF2B5EF4-FFF2-40B4-BE49-F238E27FC236}">
                  <a16:creationId xmlns:a16="http://schemas.microsoft.com/office/drawing/2014/main" id="{EFF477FB-154D-9747-8F06-6EA848497D04}"/>
                </a:ext>
              </a:extLst>
            </p:cNvPr>
            <p:cNvSpPr>
              <a:spLocks noChangeArrowheads="1"/>
            </p:cNvSpPr>
            <p:nvPr/>
          </p:nvSpPr>
          <p:spPr bwMode="auto">
            <a:xfrm>
              <a:off x="348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69" name="Rectangle 1154">
              <a:extLst>
                <a:ext uri="{FF2B5EF4-FFF2-40B4-BE49-F238E27FC236}">
                  <a16:creationId xmlns:a16="http://schemas.microsoft.com/office/drawing/2014/main" id="{F791AAA5-54BD-1C4B-8277-63A65E2D696E}"/>
                </a:ext>
              </a:extLst>
            </p:cNvPr>
            <p:cNvSpPr>
              <a:spLocks noChangeArrowheads="1"/>
            </p:cNvSpPr>
            <p:nvPr/>
          </p:nvSpPr>
          <p:spPr bwMode="auto">
            <a:xfrm>
              <a:off x="347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0" name="Rectangle 1155">
              <a:extLst>
                <a:ext uri="{FF2B5EF4-FFF2-40B4-BE49-F238E27FC236}">
                  <a16:creationId xmlns:a16="http://schemas.microsoft.com/office/drawing/2014/main" id="{6B1CF433-959D-5A4A-B600-0747ADA72725}"/>
                </a:ext>
              </a:extLst>
            </p:cNvPr>
            <p:cNvSpPr>
              <a:spLocks noChangeArrowheads="1"/>
            </p:cNvSpPr>
            <p:nvPr/>
          </p:nvSpPr>
          <p:spPr bwMode="auto">
            <a:xfrm>
              <a:off x="345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1" name="Rectangle 1156">
              <a:extLst>
                <a:ext uri="{FF2B5EF4-FFF2-40B4-BE49-F238E27FC236}">
                  <a16:creationId xmlns:a16="http://schemas.microsoft.com/office/drawing/2014/main" id="{44F0D857-505E-3644-B3DA-C7FC0FC5E7C2}"/>
                </a:ext>
              </a:extLst>
            </p:cNvPr>
            <p:cNvSpPr>
              <a:spLocks noChangeArrowheads="1"/>
            </p:cNvSpPr>
            <p:nvPr/>
          </p:nvSpPr>
          <p:spPr bwMode="auto">
            <a:xfrm>
              <a:off x="344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2" name="Rectangle 1157">
              <a:extLst>
                <a:ext uri="{FF2B5EF4-FFF2-40B4-BE49-F238E27FC236}">
                  <a16:creationId xmlns:a16="http://schemas.microsoft.com/office/drawing/2014/main" id="{14AF3BCF-8945-6044-9384-2E801DD7B358}"/>
                </a:ext>
              </a:extLst>
            </p:cNvPr>
            <p:cNvSpPr>
              <a:spLocks noChangeArrowheads="1"/>
            </p:cNvSpPr>
            <p:nvPr/>
          </p:nvSpPr>
          <p:spPr bwMode="auto">
            <a:xfrm>
              <a:off x="342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3" name="Rectangle 1158">
              <a:extLst>
                <a:ext uri="{FF2B5EF4-FFF2-40B4-BE49-F238E27FC236}">
                  <a16:creationId xmlns:a16="http://schemas.microsoft.com/office/drawing/2014/main" id="{D8D9FCAD-E247-DD44-84D6-025DC6F269B1}"/>
                </a:ext>
              </a:extLst>
            </p:cNvPr>
            <p:cNvSpPr>
              <a:spLocks noChangeArrowheads="1"/>
            </p:cNvSpPr>
            <p:nvPr/>
          </p:nvSpPr>
          <p:spPr bwMode="auto">
            <a:xfrm>
              <a:off x="34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4" name="Rectangle 1159">
              <a:extLst>
                <a:ext uri="{FF2B5EF4-FFF2-40B4-BE49-F238E27FC236}">
                  <a16:creationId xmlns:a16="http://schemas.microsoft.com/office/drawing/2014/main" id="{EBB0C56F-65FD-A045-8DF9-C191EC727E7B}"/>
                </a:ext>
              </a:extLst>
            </p:cNvPr>
            <p:cNvSpPr>
              <a:spLocks noChangeArrowheads="1"/>
            </p:cNvSpPr>
            <p:nvPr/>
          </p:nvSpPr>
          <p:spPr bwMode="auto">
            <a:xfrm>
              <a:off x="33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5" name="Rectangle 1160">
              <a:extLst>
                <a:ext uri="{FF2B5EF4-FFF2-40B4-BE49-F238E27FC236}">
                  <a16:creationId xmlns:a16="http://schemas.microsoft.com/office/drawing/2014/main" id="{4A72CD37-86C7-3E4F-A522-5212626511E1}"/>
                </a:ext>
              </a:extLst>
            </p:cNvPr>
            <p:cNvSpPr>
              <a:spLocks noChangeArrowheads="1"/>
            </p:cNvSpPr>
            <p:nvPr/>
          </p:nvSpPr>
          <p:spPr bwMode="auto">
            <a:xfrm>
              <a:off x="338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6" name="Rectangle 1161">
              <a:extLst>
                <a:ext uri="{FF2B5EF4-FFF2-40B4-BE49-F238E27FC236}">
                  <a16:creationId xmlns:a16="http://schemas.microsoft.com/office/drawing/2014/main" id="{C08116A3-454C-4344-96F1-21AF4C8FDAEB}"/>
                </a:ext>
              </a:extLst>
            </p:cNvPr>
            <p:cNvSpPr>
              <a:spLocks noChangeArrowheads="1"/>
            </p:cNvSpPr>
            <p:nvPr/>
          </p:nvSpPr>
          <p:spPr bwMode="auto">
            <a:xfrm>
              <a:off x="33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7" name="Rectangle 1162">
              <a:extLst>
                <a:ext uri="{FF2B5EF4-FFF2-40B4-BE49-F238E27FC236}">
                  <a16:creationId xmlns:a16="http://schemas.microsoft.com/office/drawing/2014/main" id="{054FA259-8CDC-D44D-8B6B-61936BEEFE10}"/>
                </a:ext>
              </a:extLst>
            </p:cNvPr>
            <p:cNvSpPr>
              <a:spLocks noChangeArrowheads="1"/>
            </p:cNvSpPr>
            <p:nvPr/>
          </p:nvSpPr>
          <p:spPr bwMode="auto">
            <a:xfrm>
              <a:off x="335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8" name="Rectangle 1163">
              <a:extLst>
                <a:ext uri="{FF2B5EF4-FFF2-40B4-BE49-F238E27FC236}">
                  <a16:creationId xmlns:a16="http://schemas.microsoft.com/office/drawing/2014/main" id="{E14FFD78-AA51-3E4F-BD5C-C46FFA15C0B6}"/>
                </a:ext>
              </a:extLst>
            </p:cNvPr>
            <p:cNvSpPr>
              <a:spLocks noChangeArrowheads="1"/>
            </p:cNvSpPr>
            <p:nvPr/>
          </p:nvSpPr>
          <p:spPr bwMode="auto">
            <a:xfrm>
              <a:off x="33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79" name="Rectangle 1164">
              <a:extLst>
                <a:ext uri="{FF2B5EF4-FFF2-40B4-BE49-F238E27FC236}">
                  <a16:creationId xmlns:a16="http://schemas.microsoft.com/office/drawing/2014/main" id="{160E77CB-6BBD-C74B-8141-D3255E1E98DA}"/>
                </a:ext>
              </a:extLst>
            </p:cNvPr>
            <p:cNvSpPr>
              <a:spLocks noChangeArrowheads="1"/>
            </p:cNvSpPr>
            <p:nvPr/>
          </p:nvSpPr>
          <p:spPr bwMode="auto">
            <a:xfrm>
              <a:off x="33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0" name="Rectangle 1165">
              <a:extLst>
                <a:ext uri="{FF2B5EF4-FFF2-40B4-BE49-F238E27FC236}">
                  <a16:creationId xmlns:a16="http://schemas.microsoft.com/office/drawing/2014/main" id="{B534E132-1F19-764C-82D1-A63A47DFCEBE}"/>
                </a:ext>
              </a:extLst>
            </p:cNvPr>
            <p:cNvSpPr>
              <a:spLocks noChangeArrowheads="1"/>
            </p:cNvSpPr>
            <p:nvPr/>
          </p:nvSpPr>
          <p:spPr bwMode="auto">
            <a:xfrm>
              <a:off x="331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1" name="Rectangle 1166">
              <a:extLst>
                <a:ext uri="{FF2B5EF4-FFF2-40B4-BE49-F238E27FC236}">
                  <a16:creationId xmlns:a16="http://schemas.microsoft.com/office/drawing/2014/main" id="{853D46F6-BBB0-B246-9D7B-28C13B7E4158}"/>
                </a:ext>
              </a:extLst>
            </p:cNvPr>
            <p:cNvSpPr>
              <a:spLocks noChangeArrowheads="1"/>
            </p:cNvSpPr>
            <p:nvPr/>
          </p:nvSpPr>
          <p:spPr bwMode="auto">
            <a:xfrm>
              <a:off x="32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2" name="Rectangle 1167">
              <a:extLst>
                <a:ext uri="{FF2B5EF4-FFF2-40B4-BE49-F238E27FC236}">
                  <a16:creationId xmlns:a16="http://schemas.microsoft.com/office/drawing/2014/main" id="{C5432783-AC2B-914B-A3EB-C3030DAFF331}"/>
                </a:ext>
              </a:extLst>
            </p:cNvPr>
            <p:cNvSpPr>
              <a:spLocks noChangeArrowheads="1"/>
            </p:cNvSpPr>
            <p:nvPr/>
          </p:nvSpPr>
          <p:spPr bwMode="auto">
            <a:xfrm>
              <a:off x="328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3" name="Rectangle 1168">
              <a:extLst>
                <a:ext uri="{FF2B5EF4-FFF2-40B4-BE49-F238E27FC236}">
                  <a16:creationId xmlns:a16="http://schemas.microsoft.com/office/drawing/2014/main" id="{BA18994F-978C-F94A-AFAE-14C04DE8A711}"/>
                </a:ext>
              </a:extLst>
            </p:cNvPr>
            <p:cNvSpPr>
              <a:spLocks noChangeArrowheads="1"/>
            </p:cNvSpPr>
            <p:nvPr/>
          </p:nvSpPr>
          <p:spPr bwMode="auto">
            <a:xfrm>
              <a:off x="32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4" name="Rectangle 1169">
              <a:extLst>
                <a:ext uri="{FF2B5EF4-FFF2-40B4-BE49-F238E27FC236}">
                  <a16:creationId xmlns:a16="http://schemas.microsoft.com/office/drawing/2014/main" id="{D0494956-762C-EA41-B135-D4001E6A3675}"/>
                </a:ext>
              </a:extLst>
            </p:cNvPr>
            <p:cNvSpPr>
              <a:spLocks noChangeArrowheads="1"/>
            </p:cNvSpPr>
            <p:nvPr/>
          </p:nvSpPr>
          <p:spPr bwMode="auto">
            <a:xfrm>
              <a:off x="32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5" name="Rectangle 1170">
              <a:extLst>
                <a:ext uri="{FF2B5EF4-FFF2-40B4-BE49-F238E27FC236}">
                  <a16:creationId xmlns:a16="http://schemas.microsoft.com/office/drawing/2014/main" id="{E178550A-17A3-0D44-B538-22D69D832CCB}"/>
                </a:ext>
              </a:extLst>
            </p:cNvPr>
            <p:cNvSpPr>
              <a:spLocks noChangeArrowheads="1"/>
            </p:cNvSpPr>
            <p:nvPr/>
          </p:nvSpPr>
          <p:spPr bwMode="auto">
            <a:xfrm>
              <a:off x="32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6" name="Rectangle 1171">
              <a:extLst>
                <a:ext uri="{FF2B5EF4-FFF2-40B4-BE49-F238E27FC236}">
                  <a16:creationId xmlns:a16="http://schemas.microsoft.com/office/drawing/2014/main" id="{E70378DD-244A-924B-AB88-5B41BDD5C304}"/>
                </a:ext>
              </a:extLst>
            </p:cNvPr>
            <p:cNvSpPr>
              <a:spLocks noChangeArrowheads="1"/>
            </p:cNvSpPr>
            <p:nvPr/>
          </p:nvSpPr>
          <p:spPr bwMode="auto">
            <a:xfrm>
              <a:off x="32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7" name="Rectangle 1172">
              <a:extLst>
                <a:ext uri="{FF2B5EF4-FFF2-40B4-BE49-F238E27FC236}">
                  <a16:creationId xmlns:a16="http://schemas.microsoft.com/office/drawing/2014/main" id="{4167758B-D818-474C-A68A-2C950F5C4A2F}"/>
                </a:ext>
              </a:extLst>
            </p:cNvPr>
            <p:cNvSpPr>
              <a:spLocks noChangeArrowheads="1"/>
            </p:cNvSpPr>
            <p:nvPr/>
          </p:nvSpPr>
          <p:spPr bwMode="auto">
            <a:xfrm>
              <a:off x="321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8" name="Rectangle 1173">
              <a:extLst>
                <a:ext uri="{FF2B5EF4-FFF2-40B4-BE49-F238E27FC236}">
                  <a16:creationId xmlns:a16="http://schemas.microsoft.com/office/drawing/2014/main" id="{C52CB037-8625-C146-BC1B-A1A41D84F5D7}"/>
                </a:ext>
              </a:extLst>
            </p:cNvPr>
            <p:cNvSpPr>
              <a:spLocks noChangeArrowheads="1"/>
            </p:cNvSpPr>
            <p:nvPr/>
          </p:nvSpPr>
          <p:spPr bwMode="auto">
            <a:xfrm>
              <a:off x="319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89" name="Rectangle 1174">
              <a:extLst>
                <a:ext uri="{FF2B5EF4-FFF2-40B4-BE49-F238E27FC236}">
                  <a16:creationId xmlns:a16="http://schemas.microsoft.com/office/drawing/2014/main" id="{20942DE6-CB8C-FB4F-BE7B-086727F3D40A}"/>
                </a:ext>
              </a:extLst>
            </p:cNvPr>
            <p:cNvSpPr>
              <a:spLocks noChangeArrowheads="1"/>
            </p:cNvSpPr>
            <p:nvPr/>
          </p:nvSpPr>
          <p:spPr bwMode="auto">
            <a:xfrm>
              <a:off x="318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0" name="Rectangle 1175">
              <a:extLst>
                <a:ext uri="{FF2B5EF4-FFF2-40B4-BE49-F238E27FC236}">
                  <a16:creationId xmlns:a16="http://schemas.microsoft.com/office/drawing/2014/main" id="{0D7DDCC5-93CC-434D-B61F-8542DE9F5E79}"/>
                </a:ext>
              </a:extLst>
            </p:cNvPr>
            <p:cNvSpPr>
              <a:spLocks noChangeArrowheads="1"/>
            </p:cNvSpPr>
            <p:nvPr/>
          </p:nvSpPr>
          <p:spPr bwMode="auto">
            <a:xfrm>
              <a:off x="316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1" name="Rectangle 1176">
              <a:extLst>
                <a:ext uri="{FF2B5EF4-FFF2-40B4-BE49-F238E27FC236}">
                  <a16:creationId xmlns:a16="http://schemas.microsoft.com/office/drawing/2014/main" id="{34378746-0B47-654A-9A3C-A3A4F07DAE49}"/>
                </a:ext>
              </a:extLst>
            </p:cNvPr>
            <p:cNvSpPr>
              <a:spLocks noChangeArrowheads="1"/>
            </p:cNvSpPr>
            <p:nvPr/>
          </p:nvSpPr>
          <p:spPr bwMode="auto">
            <a:xfrm>
              <a:off x="315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2" name="Rectangle 1177">
              <a:extLst>
                <a:ext uri="{FF2B5EF4-FFF2-40B4-BE49-F238E27FC236}">
                  <a16:creationId xmlns:a16="http://schemas.microsoft.com/office/drawing/2014/main" id="{AD4D0803-50B9-CE48-9F01-4EE2FEA2F74E}"/>
                </a:ext>
              </a:extLst>
            </p:cNvPr>
            <p:cNvSpPr>
              <a:spLocks noChangeArrowheads="1"/>
            </p:cNvSpPr>
            <p:nvPr/>
          </p:nvSpPr>
          <p:spPr bwMode="auto">
            <a:xfrm>
              <a:off x="313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3" name="Rectangle 1178">
              <a:extLst>
                <a:ext uri="{FF2B5EF4-FFF2-40B4-BE49-F238E27FC236}">
                  <a16:creationId xmlns:a16="http://schemas.microsoft.com/office/drawing/2014/main" id="{1F380E7E-EC49-364A-A11E-A59E67947747}"/>
                </a:ext>
              </a:extLst>
            </p:cNvPr>
            <p:cNvSpPr>
              <a:spLocks noChangeArrowheads="1"/>
            </p:cNvSpPr>
            <p:nvPr/>
          </p:nvSpPr>
          <p:spPr bwMode="auto">
            <a:xfrm>
              <a:off x="312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4" name="Rectangle 1179">
              <a:extLst>
                <a:ext uri="{FF2B5EF4-FFF2-40B4-BE49-F238E27FC236}">
                  <a16:creationId xmlns:a16="http://schemas.microsoft.com/office/drawing/2014/main" id="{8322EB3B-DF3C-3B40-89AF-CDF2B18C931C}"/>
                </a:ext>
              </a:extLst>
            </p:cNvPr>
            <p:cNvSpPr>
              <a:spLocks noChangeArrowheads="1"/>
            </p:cNvSpPr>
            <p:nvPr/>
          </p:nvSpPr>
          <p:spPr bwMode="auto">
            <a:xfrm>
              <a:off x="310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5" name="Rectangle 1180">
              <a:extLst>
                <a:ext uri="{FF2B5EF4-FFF2-40B4-BE49-F238E27FC236}">
                  <a16:creationId xmlns:a16="http://schemas.microsoft.com/office/drawing/2014/main" id="{91C9F29C-0D97-A649-BA32-4EB9FF61002E}"/>
                </a:ext>
              </a:extLst>
            </p:cNvPr>
            <p:cNvSpPr>
              <a:spLocks noChangeArrowheads="1"/>
            </p:cNvSpPr>
            <p:nvPr/>
          </p:nvSpPr>
          <p:spPr bwMode="auto">
            <a:xfrm>
              <a:off x="309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6" name="Rectangle 1181">
              <a:extLst>
                <a:ext uri="{FF2B5EF4-FFF2-40B4-BE49-F238E27FC236}">
                  <a16:creationId xmlns:a16="http://schemas.microsoft.com/office/drawing/2014/main" id="{BB1AAEB1-B15E-8340-88A4-00F9A152BEE8}"/>
                </a:ext>
              </a:extLst>
            </p:cNvPr>
            <p:cNvSpPr>
              <a:spLocks noChangeArrowheads="1"/>
            </p:cNvSpPr>
            <p:nvPr/>
          </p:nvSpPr>
          <p:spPr bwMode="auto">
            <a:xfrm>
              <a:off x="308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7" name="Rectangle 1182">
              <a:extLst>
                <a:ext uri="{FF2B5EF4-FFF2-40B4-BE49-F238E27FC236}">
                  <a16:creationId xmlns:a16="http://schemas.microsoft.com/office/drawing/2014/main" id="{5F62CF37-CB13-304B-8612-4D77A10F70E3}"/>
                </a:ext>
              </a:extLst>
            </p:cNvPr>
            <p:cNvSpPr>
              <a:spLocks noChangeArrowheads="1"/>
            </p:cNvSpPr>
            <p:nvPr/>
          </p:nvSpPr>
          <p:spPr bwMode="auto">
            <a:xfrm>
              <a:off x="306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8" name="Rectangle 1183">
              <a:extLst>
                <a:ext uri="{FF2B5EF4-FFF2-40B4-BE49-F238E27FC236}">
                  <a16:creationId xmlns:a16="http://schemas.microsoft.com/office/drawing/2014/main" id="{46AE2C77-9810-C64D-8BD6-4B9A5B031E54}"/>
                </a:ext>
              </a:extLst>
            </p:cNvPr>
            <p:cNvSpPr>
              <a:spLocks noChangeArrowheads="1"/>
            </p:cNvSpPr>
            <p:nvPr/>
          </p:nvSpPr>
          <p:spPr bwMode="auto">
            <a:xfrm>
              <a:off x="305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99" name="Rectangle 1184">
              <a:extLst>
                <a:ext uri="{FF2B5EF4-FFF2-40B4-BE49-F238E27FC236}">
                  <a16:creationId xmlns:a16="http://schemas.microsoft.com/office/drawing/2014/main" id="{D750EAA1-6053-8744-9248-DB44A9422A88}"/>
                </a:ext>
              </a:extLst>
            </p:cNvPr>
            <p:cNvSpPr>
              <a:spLocks noChangeArrowheads="1"/>
            </p:cNvSpPr>
            <p:nvPr/>
          </p:nvSpPr>
          <p:spPr bwMode="auto">
            <a:xfrm>
              <a:off x="303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0" name="Rectangle 1185">
              <a:extLst>
                <a:ext uri="{FF2B5EF4-FFF2-40B4-BE49-F238E27FC236}">
                  <a16:creationId xmlns:a16="http://schemas.microsoft.com/office/drawing/2014/main" id="{E446838B-1B32-014F-B5F4-4AC158466081}"/>
                </a:ext>
              </a:extLst>
            </p:cNvPr>
            <p:cNvSpPr>
              <a:spLocks noChangeArrowheads="1"/>
            </p:cNvSpPr>
            <p:nvPr/>
          </p:nvSpPr>
          <p:spPr bwMode="auto">
            <a:xfrm>
              <a:off x="302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1" name="Rectangle 1186">
              <a:extLst>
                <a:ext uri="{FF2B5EF4-FFF2-40B4-BE49-F238E27FC236}">
                  <a16:creationId xmlns:a16="http://schemas.microsoft.com/office/drawing/2014/main" id="{18BF6B2D-2019-C042-AF72-29CA726B575C}"/>
                </a:ext>
              </a:extLst>
            </p:cNvPr>
            <p:cNvSpPr>
              <a:spLocks noChangeArrowheads="1"/>
            </p:cNvSpPr>
            <p:nvPr/>
          </p:nvSpPr>
          <p:spPr bwMode="auto">
            <a:xfrm>
              <a:off x="300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2" name="Rectangle 1187">
              <a:extLst>
                <a:ext uri="{FF2B5EF4-FFF2-40B4-BE49-F238E27FC236}">
                  <a16:creationId xmlns:a16="http://schemas.microsoft.com/office/drawing/2014/main" id="{DDE6364F-92AC-DB4B-94DD-045845B0E4F8}"/>
                </a:ext>
              </a:extLst>
            </p:cNvPr>
            <p:cNvSpPr>
              <a:spLocks noChangeArrowheads="1"/>
            </p:cNvSpPr>
            <p:nvPr/>
          </p:nvSpPr>
          <p:spPr bwMode="auto">
            <a:xfrm>
              <a:off x="299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3" name="Rectangle 1188">
              <a:extLst>
                <a:ext uri="{FF2B5EF4-FFF2-40B4-BE49-F238E27FC236}">
                  <a16:creationId xmlns:a16="http://schemas.microsoft.com/office/drawing/2014/main" id="{6B0DDBB9-4C65-484F-AD13-8F1898E612B1}"/>
                </a:ext>
              </a:extLst>
            </p:cNvPr>
            <p:cNvSpPr>
              <a:spLocks noChangeArrowheads="1"/>
            </p:cNvSpPr>
            <p:nvPr/>
          </p:nvSpPr>
          <p:spPr bwMode="auto">
            <a:xfrm>
              <a:off x="298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4" name="Rectangle 1189">
              <a:extLst>
                <a:ext uri="{FF2B5EF4-FFF2-40B4-BE49-F238E27FC236}">
                  <a16:creationId xmlns:a16="http://schemas.microsoft.com/office/drawing/2014/main" id="{7C821C47-CA5A-4C46-9CBF-CD57916F09A8}"/>
                </a:ext>
              </a:extLst>
            </p:cNvPr>
            <p:cNvSpPr>
              <a:spLocks noChangeArrowheads="1"/>
            </p:cNvSpPr>
            <p:nvPr/>
          </p:nvSpPr>
          <p:spPr bwMode="auto">
            <a:xfrm>
              <a:off x="296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5" name="Rectangle 1190">
              <a:extLst>
                <a:ext uri="{FF2B5EF4-FFF2-40B4-BE49-F238E27FC236}">
                  <a16:creationId xmlns:a16="http://schemas.microsoft.com/office/drawing/2014/main" id="{60FF6F18-1491-354E-ACF5-C6FC62EA384F}"/>
                </a:ext>
              </a:extLst>
            </p:cNvPr>
            <p:cNvSpPr>
              <a:spLocks noChangeArrowheads="1"/>
            </p:cNvSpPr>
            <p:nvPr/>
          </p:nvSpPr>
          <p:spPr bwMode="auto">
            <a:xfrm>
              <a:off x="295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6" name="Rectangle 1191">
              <a:extLst>
                <a:ext uri="{FF2B5EF4-FFF2-40B4-BE49-F238E27FC236}">
                  <a16:creationId xmlns:a16="http://schemas.microsoft.com/office/drawing/2014/main" id="{3B1EC58B-1CA4-C643-A95B-27C6C1CB20AF}"/>
                </a:ext>
              </a:extLst>
            </p:cNvPr>
            <p:cNvSpPr>
              <a:spLocks noChangeArrowheads="1"/>
            </p:cNvSpPr>
            <p:nvPr/>
          </p:nvSpPr>
          <p:spPr bwMode="auto">
            <a:xfrm>
              <a:off x="293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7" name="Rectangle 1192">
              <a:extLst>
                <a:ext uri="{FF2B5EF4-FFF2-40B4-BE49-F238E27FC236}">
                  <a16:creationId xmlns:a16="http://schemas.microsoft.com/office/drawing/2014/main" id="{0B781BDA-C1D4-5B4F-B8DB-54B63991FF31}"/>
                </a:ext>
              </a:extLst>
            </p:cNvPr>
            <p:cNvSpPr>
              <a:spLocks noChangeArrowheads="1"/>
            </p:cNvSpPr>
            <p:nvPr/>
          </p:nvSpPr>
          <p:spPr bwMode="auto">
            <a:xfrm>
              <a:off x="292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8" name="Rectangle 1193">
              <a:extLst>
                <a:ext uri="{FF2B5EF4-FFF2-40B4-BE49-F238E27FC236}">
                  <a16:creationId xmlns:a16="http://schemas.microsoft.com/office/drawing/2014/main" id="{F1B63353-5F78-1F4A-B91F-5B2E75E6D555}"/>
                </a:ext>
              </a:extLst>
            </p:cNvPr>
            <p:cNvSpPr>
              <a:spLocks noChangeArrowheads="1"/>
            </p:cNvSpPr>
            <p:nvPr/>
          </p:nvSpPr>
          <p:spPr bwMode="auto">
            <a:xfrm>
              <a:off x="290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09" name="Rectangle 1194">
              <a:extLst>
                <a:ext uri="{FF2B5EF4-FFF2-40B4-BE49-F238E27FC236}">
                  <a16:creationId xmlns:a16="http://schemas.microsoft.com/office/drawing/2014/main" id="{8128D1FD-8B65-104C-8F08-6C7477691DD1}"/>
                </a:ext>
              </a:extLst>
            </p:cNvPr>
            <p:cNvSpPr>
              <a:spLocks noChangeArrowheads="1"/>
            </p:cNvSpPr>
            <p:nvPr/>
          </p:nvSpPr>
          <p:spPr bwMode="auto">
            <a:xfrm>
              <a:off x="289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0" name="Rectangle 1195">
              <a:extLst>
                <a:ext uri="{FF2B5EF4-FFF2-40B4-BE49-F238E27FC236}">
                  <a16:creationId xmlns:a16="http://schemas.microsoft.com/office/drawing/2014/main" id="{A6E2416E-18BF-E44E-8274-7B1BC5C08097}"/>
                </a:ext>
              </a:extLst>
            </p:cNvPr>
            <p:cNvSpPr>
              <a:spLocks noChangeArrowheads="1"/>
            </p:cNvSpPr>
            <p:nvPr/>
          </p:nvSpPr>
          <p:spPr bwMode="auto">
            <a:xfrm>
              <a:off x="287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1" name="Rectangle 1196">
              <a:extLst>
                <a:ext uri="{FF2B5EF4-FFF2-40B4-BE49-F238E27FC236}">
                  <a16:creationId xmlns:a16="http://schemas.microsoft.com/office/drawing/2014/main" id="{D2B3E725-CE4C-0445-8C47-3AC57FA7DD4B}"/>
                </a:ext>
              </a:extLst>
            </p:cNvPr>
            <p:cNvSpPr>
              <a:spLocks noChangeArrowheads="1"/>
            </p:cNvSpPr>
            <p:nvPr/>
          </p:nvSpPr>
          <p:spPr bwMode="auto">
            <a:xfrm>
              <a:off x="286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2" name="Rectangle 1197">
              <a:extLst>
                <a:ext uri="{FF2B5EF4-FFF2-40B4-BE49-F238E27FC236}">
                  <a16:creationId xmlns:a16="http://schemas.microsoft.com/office/drawing/2014/main" id="{C22D50C1-244A-C143-802E-ADDE23392DD8}"/>
                </a:ext>
              </a:extLst>
            </p:cNvPr>
            <p:cNvSpPr>
              <a:spLocks noChangeArrowheads="1"/>
            </p:cNvSpPr>
            <p:nvPr/>
          </p:nvSpPr>
          <p:spPr bwMode="auto">
            <a:xfrm>
              <a:off x="285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3" name="Rectangle 1198">
              <a:extLst>
                <a:ext uri="{FF2B5EF4-FFF2-40B4-BE49-F238E27FC236}">
                  <a16:creationId xmlns:a16="http://schemas.microsoft.com/office/drawing/2014/main" id="{CF3CF5E3-3626-8D4F-A97C-053D3997302C}"/>
                </a:ext>
              </a:extLst>
            </p:cNvPr>
            <p:cNvSpPr>
              <a:spLocks noChangeArrowheads="1"/>
            </p:cNvSpPr>
            <p:nvPr/>
          </p:nvSpPr>
          <p:spPr bwMode="auto">
            <a:xfrm>
              <a:off x="283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4" name="Rectangle 1199">
              <a:extLst>
                <a:ext uri="{FF2B5EF4-FFF2-40B4-BE49-F238E27FC236}">
                  <a16:creationId xmlns:a16="http://schemas.microsoft.com/office/drawing/2014/main" id="{5C2C1149-3952-D64E-87CE-6BBB5E60C20D}"/>
                </a:ext>
              </a:extLst>
            </p:cNvPr>
            <p:cNvSpPr>
              <a:spLocks noChangeArrowheads="1"/>
            </p:cNvSpPr>
            <p:nvPr/>
          </p:nvSpPr>
          <p:spPr bwMode="auto">
            <a:xfrm>
              <a:off x="282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5" name="Rectangle 1200">
              <a:extLst>
                <a:ext uri="{FF2B5EF4-FFF2-40B4-BE49-F238E27FC236}">
                  <a16:creationId xmlns:a16="http://schemas.microsoft.com/office/drawing/2014/main" id="{36AF620E-37B3-0444-8CC7-1FDC9B8CF683}"/>
                </a:ext>
              </a:extLst>
            </p:cNvPr>
            <p:cNvSpPr>
              <a:spLocks noChangeArrowheads="1"/>
            </p:cNvSpPr>
            <p:nvPr/>
          </p:nvSpPr>
          <p:spPr bwMode="auto">
            <a:xfrm>
              <a:off x="280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6" name="Rectangle 1201">
              <a:extLst>
                <a:ext uri="{FF2B5EF4-FFF2-40B4-BE49-F238E27FC236}">
                  <a16:creationId xmlns:a16="http://schemas.microsoft.com/office/drawing/2014/main" id="{3881E0B2-2F0F-3749-8E3F-B2D886D2C965}"/>
                </a:ext>
              </a:extLst>
            </p:cNvPr>
            <p:cNvSpPr>
              <a:spLocks noChangeArrowheads="1"/>
            </p:cNvSpPr>
            <p:nvPr/>
          </p:nvSpPr>
          <p:spPr bwMode="auto">
            <a:xfrm>
              <a:off x="279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7" name="Rectangle 1202">
              <a:extLst>
                <a:ext uri="{FF2B5EF4-FFF2-40B4-BE49-F238E27FC236}">
                  <a16:creationId xmlns:a16="http://schemas.microsoft.com/office/drawing/2014/main" id="{5F1C41A4-E9B8-804A-B00C-37473125B677}"/>
                </a:ext>
              </a:extLst>
            </p:cNvPr>
            <p:cNvSpPr>
              <a:spLocks noChangeArrowheads="1"/>
            </p:cNvSpPr>
            <p:nvPr/>
          </p:nvSpPr>
          <p:spPr bwMode="auto">
            <a:xfrm>
              <a:off x="277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8" name="Rectangle 1203">
              <a:extLst>
                <a:ext uri="{FF2B5EF4-FFF2-40B4-BE49-F238E27FC236}">
                  <a16:creationId xmlns:a16="http://schemas.microsoft.com/office/drawing/2014/main" id="{94651BDC-4A9D-2040-838E-4A28C3645AF3}"/>
                </a:ext>
              </a:extLst>
            </p:cNvPr>
            <p:cNvSpPr>
              <a:spLocks noChangeArrowheads="1"/>
            </p:cNvSpPr>
            <p:nvPr/>
          </p:nvSpPr>
          <p:spPr bwMode="auto">
            <a:xfrm>
              <a:off x="276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19" name="Rectangle 1204">
              <a:extLst>
                <a:ext uri="{FF2B5EF4-FFF2-40B4-BE49-F238E27FC236}">
                  <a16:creationId xmlns:a16="http://schemas.microsoft.com/office/drawing/2014/main" id="{83E94D6C-47D6-7747-BB5A-A38BB69B077F}"/>
                </a:ext>
              </a:extLst>
            </p:cNvPr>
            <p:cNvSpPr>
              <a:spLocks noChangeArrowheads="1"/>
            </p:cNvSpPr>
            <p:nvPr/>
          </p:nvSpPr>
          <p:spPr bwMode="auto">
            <a:xfrm>
              <a:off x="274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0" name="Rectangle 1205">
              <a:extLst>
                <a:ext uri="{FF2B5EF4-FFF2-40B4-BE49-F238E27FC236}">
                  <a16:creationId xmlns:a16="http://schemas.microsoft.com/office/drawing/2014/main" id="{079920D4-F9A9-9D45-AF16-900AE8C681A2}"/>
                </a:ext>
              </a:extLst>
            </p:cNvPr>
            <p:cNvSpPr>
              <a:spLocks noChangeArrowheads="1"/>
            </p:cNvSpPr>
            <p:nvPr/>
          </p:nvSpPr>
          <p:spPr bwMode="auto">
            <a:xfrm>
              <a:off x="273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1" name="Rectangle 1206">
              <a:extLst>
                <a:ext uri="{FF2B5EF4-FFF2-40B4-BE49-F238E27FC236}">
                  <a16:creationId xmlns:a16="http://schemas.microsoft.com/office/drawing/2014/main" id="{956E4F21-F619-B44E-87B9-DC43B94ED8A8}"/>
                </a:ext>
              </a:extLst>
            </p:cNvPr>
            <p:cNvSpPr>
              <a:spLocks noChangeArrowheads="1"/>
            </p:cNvSpPr>
            <p:nvPr/>
          </p:nvSpPr>
          <p:spPr bwMode="auto">
            <a:xfrm>
              <a:off x="2720"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2" name="Rectangle 1207">
              <a:extLst>
                <a:ext uri="{FF2B5EF4-FFF2-40B4-BE49-F238E27FC236}">
                  <a16:creationId xmlns:a16="http://schemas.microsoft.com/office/drawing/2014/main" id="{16814F34-DEB7-0D4B-AC19-6DE4903D8DE0}"/>
                </a:ext>
              </a:extLst>
            </p:cNvPr>
            <p:cNvSpPr>
              <a:spLocks noChangeArrowheads="1"/>
            </p:cNvSpPr>
            <p:nvPr/>
          </p:nvSpPr>
          <p:spPr bwMode="auto">
            <a:xfrm>
              <a:off x="270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3" name="Rectangle 1208">
              <a:extLst>
                <a:ext uri="{FF2B5EF4-FFF2-40B4-BE49-F238E27FC236}">
                  <a16:creationId xmlns:a16="http://schemas.microsoft.com/office/drawing/2014/main" id="{77115AFC-9797-8D48-944A-A549E4436649}"/>
                </a:ext>
              </a:extLst>
            </p:cNvPr>
            <p:cNvSpPr>
              <a:spLocks noChangeArrowheads="1"/>
            </p:cNvSpPr>
            <p:nvPr/>
          </p:nvSpPr>
          <p:spPr bwMode="auto">
            <a:xfrm>
              <a:off x="269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4" name="Rectangle 1209">
              <a:extLst>
                <a:ext uri="{FF2B5EF4-FFF2-40B4-BE49-F238E27FC236}">
                  <a16:creationId xmlns:a16="http://schemas.microsoft.com/office/drawing/2014/main" id="{2B94F668-CDAD-DB48-8FC1-64DB9C421775}"/>
                </a:ext>
              </a:extLst>
            </p:cNvPr>
            <p:cNvSpPr>
              <a:spLocks noChangeArrowheads="1"/>
            </p:cNvSpPr>
            <p:nvPr/>
          </p:nvSpPr>
          <p:spPr bwMode="auto">
            <a:xfrm>
              <a:off x="267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5" name="Rectangle 1210">
              <a:extLst>
                <a:ext uri="{FF2B5EF4-FFF2-40B4-BE49-F238E27FC236}">
                  <a16:creationId xmlns:a16="http://schemas.microsoft.com/office/drawing/2014/main" id="{4C18F5C0-F7AD-BF47-8310-C70A068FEAF8}"/>
                </a:ext>
              </a:extLst>
            </p:cNvPr>
            <p:cNvSpPr>
              <a:spLocks noChangeArrowheads="1"/>
            </p:cNvSpPr>
            <p:nvPr/>
          </p:nvSpPr>
          <p:spPr bwMode="auto">
            <a:xfrm>
              <a:off x="266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6" name="Rectangle 1211">
              <a:extLst>
                <a:ext uri="{FF2B5EF4-FFF2-40B4-BE49-F238E27FC236}">
                  <a16:creationId xmlns:a16="http://schemas.microsoft.com/office/drawing/2014/main" id="{0178425D-5CA9-564C-86D1-88BA681AF051}"/>
                </a:ext>
              </a:extLst>
            </p:cNvPr>
            <p:cNvSpPr>
              <a:spLocks noChangeArrowheads="1"/>
            </p:cNvSpPr>
            <p:nvPr/>
          </p:nvSpPr>
          <p:spPr bwMode="auto">
            <a:xfrm>
              <a:off x="264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7" name="Rectangle 1212">
              <a:extLst>
                <a:ext uri="{FF2B5EF4-FFF2-40B4-BE49-F238E27FC236}">
                  <a16:creationId xmlns:a16="http://schemas.microsoft.com/office/drawing/2014/main" id="{0938D9DD-9559-DC44-B9ED-0DD725E5D06A}"/>
                </a:ext>
              </a:extLst>
            </p:cNvPr>
            <p:cNvSpPr>
              <a:spLocks noChangeArrowheads="1"/>
            </p:cNvSpPr>
            <p:nvPr/>
          </p:nvSpPr>
          <p:spPr bwMode="auto">
            <a:xfrm>
              <a:off x="263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8" name="Rectangle 1213">
              <a:extLst>
                <a:ext uri="{FF2B5EF4-FFF2-40B4-BE49-F238E27FC236}">
                  <a16:creationId xmlns:a16="http://schemas.microsoft.com/office/drawing/2014/main" id="{AA975788-1B86-4C4A-A192-B2F6A2772039}"/>
                </a:ext>
              </a:extLst>
            </p:cNvPr>
            <p:cNvSpPr>
              <a:spLocks noChangeArrowheads="1"/>
            </p:cNvSpPr>
            <p:nvPr/>
          </p:nvSpPr>
          <p:spPr bwMode="auto">
            <a:xfrm>
              <a:off x="261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29" name="Rectangle 1214">
              <a:extLst>
                <a:ext uri="{FF2B5EF4-FFF2-40B4-BE49-F238E27FC236}">
                  <a16:creationId xmlns:a16="http://schemas.microsoft.com/office/drawing/2014/main" id="{EB78192C-64C9-ED48-B715-937F25449D86}"/>
                </a:ext>
              </a:extLst>
            </p:cNvPr>
            <p:cNvSpPr>
              <a:spLocks noChangeArrowheads="1"/>
            </p:cNvSpPr>
            <p:nvPr/>
          </p:nvSpPr>
          <p:spPr bwMode="auto">
            <a:xfrm>
              <a:off x="260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0" name="Rectangle 1215">
              <a:extLst>
                <a:ext uri="{FF2B5EF4-FFF2-40B4-BE49-F238E27FC236}">
                  <a16:creationId xmlns:a16="http://schemas.microsoft.com/office/drawing/2014/main" id="{AF6EBB19-E28C-1D43-9DA1-879C3DC0A649}"/>
                </a:ext>
              </a:extLst>
            </p:cNvPr>
            <p:cNvSpPr>
              <a:spLocks noChangeArrowheads="1"/>
            </p:cNvSpPr>
            <p:nvPr/>
          </p:nvSpPr>
          <p:spPr bwMode="auto">
            <a:xfrm>
              <a:off x="259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1" name="Rectangle 1216">
              <a:extLst>
                <a:ext uri="{FF2B5EF4-FFF2-40B4-BE49-F238E27FC236}">
                  <a16:creationId xmlns:a16="http://schemas.microsoft.com/office/drawing/2014/main" id="{358F5C07-F0BB-7042-A99A-1612878A4C98}"/>
                </a:ext>
              </a:extLst>
            </p:cNvPr>
            <p:cNvSpPr>
              <a:spLocks noChangeArrowheads="1"/>
            </p:cNvSpPr>
            <p:nvPr/>
          </p:nvSpPr>
          <p:spPr bwMode="auto">
            <a:xfrm>
              <a:off x="257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2" name="Rectangle 1217">
              <a:extLst>
                <a:ext uri="{FF2B5EF4-FFF2-40B4-BE49-F238E27FC236}">
                  <a16:creationId xmlns:a16="http://schemas.microsoft.com/office/drawing/2014/main" id="{0D9AB81E-CFB4-BC4D-8BD6-92DF21D55227}"/>
                </a:ext>
              </a:extLst>
            </p:cNvPr>
            <p:cNvSpPr>
              <a:spLocks noChangeArrowheads="1"/>
            </p:cNvSpPr>
            <p:nvPr/>
          </p:nvSpPr>
          <p:spPr bwMode="auto">
            <a:xfrm>
              <a:off x="256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3" name="Rectangle 1218">
              <a:extLst>
                <a:ext uri="{FF2B5EF4-FFF2-40B4-BE49-F238E27FC236}">
                  <a16:creationId xmlns:a16="http://schemas.microsoft.com/office/drawing/2014/main" id="{7200745C-3E1D-6E4E-9665-78383B1389DC}"/>
                </a:ext>
              </a:extLst>
            </p:cNvPr>
            <p:cNvSpPr>
              <a:spLocks noChangeArrowheads="1"/>
            </p:cNvSpPr>
            <p:nvPr/>
          </p:nvSpPr>
          <p:spPr bwMode="auto">
            <a:xfrm>
              <a:off x="2547"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4" name="Rectangle 1219">
              <a:extLst>
                <a:ext uri="{FF2B5EF4-FFF2-40B4-BE49-F238E27FC236}">
                  <a16:creationId xmlns:a16="http://schemas.microsoft.com/office/drawing/2014/main" id="{6565DC11-DF42-E647-902B-155F36E62705}"/>
                </a:ext>
              </a:extLst>
            </p:cNvPr>
            <p:cNvSpPr>
              <a:spLocks noChangeArrowheads="1"/>
            </p:cNvSpPr>
            <p:nvPr/>
          </p:nvSpPr>
          <p:spPr bwMode="auto">
            <a:xfrm>
              <a:off x="253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5" name="Rectangle 1220">
              <a:extLst>
                <a:ext uri="{FF2B5EF4-FFF2-40B4-BE49-F238E27FC236}">
                  <a16:creationId xmlns:a16="http://schemas.microsoft.com/office/drawing/2014/main" id="{9E69F2A7-76CF-3E40-8665-A948E9C8FED2}"/>
                </a:ext>
              </a:extLst>
            </p:cNvPr>
            <p:cNvSpPr>
              <a:spLocks noChangeArrowheads="1"/>
            </p:cNvSpPr>
            <p:nvPr/>
          </p:nvSpPr>
          <p:spPr bwMode="auto">
            <a:xfrm>
              <a:off x="251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6" name="Rectangle 1221">
              <a:extLst>
                <a:ext uri="{FF2B5EF4-FFF2-40B4-BE49-F238E27FC236}">
                  <a16:creationId xmlns:a16="http://schemas.microsoft.com/office/drawing/2014/main" id="{94D57700-E139-534B-9CE8-A43620A463FA}"/>
                </a:ext>
              </a:extLst>
            </p:cNvPr>
            <p:cNvSpPr>
              <a:spLocks noChangeArrowheads="1"/>
            </p:cNvSpPr>
            <p:nvPr/>
          </p:nvSpPr>
          <p:spPr bwMode="auto">
            <a:xfrm>
              <a:off x="250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7" name="Rectangle 1222">
              <a:extLst>
                <a:ext uri="{FF2B5EF4-FFF2-40B4-BE49-F238E27FC236}">
                  <a16:creationId xmlns:a16="http://schemas.microsoft.com/office/drawing/2014/main" id="{AC63821C-9CAC-C54A-B489-228B50B38D00}"/>
                </a:ext>
              </a:extLst>
            </p:cNvPr>
            <p:cNvSpPr>
              <a:spLocks noChangeArrowheads="1"/>
            </p:cNvSpPr>
            <p:nvPr/>
          </p:nvSpPr>
          <p:spPr bwMode="auto">
            <a:xfrm>
              <a:off x="249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8" name="Rectangle 1223">
              <a:extLst>
                <a:ext uri="{FF2B5EF4-FFF2-40B4-BE49-F238E27FC236}">
                  <a16:creationId xmlns:a16="http://schemas.microsoft.com/office/drawing/2014/main" id="{741AD7ED-2CEF-D642-B02F-1020E4DD950A}"/>
                </a:ext>
              </a:extLst>
            </p:cNvPr>
            <p:cNvSpPr>
              <a:spLocks noChangeArrowheads="1"/>
            </p:cNvSpPr>
            <p:nvPr/>
          </p:nvSpPr>
          <p:spPr bwMode="auto">
            <a:xfrm>
              <a:off x="247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39" name="Rectangle 1224">
              <a:extLst>
                <a:ext uri="{FF2B5EF4-FFF2-40B4-BE49-F238E27FC236}">
                  <a16:creationId xmlns:a16="http://schemas.microsoft.com/office/drawing/2014/main" id="{53B08806-7B1F-DB44-A4D7-87E40177791D}"/>
                </a:ext>
              </a:extLst>
            </p:cNvPr>
            <p:cNvSpPr>
              <a:spLocks noChangeArrowheads="1"/>
            </p:cNvSpPr>
            <p:nvPr/>
          </p:nvSpPr>
          <p:spPr bwMode="auto">
            <a:xfrm>
              <a:off x="246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0" name="Rectangle 1225">
              <a:extLst>
                <a:ext uri="{FF2B5EF4-FFF2-40B4-BE49-F238E27FC236}">
                  <a16:creationId xmlns:a16="http://schemas.microsoft.com/office/drawing/2014/main" id="{37BF907D-C02C-F04D-98A7-D98A9B63C5B2}"/>
                </a:ext>
              </a:extLst>
            </p:cNvPr>
            <p:cNvSpPr>
              <a:spLocks noChangeArrowheads="1"/>
            </p:cNvSpPr>
            <p:nvPr/>
          </p:nvSpPr>
          <p:spPr bwMode="auto">
            <a:xfrm>
              <a:off x="244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1" name="Rectangle 1226">
              <a:extLst>
                <a:ext uri="{FF2B5EF4-FFF2-40B4-BE49-F238E27FC236}">
                  <a16:creationId xmlns:a16="http://schemas.microsoft.com/office/drawing/2014/main" id="{00B19DFB-EABD-5243-A4A3-5F034F2751BF}"/>
                </a:ext>
              </a:extLst>
            </p:cNvPr>
            <p:cNvSpPr>
              <a:spLocks noChangeArrowheads="1"/>
            </p:cNvSpPr>
            <p:nvPr/>
          </p:nvSpPr>
          <p:spPr bwMode="auto">
            <a:xfrm>
              <a:off x="243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2" name="Rectangle 1227">
              <a:extLst>
                <a:ext uri="{FF2B5EF4-FFF2-40B4-BE49-F238E27FC236}">
                  <a16:creationId xmlns:a16="http://schemas.microsoft.com/office/drawing/2014/main" id="{D952B2A0-9D3E-744F-A2D7-D6219557BA5E}"/>
                </a:ext>
              </a:extLst>
            </p:cNvPr>
            <p:cNvSpPr>
              <a:spLocks noChangeArrowheads="1"/>
            </p:cNvSpPr>
            <p:nvPr/>
          </p:nvSpPr>
          <p:spPr bwMode="auto">
            <a:xfrm>
              <a:off x="241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3" name="Rectangle 1228">
              <a:extLst>
                <a:ext uri="{FF2B5EF4-FFF2-40B4-BE49-F238E27FC236}">
                  <a16:creationId xmlns:a16="http://schemas.microsoft.com/office/drawing/2014/main" id="{970B89FA-52DB-5B4B-A0B7-7FD268E642F6}"/>
                </a:ext>
              </a:extLst>
            </p:cNvPr>
            <p:cNvSpPr>
              <a:spLocks noChangeArrowheads="1"/>
            </p:cNvSpPr>
            <p:nvPr/>
          </p:nvSpPr>
          <p:spPr bwMode="auto">
            <a:xfrm>
              <a:off x="240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4" name="Rectangle 1229">
              <a:extLst>
                <a:ext uri="{FF2B5EF4-FFF2-40B4-BE49-F238E27FC236}">
                  <a16:creationId xmlns:a16="http://schemas.microsoft.com/office/drawing/2014/main" id="{6C11093D-BEA9-384A-BBC5-B774FF7157AE}"/>
                </a:ext>
              </a:extLst>
            </p:cNvPr>
            <p:cNvSpPr>
              <a:spLocks noChangeArrowheads="1"/>
            </p:cNvSpPr>
            <p:nvPr/>
          </p:nvSpPr>
          <p:spPr bwMode="auto">
            <a:xfrm>
              <a:off x="238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5" name="Rectangle 1230">
              <a:extLst>
                <a:ext uri="{FF2B5EF4-FFF2-40B4-BE49-F238E27FC236}">
                  <a16:creationId xmlns:a16="http://schemas.microsoft.com/office/drawing/2014/main" id="{4BD92BEC-ACA5-B74E-A804-EF735BAE26E0}"/>
                </a:ext>
              </a:extLst>
            </p:cNvPr>
            <p:cNvSpPr>
              <a:spLocks noChangeArrowheads="1"/>
            </p:cNvSpPr>
            <p:nvPr/>
          </p:nvSpPr>
          <p:spPr bwMode="auto">
            <a:xfrm>
              <a:off x="237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6" name="Rectangle 1231">
              <a:extLst>
                <a:ext uri="{FF2B5EF4-FFF2-40B4-BE49-F238E27FC236}">
                  <a16:creationId xmlns:a16="http://schemas.microsoft.com/office/drawing/2014/main" id="{9A5E36F6-76C4-384E-AFF5-81879D4278F4}"/>
                </a:ext>
              </a:extLst>
            </p:cNvPr>
            <p:cNvSpPr>
              <a:spLocks noChangeArrowheads="1"/>
            </p:cNvSpPr>
            <p:nvPr/>
          </p:nvSpPr>
          <p:spPr bwMode="auto">
            <a:xfrm>
              <a:off x="236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7" name="Rectangle 1232">
              <a:extLst>
                <a:ext uri="{FF2B5EF4-FFF2-40B4-BE49-F238E27FC236}">
                  <a16:creationId xmlns:a16="http://schemas.microsoft.com/office/drawing/2014/main" id="{12FC2657-A5A1-B04A-B40E-B156DDE602C6}"/>
                </a:ext>
              </a:extLst>
            </p:cNvPr>
            <p:cNvSpPr>
              <a:spLocks noChangeArrowheads="1"/>
            </p:cNvSpPr>
            <p:nvPr/>
          </p:nvSpPr>
          <p:spPr bwMode="auto">
            <a:xfrm>
              <a:off x="234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8" name="Rectangle 1233">
              <a:extLst>
                <a:ext uri="{FF2B5EF4-FFF2-40B4-BE49-F238E27FC236}">
                  <a16:creationId xmlns:a16="http://schemas.microsoft.com/office/drawing/2014/main" id="{A4B1A30E-C1C0-BC4E-88F0-4F0072A80D07}"/>
                </a:ext>
              </a:extLst>
            </p:cNvPr>
            <p:cNvSpPr>
              <a:spLocks noChangeArrowheads="1"/>
            </p:cNvSpPr>
            <p:nvPr/>
          </p:nvSpPr>
          <p:spPr bwMode="auto">
            <a:xfrm>
              <a:off x="233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49" name="Rectangle 1234">
              <a:extLst>
                <a:ext uri="{FF2B5EF4-FFF2-40B4-BE49-F238E27FC236}">
                  <a16:creationId xmlns:a16="http://schemas.microsoft.com/office/drawing/2014/main" id="{C17E9128-51EF-C94D-B05C-3D8EDB66992F}"/>
                </a:ext>
              </a:extLst>
            </p:cNvPr>
            <p:cNvSpPr>
              <a:spLocks noChangeArrowheads="1"/>
            </p:cNvSpPr>
            <p:nvPr/>
          </p:nvSpPr>
          <p:spPr bwMode="auto">
            <a:xfrm>
              <a:off x="231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0" name="Rectangle 1235">
              <a:extLst>
                <a:ext uri="{FF2B5EF4-FFF2-40B4-BE49-F238E27FC236}">
                  <a16:creationId xmlns:a16="http://schemas.microsoft.com/office/drawing/2014/main" id="{FD7F3F7C-A9BC-1042-9708-3A12B7869B6A}"/>
                </a:ext>
              </a:extLst>
            </p:cNvPr>
            <p:cNvSpPr>
              <a:spLocks noChangeArrowheads="1"/>
            </p:cNvSpPr>
            <p:nvPr/>
          </p:nvSpPr>
          <p:spPr bwMode="auto">
            <a:xfrm>
              <a:off x="2302"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1" name="Rectangle 1236">
              <a:extLst>
                <a:ext uri="{FF2B5EF4-FFF2-40B4-BE49-F238E27FC236}">
                  <a16:creationId xmlns:a16="http://schemas.microsoft.com/office/drawing/2014/main" id="{DA425289-1A5D-304D-A38D-E43BBAFC8427}"/>
                </a:ext>
              </a:extLst>
            </p:cNvPr>
            <p:cNvSpPr>
              <a:spLocks noChangeArrowheads="1"/>
            </p:cNvSpPr>
            <p:nvPr/>
          </p:nvSpPr>
          <p:spPr bwMode="auto">
            <a:xfrm>
              <a:off x="228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2" name="Rectangle 1237">
              <a:extLst>
                <a:ext uri="{FF2B5EF4-FFF2-40B4-BE49-F238E27FC236}">
                  <a16:creationId xmlns:a16="http://schemas.microsoft.com/office/drawing/2014/main" id="{CA9C31BA-3E8B-DA40-B451-845C6984BC89}"/>
                </a:ext>
              </a:extLst>
            </p:cNvPr>
            <p:cNvSpPr>
              <a:spLocks noChangeArrowheads="1"/>
            </p:cNvSpPr>
            <p:nvPr/>
          </p:nvSpPr>
          <p:spPr bwMode="auto">
            <a:xfrm>
              <a:off x="227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3" name="Rectangle 1238">
              <a:extLst>
                <a:ext uri="{FF2B5EF4-FFF2-40B4-BE49-F238E27FC236}">
                  <a16:creationId xmlns:a16="http://schemas.microsoft.com/office/drawing/2014/main" id="{2E686D4E-6E23-0144-8D12-E777A15B142F}"/>
                </a:ext>
              </a:extLst>
            </p:cNvPr>
            <p:cNvSpPr>
              <a:spLocks noChangeArrowheads="1"/>
            </p:cNvSpPr>
            <p:nvPr/>
          </p:nvSpPr>
          <p:spPr bwMode="auto">
            <a:xfrm>
              <a:off x="225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4" name="Rectangle 1239">
              <a:extLst>
                <a:ext uri="{FF2B5EF4-FFF2-40B4-BE49-F238E27FC236}">
                  <a16:creationId xmlns:a16="http://schemas.microsoft.com/office/drawing/2014/main" id="{0B07C168-452D-174B-A676-1FCD4CA1A2EC}"/>
                </a:ext>
              </a:extLst>
            </p:cNvPr>
            <p:cNvSpPr>
              <a:spLocks noChangeArrowheads="1"/>
            </p:cNvSpPr>
            <p:nvPr/>
          </p:nvSpPr>
          <p:spPr bwMode="auto">
            <a:xfrm>
              <a:off x="224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5" name="Rectangle 1240">
              <a:extLst>
                <a:ext uri="{FF2B5EF4-FFF2-40B4-BE49-F238E27FC236}">
                  <a16:creationId xmlns:a16="http://schemas.microsoft.com/office/drawing/2014/main" id="{E4EA8244-2D26-C341-B62C-481F2642F0BC}"/>
                </a:ext>
              </a:extLst>
            </p:cNvPr>
            <p:cNvSpPr>
              <a:spLocks noChangeArrowheads="1"/>
            </p:cNvSpPr>
            <p:nvPr/>
          </p:nvSpPr>
          <p:spPr bwMode="auto">
            <a:xfrm>
              <a:off x="223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6" name="Rectangle 1241">
              <a:extLst>
                <a:ext uri="{FF2B5EF4-FFF2-40B4-BE49-F238E27FC236}">
                  <a16:creationId xmlns:a16="http://schemas.microsoft.com/office/drawing/2014/main" id="{5F2708F6-88CF-B840-9643-B490AAB67FD7}"/>
                </a:ext>
              </a:extLst>
            </p:cNvPr>
            <p:cNvSpPr>
              <a:spLocks noChangeArrowheads="1"/>
            </p:cNvSpPr>
            <p:nvPr/>
          </p:nvSpPr>
          <p:spPr bwMode="auto">
            <a:xfrm>
              <a:off x="221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7" name="Rectangle 1242">
              <a:extLst>
                <a:ext uri="{FF2B5EF4-FFF2-40B4-BE49-F238E27FC236}">
                  <a16:creationId xmlns:a16="http://schemas.microsoft.com/office/drawing/2014/main" id="{7BBE3C75-E40F-1842-902D-BC4C30D780AD}"/>
                </a:ext>
              </a:extLst>
            </p:cNvPr>
            <p:cNvSpPr>
              <a:spLocks noChangeArrowheads="1"/>
            </p:cNvSpPr>
            <p:nvPr/>
          </p:nvSpPr>
          <p:spPr bwMode="auto">
            <a:xfrm>
              <a:off x="220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8" name="Rectangle 1243">
              <a:extLst>
                <a:ext uri="{FF2B5EF4-FFF2-40B4-BE49-F238E27FC236}">
                  <a16:creationId xmlns:a16="http://schemas.microsoft.com/office/drawing/2014/main" id="{39ACC510-A39D-9B46-A648-9374D0603E92}"/>
                </a:ext>
              </a:extLst>
            </p:cNvPr>
            <p:cNvSpPr>
              <a:spLocks noChangeArrowheads="1"/>
            </p:cNvSpPr>
            <p:nvPr/>
          </p:nvSpPr>
          <p:spPr bwMode="auto">
            <a:xfrm>
              <a:off x="218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59" name="Rectangle 1244">
              <a:extLst>
                <a:ext uri="{FF2B5EF4-FFF2-40B4-BE49-F238E27FC236}">
                  <a16:creationId xmlns:a16="http://schemas.microsoft.com/office/drawing/2014/main" id="{B161D608-A1B5-7D4A-B5BF-67DE03A1692D}"/>
                </a:ext>
              </a:extLst>
            </p:cNvPr>
            <p:cNvSpPr>
              <a:spLocks noChangeArrowheads="1"/>
            </p:cNvSpPr>
            <p:nvPr/>
          </p:nvSpPr>
          <p:spPr bwMode="auto">
            <a:xfrm>
              <a:off x="217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0" name="Rectangle 1245">
              <a:extLst>
                <a:ext uri="{FF2B5EF4-FFF2-40B4-BE49-F238E27FC236}">
                  <a16:creationId xmlns:a16="http://schemas.microsoft.com/office/drawing/2014/main" id="{66E8D6A9-4B22-AC4F-8E42-7B1E2785DC88}"/>
                </a:ext>
              </a:extLst>
            </p:cNvPr>
            <p:cNvSpPr>
              <a:spLocks noChangeArrowheads="1"/>
            </p:cNvSpPr>
            <p:nvPr/>
          </p:nvSpPr>
          <p:spPr bwMode="auto">
            <a:xfrm>
              <a:off x="215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1" name="Rectangle 1246">
              <a:extLst>
                <a:ext uri="{FF2B5EF4-FFF2-40B4-BE49-F238E27FC236}">
                  <a16:creationId xmlns:a16="http://schemas.microsoft.com/office/drawing/2014/main" id="{0074E09E-5D69-D64E-BFF2-848B6E01CDA3}"/>
                </a:ext>
              </a:extLst>
            </p:cNvPr>
            <p:cNvSpPr>
              <a:spLocks noChangeArrowheads="1"/>
            </p:cNvSpPr>
            <p:nvPr/>
          </p:nvSpPr>
          <p:spPr bwMode="auto">
            <a:xfrm>
              <a:off x="214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2" name="Rectangle 1247">
              <a:extLst>
                <a:ext uri="{FF2B5EF4-FFF2-40B4-BE49-F238E27FC236}">
                  <a16:creationId xmlns:a16="http://schemas.microsoft.com/office/drawing/2014/main" id="{1A0603C8-C4C0-A448-B003-AC5E3E601CCD}"/>
                </a:ext>
              </a:extLst>
            </p:cNvPr>
            <p:cNvSpPr>
              <a:spLocks noChangeArrowheads="1"/>
            </p:cNvSpPr>
            <p:nvPr/>
          </p:nvSpPr>
          <p:spPr bwMode="auto">
            <a:xfrm>
              <a:off x="2129"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3" name="Rectangle 1248">
              <a:extLst>
                <a:ext uri="{FF2B5EF4-FFF2-40B4-BE49-F238E27FC236}">
                  <a16:creationId xmlns:a16="http://schemas.microsoft.com/office/drawing/2014/main" id="{FC32E791-F6C8-C247-8BDA-E1BCF3F1FA4B}"/>
                </a:ext>
              </a:extLst>
            </p:cNvPr>
            <p:cNvSpPr>
              <a:spLocks noChangeArrowheads="1"/>
            </p:cNvSpPr>
            <p:nvPr/>
          </p:nvSpPr>
          <p:spPr bwMode="auto">
            <a:xfrm>
              <a:off x="211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4" name="Rectangle 1249">
              <a:extLst>
                <a:ext uri="{FF2B5EF4-FFF2-40B4-BE49-F238E27FC236}">
                  <a16:creationId xmlns:a16="http://schemas.microsoft.com/office/drawing/2014/main" id="{9DAF2D0B-529D-5C47-AA56-76CAA4D39074}"/>
                </a:ext>
              </a:extLst>
            </p:cNvPr>
            <p:cNvSpPr>
              <a:spLocks noChangeArrowheads="1"/>
            </p:cNvSpPr>
            <p:nvPr/>
          </p:nvSpPr>
          <p:spPr bwMode="auto">
            <a:xfrm>
              <a:off x="210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5" name="Rectangle 1250">
              <a:extLst>
                <a:ext uri="{FF2B5EF4-FFF2-40B4-BE49-F238E27FC236}">
                  <a16:creationId xmlns:a16="http://schemas.microsoft.com/office/drawing/2014/main" id="{B65C1B4A-2AF3-C14C-8420-4DBD5C14CC83}"/>
                </a:ext>
              </a:extLst>
            </p:cNvPr>
            <p:cNvSpPr>
              <a:spLocks noChangeArrowheads="1"/>
            </p:cNvSpPr>
            <p:nvPr/>
          </p:nvSpPr>
          <p:spPr bwMode="auto">
            <a:xfrm>
              <a:off x="208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6" name="Rectangle 1251">
              <a:extLst>
                <a:ext uri="{FF2B5EF4-FFF2-40B4-BE49-F238E27FC236}">
                  <a16:creationId xmlns:a16="http://schemas.microsoft.com/office/drawing/2014/main" id="{FFDD3FA2-3B21-EF4F-889C-50A03152AA18}"/>
                </a:ext>
              </a:extLst>
            </p:cNvPr>
            <p:cNvSpPr>
              <a:spLocks noChangeArrowheads="1"/>
            </p:cNvSpPr>
            <p:nvPr/>
          </p:nvSpPr>
          <p:spPr bwMode="auto">
            <a:xfrm>
              <a:off x="207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7" name="Rectangle 1252">
              <a:extLst>
                <a:ext uri="{FF2B5EF4-FFF2-40B4-BE49-F238E27FC236}">
                  <a16:creationId xmlns:a16="http://schemas.microsoft.com/office/drawing/2014/main" id="{E3DFC59B-C07F-3B41-A3FB-24439C3799CC}"/>
                </a:ext>
              </a:extLst>
            </p:cNvPr>
            <p:cNvSpPr>
              <a:spLocks noChangeArrowheads="1"/>
            </p:cNvSpPr>
            <p:nvPr/>
          </p:nvSpPr>
          <p:spPr bwMode="auto">
            <a:xfrm>
              <a:off x="205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8" name="Rectangle 1253">
              <a:extLst>
                <a:ext uri="{FF2B5EF4-FFF2-40B4-BE49-F238E27FC236}">
                  <a16:creationId xmlns:a16="http://schemas.microsoft.com/office/drawing/2014/main" id="{A9A73BD1-75AB-AF43-84DE-60BDE328CB86}"/>
                </a:ext>
              </a:extLst>
            </p:cNvPr>
            <p:cNvSpPr>
              <a:spLocks noChangeArrowheads="1"/>
            </p:cNvSpPr>
            <p:nvPr/>
          </p:nvSpPr>
          <p:spPr bwMode="auto">
            <a:xfrm>
              <a:off x="204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69" name="Rectangle 1254">
              <a:extLst>
                <a:ext uri="{FF2B5EF4-FFF2-40B4-BE49-F238E27FC236}">
                  <a16:creationId xmlns:a16="http://schemas.microsoft.com/office/drawing/2014/main" id="{0FE53F61-F874-9348-83C9-F2130167411A}"/>
                </a:ext>
              </a:extLst>
            </p:cNvPr>
            <p:cNvSpPr>
              <a:spLocks noChangeArrowheads="1"/>
            </p:cNvSpPr>
            <p:nvPr/>
          </p:nvSpPr>
          <p:spPr bwMode="auto">
            <a:xfrm>
              <a:off x="2028"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0" name="Rectangle 1255">
              <a:extLst>
                <a:ext uri="{FF2B5EF4-FFF2-40B4-BE49-F238E27FC236}">
                  <a16:creationId xmlns:a16="http://schemas.microsoft.com/office/drawing/2014/main" id="{590CEB15-A45E-E54E-8EDD-A7DBB2A4563F}"/>
                </a:ext>
              </a:extLst>
            </p:cNvPr>
            <p:cNvSpPr>
              <a:spLocks noChangeArrowheads="1"/>
            </p:cNvSpPr>
            <p:nvPr/>
          </p:nvSpPr>
          <p:spPr bwMode="auto">
            <a:xfrm>
              <a:off x="201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1" name="Rectangle 1256">
              <a:extLst>
                <a:ext uri="{FF2B5EF4-FFF2-40B4-BE49-F238E27FC236}">
                  <a16:creationId xmlns:a16="http://schemas.microsoft.com/office/drawing/2014/main" id="{8CC485C9-0BAC-7B40-A304-0F89E7D866B4}"/>
                </a:ext>
              </a:extLst>
            </p:cNvPr>
            <p:cNvSpPr>
              <a:spLocks noChangeArrowheads="1"/>
            </p:cNvSpPr>
            <p:nvPr/>
          </p:nvSpPr>
          <p:spPr bwMode="auto">
            <a:xfrm>
              <a:off x="200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2" name="Rectangle 1257">
              <a:extLst>
                <a:ext uri="{FF2B5EF4-FFF2-40B4-BE49-F238E27FC236}">
                  <a16:creationId xmlns:a16="http://schemas.microsoft.com/office/drawing/2014/main" id="{0197A6DF-80E8-7745-A987-30E9A4517F2B}"/>
                </a:ext>
              </a:extLst>
            </p:cNvPr>
            <p:cNvSpPr>
              <a:spLocks noChangeArrowheads="1"/>
            </p:cNvSpPr>
            <p:nvPr/>
          </p:nvSpPr>
          <p:spPr bwMode="auto">
            <a:xfrm>
              <a:off x="198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3" name="Rectangle 1258">
              <a:extLst>
                <a:ext uri="{FF2B5EF4-FFF2-40B4-BE49-F238E27FC236}">
                  <a16:creationId xmlns:a16="http://schemas.microsoft.com/office/drawing/2014/main" id="{24D01A41-DC8E-8B42-93B0-4642543C7AFB}"/>
                </a:ext>
              </a:extLst>
            </p:cNvPr>
            <p:cNvSpPr>
              <a:spLocks noChangeArrowheads="1"/>
            </p:cNvSpPr>
            <p:nvPr/>
          </p:nvSpPr>
          <p:spPr bwMode="auto">
            <a:xfrm>
              <a:off x="197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4" name="Rectangle 1259">
              <a:extLst>
                <a:ext uri="{FF2B5EF4-FFF2-40B4-BE49-F238E27FC236}">
                  <a16:creationId xmlns:a16="http://schemas.microsoft.com/office/drawing/2014/main" id="{BD78DF02-E876-6243-A701-443D3976EE16}"/>
                </a:ext>
              </a:extLst>
            </p:cNvPr>
            <p:cNvSpPr>
              <a:spLocks noChangeArrowheads="1"/>
            </p:cNvSpPr>
            <p:nvPr/>
          </p:nvSpPr>
          <p:spPr bwMode="auto">
            <a:xfrm>
              <a:off x="1956"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5" name="Rectangle 1260">
              <a:extLst>
                <a:ext uri="{FF2B5EF4-FFF2-40B4-BE49-F238E27FC236}">
                  <a16:creationId xmlns:a16="http://schemas.microsoft.com/office/drawing/2014/main" id="{DDC80CC6-EF7C-0148-B1D8-A3E6BDEBF7AE}"/>
                </a:ext>
              </a:extLst>
            </p:cNvPr>
            <p:cNvSpPr>
              <a:spLocks noChangeArrowheads="1"/>
            </p:cNvSpPr>
            <p:nvPr/>
          </p:nvSpPr>
          <p:spPr bwMode="auto">
            <a:xfrm>
              <a:off x="194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6" name="Rectangle 1261">
              <a:extLst>
                <a:ext uri="{FF2B5EF4-FFF2-40B4-BE49-F238E27FC236}">
                  <a16:creationId xmlns:a16="http://schemas.microsoft.com/office/drawing/2014/main" id="{EB49CADF-1F9E-1745-9D4B-2188ACA1B4AD}"/>
                </a:ext>
              </a:extLst>
            </p:cNvPr>
            <p:cNvSpPr>
              <a:spLocks noChangeArrowheads="1"/>
            </p:cNvSpPr>
            <p:nvPr/>
          </p:nvSpPr>
          <p:spPr bwMode="auto">
            <a:xfrm>
              <a:off x="192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7" name="Rectangle 1262">
              <a:extLst>
                <a:ext uri="{FF2B5EF4-FFF2-40B4-BE49-F238E27FC236}">
                  <a16:creationId xmlns:a16="http://schemas.microsoft.com/office/drawing/2014/main" id="{FBEA3EB2-236A-544E-949A-AB2362CC4738}"/>
                </a:ext>
              </a:extLst>
            </p:cNvPr>
            <p:cNvSpPr>
              <a:spLocks noChangeArrowheads="1"/>
            </p:cNvSpPr>
            <p:nvPr/>
          </p:nvSpPr>
          <p:spPr bwMode="auto">
            <a:xfrm>
              <a:off x="191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8" name="Rectangle 1263">
              <a:extLst>
                <a:ext uri="{FF2B5EF4-FFF2-40B4-BE49-F238E27FC236}">
                  <a16:creationId xmlns:a16="http://schemas.microsoft.com/office/drawing/2014/main" id="{C837C959-E6D3-EA4D-B470-B72D1DD714D7}"/>
                </a:ext>
              </a:extLst>
            </p:cNvPr>
            <p:cNvSpPr>
              <a:spLocks noChangeArrowheads="1"/>
            </p:cNvSpPr>
            <p:nvPr/>
          </p:nvSpPr>
          <p:spPr bwMode="auto">
            <a:xfrm>
              <a:off x="189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79" name="Rectangle 1264">
              <a:extLst>
                <a:ext uri="{FF2B5EF4-FFF2-40B4-BE49-F238E27FC236}">
                  <a16:creationId xmlns:a16="http://schemas.microsoft.com/office/drawing/2014/main" id="{C30663C1-B26D-8348-BFB3-66295108F1CC}"/>
                </a:ext>
              </a:extLst>
            </p:cNvPr>
            <p:cNvSpPr>
              <a:spLocks noChangeArrowheads="1"/>
            </p:cNvSpPr>
            <p:nvPr/>
          </p:nvSpPr>
          <p:spPr bwMode="auto">
            <a:xfrm>
              <a:off x="1884"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0" name="Rectangle 1265">
              <a:extLst>
                <a:ext uri="{FF2B5EF4-FFF2-40B4-BE49-F238E27FC236}">
                  <a16:creationId xmlns:a16="http://schemas.microsoft.com/office/drawing/2014/main" id="{39A68003-267E-2644-8CF2-A6443186E77B}"/>
                </a:ext>
              </a:extLst>
            </p:cNvPr>
            <p:cNvSpPr>
              <a:spLocks noChangeArrowheads="1"/>
            </p:cNvSpPr>
            <p:nvPr/>
          </p:nvSpPr>
          <p:spPr bwMode="auto">
            <a:xfrm>
              <a:off x="187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1" name="Rectangle 1266">
              <a:extLst>
                <a:ext uri="{FF2B5EF4-FFF2-40B4-BE49-F238E27FC236}">
                  <a16:creationId xmlns:a16="http://schemas.microsoft.com/office/drawing/2014/main" id="{5484728E-D7C3-E545-A83D-D734B1A59D53}"/>
                </a:ext>
              </a:extLst>
            </p:cNvPr>
            <p:cNvSpPr>
              <a:spLocks noChangeArrowheads="1"/>
            </p:cNvSpPr>
            <p:nvPr/>
          </p:nvSpPr>
          <p:spPr bwMode="auto">
            <a:xfrm>
              <a:off x="1855"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2" name="Rectangle 1267">
              <a:extLst>
                <a:ext uri="{FF2B5EF4-FFF2-40B4-BE49-F238E27FC236}">
                  <a16:creationId xmlns:a16="http://schemas.microsoft.com/office/drawing/2014/main" id="{93A4C1F5-DD38-C945-95A3-5D56FEBEA3D6}"/>
                </a:ext>
              </a:extLst>
            </p:cNvPr>
            <p:cNvSpPr>
              <a:spLocks noChangeArrowheads="1"/>
            </p:cNvSpPr>
            <p:nvPr/>
          </p:nvSpPr>
          <p:spPr bwMode="auto">
            <a:xfrm>
              <a:off x="1841"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3" name="Rectangle 1268">
              <a:extLst>
                <a:ext uri="{FF2B5EF4-FFF2-40B4-BE49-F238E27FC236}">
                  <a16:creationId xmlns:a16="http://schemas.microsoft.com/office/drawing/2014/main" id="{33432359-C323-7A4F-B083-5FAE1445459E}"/>
                </a:ext>
              </a:extLst>
            </p:cNvPr>
            <p:cNvSpPr>
              <a:spLocks noChangeArrowheads="1"/>
            </p:cNvSpPr>
            <p:nvPr/>
          </p:nvSpPr>
          <p:spPr bwMode="auto">
            <a:xfrm>
              <a:off x="182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4" name="Rectangle 1269">
              <a:extLst>
                <a:ext uri="{FF2B5EF4-FFF2-40B4-BE49-F238E27FC236}">
                  <a16:creationId xmlns:a16="http://schemas.microsoft.com/office/drawing/2014/main" id="{8FCA9F05-B913-A740-8F55-1A005F6BAB9B}"/>
                </a:ext>
              </a:extLst>
            </p:cNvPr>
            <p:cNvSpPr>
              <a:spLocks noChangeArrowheads="1"/>
            </p:cNvSpPr>
            <p:nvPr/>
          </p:nvSpPr>
          <p:spPr bwMode="auto">
            <a:xfrm>
              <a:off x="1812"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5" name="Rectangle 1270">
              <a:extLst>
                <a:ext uri="{FF2B5EF4-FFF2-40B4-BE49-F238E27FC236}">
                  <a16:creationId xmlns:a16="http://schemas.microsoft.com/office/drawing/2014/main" id="{F914630F-5317-2E40-9BF0-B1042429DC20}"/>
                </a:ext>
              </a:extLst>
            </p:cNvPr>
            <p:cNvSpPr>
              <a:spLocks noChangeArrowheads="1"/>
            </p:cNvSpPr>
            <p:nvPr/>
          </p:nvSpPr>
          <p:spPr bwMode="auto">
            <a:xfrm>
              <a:off x="179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6" name="Rectangle 1271">
              <a:extLst>
                <a:ext uri="{FF2B5EF4-FFF2-40B4-BE49-F238E27FC236}">
                  <a16:creationId xmlns:a16="http://schemas.microsoft.com/office/drawing/2014/main" id="{20395099-1651-5947-8992-7588437773E7}"/>
                </a:ext>
              </a:extLst>
            </p:cNvPr>
            <p:cNvSpPr>
              <a:spLocks noChangeArrowheads="1"/>
            </p:cNvSpPr>
            <p:nvPr/>
          </p:nvSpPr>
          <p:spPr bwMode="auto">
            <a:xfrm>
              <a:off x="1783"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7" name="Rectangle 1272">
              <a:extLst>
                <a:ext uri="{FF2B5EF4-FFF2-40B4-BE49-F238E27FC236}">
                  <a16:creationId xmlns:a16="http://schemas.microsoft.com/office/drawing/2014/main" id="{EE2D347D-11F8-4F4B-96A5-9A73E9731DFF}"/>
                </a:ext>
              </a:extLst>
            </p:cNvPr>
            <p:cNvSpPr>
              <a:spLocks noChangeArrowheads="1"/>
            </p:cNvSpPr>
            <p:nvPr/>
          </p:nvSpPr>
          <p:spPr bwMode="auto">
            <a:xfrm>
              <a:off x="176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8" name="Rectangle 1273">
              <a:extLst>
                <a:ext uri="{FF2B5EF4-FFF2-40B4-BE49-F238E27FC236}">
                  <a16:creationId xmlns:a16="http://schemas.microsoft.com/office/drawing/2014/main" id="{7D0D2AF2-37C3-F942-9306-6DE172402A43}"/>
                </a:ext>
              </a:extLst>
            </p:cNvPr>
            <p:cNvSpPr>
              <a:spLocks noChangeArrowheads="1"/>
            </p:cNvSpPr>
            <p:nvPr/>
          </p:nvSpPr>
          <p:spPr bwMode="auto">
            <a:xfrm>
              <a:off x="175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89" name="Rectangle 1274">
              <a:extLst>
                <a:ext uri="{FF2B5EF4-FFF2-40B4-BE49-F238E27FC236}">
                  <a16:creationId xmlns:a16="http://schemas.microsoft.com/office/drawing/2014/main" id="{6A8F8DA3-3E91-F04D-B4E7-2FF1270C582E}"/>
                </a:ext>
              </a:extLst>
            </p:cNvPr>
            <p:cNvSpPr>
              <a:spLocks noChangeArrowheads="1"/>
            </p:cNvSpPr>
            <p:nvPr/>
          </p:nvSpPr>
          <p:spPr bwMode="auto">
            <a:xfrm>
              <a:off x="1740"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0" name="Rectangle 1275">
              <a:extLst>
                <a:ext uri="{FF2B5EF4-FFF2-40B4-BE49-F238E27FC236}">
                  <a16:creationId xmlns:a16="http://schemas.microsoft.com/office/drawing/2014/main" id="{F4B52E48-0605-7F45-BA8A-06E6A8940C75}"/>
                </a:ext>
              </a:extLst>
            </p:cNvPr>
            <p:cNvSpPr>
              <a:spLocks noChangeArrowheads="1"/>
            </p:cNvSpPr>
            <p:nvPr/>
          </p:nvSpPr>
          <p:spPr bwMode="auto">
            <a:xfrm>
              <a:off x="1726"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1" name="Rectangle 1276">
              <a:extLst>
                <a:ext uri="{FF2B5EF4-FFF2-40B4-BE49-F238E27FC236}">
                  <a16:creationId xmlns:a16="http://schemas.microsoft.com/office/drawing/2014/main" id="{51D82B91-0B0D-E244-A0A3-C3DFB7034C7D}"/>
                </a:ext>
              </a:extLst>
            </p:cNvPr>
            <p:cNvSpPr>
              <a:spLocks noChangeArrowheads="1"/>
            </p:cNvSpPr>
            <p:nvPr/>
          </p:nvSpPr>
          <p:spPr bwMode="auto">
            <a:xfrm>
              <a:off x="1711" y="2580"/>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2" name="Rectangle 1277">
              <a:extLst>
                <a:ext uri="{FF2B5EF4-FFF2-40B4-BE49-F238E27FC236}">
                  <a16:creationId xmlns:a16="http://schemas.microsoft.com/office/drawing/2014/main" id="{8C909401-BBDE-A347-B18A-DFE8C3F325B6}"/>
                </a:ext>
              </a:extLst>
            </p:cNvPr>
            <p:cNvSpPr>
              <a:spLocks noChangeArrowheads="1"/>
            </p:cNvSpPr>
            <p:nvPr/>
          </p:nvSpPr>
          <p:spPr bwMode="auto">
            <a:xfrm>
              <a:off x="1697"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3" name="Rectangle 1278">
              <a:extLst>
                <a:ext uri="{FF2B5EF4-FFF2-40B4-BE49-F238E27FC236}">
                  <a16:creationId xmlns:a16="http://schemas.microsoft.com/office/drawing/2014/main" id="{31EA8809-5BC2-9F40-B87D-AE812118A92E}"/>
                </a:ext>
              </a:extLst>
            </p:cNvPr>
            <p:cNvSpPr>
              <a:spLocks noChangeArrowheads="1"/>
            </p:cNvSpPr>
            <p:nvPr/>
          </p:nvSpPr>
          <p:spPr bwMode="auto">
            <a:xfrm>
              <a:off x="1683"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4" name="Rectangle 1279">
              <a:extLst>
                <a:ext uri="{FF2B5EF4-FFF2-40B4-BE49-F238E27FC236}">
                  <a16:creationId xmlns:a16="http://schemas.microsoft.com/office/drawing/2014/main" id="{8EB4618D-779B-FE46-8E22-8B530255DCC4}"/>
                </a:ext>
              </a:extLst>
            </p:cNvPr>
            <p:cNvSpPr>
              <a:spLocks noChangeArrowheads="1"/>
            </p:cNvSpPr>
            <p:nvPr/>
          </p:nvSpPr>
          <p:spPr bwMode="auto">
            <a:xfrm>
              <a:off x="1668"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5" name="Rectangle 1280">
              <a:extLst>
                <a:ext uri="{FF2B5EF4-FFF2-40B4-BE49-F238E27FC236}">
                  <a16:creationId xmlns:a16="http://schemas.microsoft.com/office/drawing/2014/main" id="{36261205-1F3D-9843-92A2-49FDE82AA429}"/>
                </a:ext>
              </a:extLst>
            </p:cNvPr>
            <p:cNvSpPr>
              <a:spLocks noChangeArrowheads="1"/>
            </p:cNvSpPr>
            <p:nvPr/>
          </p:nvSpPr>
          <p:spPr bwMode="auto">
            <a:xfrm>
              <a:off x="1654"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6" name="Rectangle 1281">
              <a:extLst>
                <a:ext uri="{FF2B5EF4-FFF2-40B4-BE49-F238E27FC236}">
                  <a16:creationId xmlns:a16="http://schemas.microsoft.com/office/drawing/2014/main" id="{4D303C24-B42D-AA4D-BC8C-9959A9C4267A}"/>
                </a:ext>
              </a:extLst>
            </p:cNvPr>
            <p:cNvSpPr>
              <a:spLocks noChangeArrowheads="1"/>
            </p:cNvSpPr>
            <p:nvPr/>
          </p:nvSpPr>
          <p:spPr bwMode="auto">
            <a:xfrm>
              <a:off x="1639"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397" name="Rectangle 1282">
              <a:extLst>
                <a:ext uri="{FF2B5EF4-FFF2-40B4-BE49-F238E27FC236}">
                  <a16:creationId xmlns:a16="http://schemas.microsoft.com/office/drawing/2014/main" id="{251CFBAE-AF69-2F46-A1A6-BAAE6031070A}"/>
                </a:ext>
              </a:extLst>
            </p:cNvPr>
            <p:cNvSpPr>
              <a:spLocks noChangeArrowheads="1"/>
            </p:cNvSpPr>
            <p:nvPr/>
          </p:nvSpPr>
          <p:spPr bwMode="auto">
            <a:xfrm>
              <a:off x="1625" y="2580"/>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49226" name="Rectangle 1284">
            <a:extLst>
              <a:ext uri="{FF2B5EF4-FFF2-40B4-BE49-F238E27FC236}">
                <a16:creationId xmlns:a16="http://schemas.microsoft.com/office/drawing/2014/main" id="{6D16B01A-EFE4-0E44-8312-339FA69A552B}"/>
              </a:ext>
            </a:extLst>
          </p:cNvPr>
          <p:cNvSpPr>
            <a:spLocks noChangeArrowheads="1"/>
          </p:cNvSpPr>
          <p:nvPr/>
        </p:nvSpPr>
        <p:spPr bwMode="auto">
          <a:xfrm>
            <a:off x="2286000" y="5287963"/>
            <a:ext cx="358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49227" name="Rectangle 1285">
            <a:extLst>
              <a:ext uri="{FF2B5EF4-FFF2-40B4-BE49-F238E27FC236}">
                <a16:creationId xmlns:a16="http://schemas.microsoft.com/office/drawing/2014/main" id="{6D91CCA9-A27E-6E4C-9FE6-A8009B516E8B}"/>
              </a:ext>
            </a:extLst>
          </p:cNvPr>
          <p:cNvSpPr>
            <a:spLocks noChangeArrowheads="1"/>
          </p:cNvSpPr>
          <p:nvPr/>
        </p:nvSpPr>
        <p:spPr bwMode="auto">
          <a:xfrm>
            <a:off x="2395538" y="5378450"/>
            <a:ext cx="1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zh-CN" sz="1800">
              <a:latin typeface="Verdana" panose="020B0604030504040204" pitchFamily="34" charset="0"/>
            </a:endParaRP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C4C7B5FC-7F53-AD4F-80C3-11F5F07397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A28FECF-B147-5F41-A292-5287CA2E1CAA}" type="slidenum">
              <a:rPr lang="ja-JP" altLang="en-US" sz="1800">
                <a:solidFill>
                  <a:srgbClr val="A50021"/>
                </a:solidFill>
                <a:ea typeface="MS PGothic" panose="020B0600070205080204" pitchFamily="34" charset="-128"/>
              </a:rPr>
              <a:pPr>
                <a:lnSpc>
                  <a:spcPct val="100000"/>
                </a:lnSpc>
                <a:spcBef>
                  <a:spcPct val="0"/>
                </a:spcBef>
                <a:buClrTx/>
                <a:buFontTx/>
                <a:buNone/>
              </a:pPr>
              <a:t>49</a:t>
            </a:fld>
            <a:endParaRPr lang="en-US" altLang="ja-JP" sz="1800">
              <a:solidFill>
                <a:srgbClr val="A50021"/>
              </a:solidFill>
              <a:ea typeface="MS PGothic" panose="020B0600070205080204" pitchFamily="34" charset="-128"/>
            </a:endParaRPr>
          </a:p>
        </p:txBody>
      </p:sp>
      <p:sp>
        <p:nvSpPr>
          <p:cNvPr id="51203" name="Rectangle 2">
            <a:extLst>
              <a:ext uri="{FF2B5EF4-FFF2-40B4-BE49-F238E27FC236}">
                <a16:creationId xmlns:a16="http://schemas.microsoft.com/office/drawing/2014/main" id="{4FDC4E24-41CF-5049-809F-1B6435ACD2B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51204" name="Rectangle 5">
            <a:extLst>
              <a:ext uri="{FF2B5EF4-FFF2-40B4-BE49-F238E27FC236}">
                <a16:creationId xmlns:a16="http://schemas.microsoft.com/office/drawing/2014/main" id="{BC9EC464-7BB9-C64B-8289-D50FC1618886}"/>
              </a:ext>
            </a:extLst>
          </p:cNvPr>
          <p:cNvSpPr>
            <a:spLocks noChangeArrowheads="1"/>
          </p:cNvSpPr>
          <p:nvPr/>
        </p:nvSpPr>
        <p:spPr bwMode="auto">
          <a:xfrm>
            <a:off x="304800" y="1066800"/>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自动程序设计</a:t>
            </a:r>
            <a:r>
              <a:rPr lang="zh-CN" altLang="en-US" b="1">
                <a:latin typeface="宋体" panose="02010600030101010101" pitchFamily="2" charset="-122"/>
              </a:rPr>
              <a:t> </a:t>
            </a:r>
          </a:p>
        </p:txBody>
      </p:sp>
      <p:sp>
        <p:nvSpPr>
          <p:cNvPr id="51205" name="Rectangle 6">
            <a:extLst>
              <a:ext uri="{FF2B5EF4-FFF2-40B4-BE49-F238E27FC236}">
                <a16:creationId xmlns:a16="http://schemas.microsoft.com/office/drawing/2014/main" id="{62D5D25E-2236-9E4D-94D2-02AC175D1B44}"/>
              </a:ext>
            </a:extLst>
          </p:cNvPr>
          <p:cNvSpPr>
            <a:spLocks noChangeArrowheads="1"/>
          </p:cNvSpPr>
          <p:nvPr/>
        </p:nvSpPr>
        <p:spPr bwMode="auto">
          <a:xfrm>
            <a:off x="381000" y="1752600"/>
            <a:ext cx="8382000" cy="374332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a:latin typeface="宋体" panose="02010600030101010101" pitchFamily="2" charset="-122"/>
              </a:rPr>
              <a:t> </a:t>
            </a:r>
            <a:r>
              <a:rPr lang="zh-CN" altLang="en-US" sz="2400" b="1">
                <a:latin typeface="宋体" panose="02010600030101010101" pitchFamily="2" charset="-122"/>
              </a:rPr>
              <a:t>程序综合：</a:t>
            </a:r>
            <a:r>
              <a:rPr lang="zh-CN" altLang="en-US" sz="2400">
                <a:latin typeface="宋体" panose="02010600030101010101" pitchFamily="2" charset="-122"/>
              </a:rPr>
              <a:t>用户只需要告诉计算机要</a:t>
            </a:r>
            <a:r>
              <a:rPr lang="zh-CN" altLang="en-US" sz="2400">
                <a:latin typeface="Times New Roman" panose="02020603050405020304" pitchFamily="18" charset="0"/>
              </a:rPr>
              <a:t>“</a:t>
            </a:r>
            <a:r>
              <a:rPr lang="zh-CN" altLang="en-US" sz="2400">
                <a:latin typeface="宋体" panose="02010600030101010101" pitchFamily="2" charset="-122"/>
              </a:rPr>
              <a:t>做什么</a:t>
            </a:r>
            <a:r>
              <a:rPr lang="zh-CN" altLang="en-US" sz="2400">
                <a:latin typeface="Times New Roman" panose="02020603050405020304" pitchFamily="18" charset="0"/>
              </a:rPr>
              <a:t>”</a:t>
            </a:r>
            <a:r>
              <a:rPr lang="zh-CN" altLang="en-US" sz="2400">
                <a:latin typeface="宋体" panose="02010600030101010101" pitchFamily="2" charset="-122"/>
              </a:rPr>
              <a:t>， 无须说明</a:t>
            </a:r>
            <a:r>
              <a:rPr lang="zh-CN" altLang="en-US" sz="2400">
                <a:latin typeface="Times New Roman" panose="02020603050405020304" pitchFamily="18" charset="0"/>
              </a:rPr>
              <a:t>“</a:t>
            </a:r>
            <a:r>
              <a:rPr lang="zh-CN" altLang="en-US" sz="2400">
                <a:latin typeface="宋体" panose="02010600030101010101" pitchFamily="2" charset="-122"/>
              </a:rPr>
              <a:t>怎么做</a:t>
            </a:r>
            <a:r>
              <a:rPr lang="zh-CN" altLang="en-US" sz="2400">
                <a:latin typeface="Times New Roman" panose="02020603050405020304" pitchFamily="18" charset="0"/>
              </a:rPr>
              <a:t>”</a:t>
            </a:r>
            <a:r>
              <a:rPr lang="zh-CN" altLang="en-US" sz="2400">
                <a:latin typeface="宋体" panose="02010600030101010101" pitchFamily="2" charset="-122"/>
              </a:rPr>
              <a:t>，计算机就可自动实现程序的设计。</a:t>
            </a:r>
          </a:p>
          <a:p>
            <a:pPr algn="just" eaLnBrk="1" hangingPunct="1">
              <a:spcBef>
                <a:spcPct val="20000"/>
              </a:spcBef>
            </a:pPr>
            <a:r>
              <a:rPr lang="zh-CN" altLang="en-US" sz="2400">
                <a:latin typeface="宋体" panose="02010600030101010101" pitchFamily="2" charset="-122"/>
              </a:rPr>
              <a:t> </a:t>
            </a:r>
            <a:r>
              <a:rPr lang="zh-CN" altLang="en-US" sz="2400" b="1">
                <a:latin typeface="宋体" panose="02010600030101010101" pitchFamily="2" charset="-122"/>
              </a:rPr>
              <a:t>程序正确性的验证</a:t>
            </a:r>
            <a:r>
              <a:rPr lang="zh-CN" altLang="en-US" sz="2400">
                <a:latin typeface="宋体" panose="02010600030101010101" pitchFamily="2" charset="-122"/>
              </a:rPr>
              <a:t>：研究出一套理论和方法，通过运用这套理论和方法就可以证明程序的正确性。</a:t>
            </a:r>
          </a:p>
          <a:p>
            <a:pPr algn="just" eaLnBrk="1" hangingPunct="1">
              <a:spcBef>
                <a:spcPct val="20000"/>
              </a:spcBef>
            </a:pPr>
            <a:r>
              <a:rPr lang="en-US" altLang="zh-CN" sz="2400">
                <a:latin typeface="Times New Roman" panose="02020603050405020304" pitchFamily="18" charset="0"/>
              </a:rPr>
              <a:t>2014</a:t>
            </a:r>
            <a:r>
              <a:rPr lang="zh-CN" altLang="en-US" sz="2400">
                <a:latin typeface="Times New Roman" panose="02020603050405020304" pitchFamily="18" charset="0"/>
              </a:rPr>
              <a:t>年</a:t>
            </a:r>
            <a:r>
              <a:rPr lang="en-US" altLang="zh-CN" sz="2400">
                <a:latin typeface="Times New Roman" panose="02020603050405020304" pitchFamily="18" charset="0"/>
              </a:rPr>
              <a:t>2</a:t>
            </a:r>
            <a:r>
              <a:rPr lang="zh-CN" altLang="en-US" sz="2400">
                <a:latin typeface="Times New Roman" panose="02020603050405020304" pitchFamily="18" charset="0"/>
              </a:rPr>
              <a:t>月新闻：麻省理工教授 </a:t>
            </a:r>
            <a:r>
              <a:rPr lang="en-US" altLang="zh-CN" sz="2400">
                <a:latin typeface="Times New Roman" panose="02020603050405020304" pitchFamily="18" charset="0"/>
              </a:rPr>
              <a:t>Armando Solar-Lezama</a:t>
            </a:r>
            <a:r>
              <a:rPr lang="zh-CN" altLang="en-US" sz="2400">
                <a:latin typeface="Times New Roman" panose="02020603050405020304" pitchFamily="18" charset="0"/>
              </a:rPr>
              <a:t>开发的一种智能化编程语言“</a:t>
            </a:r>
            <a:r>
              <a:rPr lang="en-US" altLang="zh-CN" sz="2400">
                <a:latin typeface="Times New Roman" panose="02020603050405020304" pitchFamily="18" charset="0"/>
              </a:rPr>
              <a:t>Sketch”</a:t>
            </a:r>
            <a:r>
              <a:rPr lang="zh-CN" altLang="en-US" sz="2400">
                <a:latin typeface="Times New Roman" panose="02020603050405020304" pitchFamily="18" charset="0"/>
              </a:rPr>
              <a:t>，可以自动填补、修正代码内容，在几毫秒内修复代码，让程序员可以忽略许多繁琐的细节。</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7F59-D49B-9444-B497-3AC44946D37B}"/>
              </a:ext>
            </a:extLst>
          </p:cNvPr>
          <p:cNvSpPr>
            <a:spLocks noGrp="1"/>
          </p:cNvSpPr>
          <p:nvPr>
            <p:ph type="title"/>
          </p:nvPr>
        </p:nvSpPr>
        <p:spPr/>
        <p:txBody>
          <a:bodyPr/>
          <a:lstStyle/>
          <a:p>
            <a:r>
              <a:rPr lang="zh-TW" altLang="en-US" dirty="0"/>
              <a:t>八皇后问题 </a:t>
            </a:r>
            <a:endParaRPr lang="en-US" dirty="0"/>
          </a:p>
        </p:txBody>
      </p:sp>
      <p:pic>
        <p:nvPicPr>
          <p:cNvPr id="6" name="Content Placeholder 5">
            <a:extLst>
              <a:ext uri="{FF2B5EF4-FFF2-40B4-BE49-F238E27FC236}">
                <a16:creationId xmlns:a16="http://schemas.microsoft.com/office/drawing/2014/main" id="{4DFEFC29-485B-084B-B78F-465A2831A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6500" y="1716087"/>
            <a:ext cx="3835400" cy="3810000"/>
          </a:xfrm>
        </p:spPr>
      </p:pic>
      <p:sp>
        <p:nvSpPr>
          <p:cNvPr id="4" name="Slide Number Placeholder 3">
            <a:extLst>
              <a:ext uri="{FF2B5EF4-FFF2-40B4-BE49-F238E27FC236}">
                <a16:creationId xmlns:a16="http://schemas.microsoft.com/office/drawing/2014/main" id="{FD78FFD5-8660-B94B-A6E4-14E55D33DC70}"/>
              </a:ext>
            </a:extLst>
          </p:cNvPr>
          <p:cNvSpPr>
            <a:spLocks noGrp="1"/>
          </p:cNvSpPr>
          <p:nvPr>
            <p:ph type="sldNum" sz="quarter" idx="10"/>
          </p:nvPr>
        </p:nvSpPr>
        <p:spPr/>
        <p:txBody>
          <a:bodyPr/>
          <a:lstStyle/>
          <a:p>
            <a:fld id="{9AA0012F-7F74-7C48-96E9-7BAB90C5AFFB}" type="slidenum">
              <a:rPr lang="ja-JP" altLang="en-US" smtClean="0"/>
              <a:pPr/>
              <a:t>5</a:t>
            </a:fld>
            <a:endParaRPr lang="en-US" altLang="ja-JP"/>
          </a:p>
        </p:txBody>
      </p:sp>
      <p:sp>
        <p:nvSpPr>
          <p:cNvPr id="7" name="TextBox 6">
            <a:extLst>
              <a:ext uri="{FF2B5EF4-FFF2-40B4-BE49-F238E27FC236}">
                <a16:creationId xmlns:a16="http://schemas.microsoft.com/office/drawing/2014/main" id="{C2FDBB09-4729-0E40-8492-CBDFB4C5CA99}"/>
              </a:ext>
            </a:extLst>
          </p:cNvPr>
          <p:cNvSpPr txBox="1"/>
          <p:nvPr/>
        </p:nvSpPr>
        <p:spPr>
          <a:xfrm>
            <a:off x="457200" y="914400"/>
            <a:ext cx="4267200" cy="5786199"/>
          </a:xfrm>
          <a:prstGeom prst="rect">
            <a:avLst/>
          </a:prstGeom>
          <a:noFill/>
        </p:spPr>
        <p:txBody>
          <a:bodyPr wrap="square" rtlCol="0">
            <a:spAutoFit/>
          </a:bodyPr>
          <a:lstStyle/>
          <a:p>
            <a:pPr marL="457200" indent="-457200">
              <a:buFont typeface="Wingdings" pitchFamily="2" charset="2"/>
              <a:buChar char="q"/>
            </a:pPr>
            <a:r>
              <a:rPr lang="zh-TW" altLang="en-US" sz="3200" dirty="0"/>
              <a:t>在</a:t>
            </a:r>
            <a:r>
              <a:rPr lang="en-US" altLang="zh-TW" sz="3200" dirty="0"/>
              <a:t>8</a:t>
            </a:r>
            <a:r>
              <a:rPr lang="en-US" sz="3200" dirty="0"/>
              <a:t>X8</a:t>
            </a:r>
            <a:r>
              <a:rPr lang="zh-TW" altLang="en-US" sz="3200" dirty="0"/>
              <a:t>的棋盘上，陆续摆上</a:t>
            </a:r>
            <a:r>
              <a:rPr lang="en-US" altLang="zh-TW" sz="3200" dirty="0"/>
              <a:t>8</a:t>
            </a:r>
            <a:r>
              <a:rPr lang="zh-TW" altLang="en-US" sz="3200" dirty="0"/>
              <a:t>个皇后，并且保证皇后之间两两不互相攻击。 </a:t>
            </a:r>
          </a:p>
          <a:p>
            <a:pPr marL="457200" indent="-457200">
              <a:buFont typeface="Wingdings" pitchFamily="2" charset="2"/>
              <a:buChar char="q"/>
            </a:pPr>
            <a:r>
              <a:rPr lang="zh-TW" altLang="en-US" sz="3200" dirty="0"/>
              <a:t>攻击</a:t>
            </a:r>
            <a:r>
              <a:rPr lang="en-US" altLang="zh-TW" sz="3200" dirty="0"/>
              <a:t>:</a:t>
            </a:r>
            <a:r>
              <a:rPr lang="zh-TW" altLang="en-US" sz="3200" dirty="0"/>
              <a:t>皇后可以攻击到同一行，同一列，同一正对角线</a:t>
            </a:r>
            <a:r>
              <a:rPr lang="en-US" altLang="zh-TW" sz="3200" dirty="0"/>
              <a:t>/</a:t>
            </a:r>
            <a:r>
              <a:rPr lang="zh-TW" altLang="en-US" sz="3200" dirty="0"/>
              <a:t>反对角线的棋子。 </a:t>
            </a:r>
          </a:p>
          <a:p>
            <a:pPr marL="457200" indent="-457200">
              <a:buFont typeface="Wingdings" pitchFamily="2" charset="2"/>
              <a:buChar char="q"/>
            </a:pPr>
            <a:r>
              <a:rPr lang="zh-TW" altLang="en-US" sz="3200" dirty="0"/>
              <a:t>在图示的例子中，我们还需要摆放</a:t>
            </a:r>
            <a:r>
              <a:rPr lang="en-US" altLang="zh-TW" sz="3200" dirty="0"/>
              <a:t>3</a:t>
            </a:r>
            <a:r>
              <a:rPr lang="zh-TW" altLang="en-US" sz="3200" dirty="0"/>
              <a:t>个皇后。 </a:t>
            </a:r>
          </a:p>
          <a:p>
            <a:endParaRPr lang="en-US" dirty="0"/>
          </a:p>
        </p:txBody>
      </p:sp>
    </p:spTree>
    <p:extLst>
      <p:ext uri="{BB962C8B-B14F-4D97-AF65-F5344CB8AC3E}">
        <p14:creationId xmlns:p14="http://schemas.microsoft.com/office/powerpoint/2010/main" val="3761833171"/>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4D7E1094-1182-C243-BD81-44898C11C7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6903464-5E7A-1845-99AF-93FE2C102F85}" type="slidenum">
              <a:rPr lang="ja-JP" altLang="en-US" sz="1800">
                <a:solidFill>
                  <a:srgbClr val="A50021"/>
                </a:solidFill>
                <a:ea typeface="MS PGothic" panose="020B0600070205080204" pitchFamily="34" charset="-128"/>
              </a:rPr>
              <a:pPr>
                <a:lnSpc>
                  <a:spcPct val="100000"/>
                </a:lnSpc>
                <a:spcBef>
                  <a:spcPct val="0"/>
                </a:spcBef>
                <a:buClrTx/>
                <a:buFontTx/>
                <a:buNone/>
              </a:pPr>
              <a:t>50</a:t>
            </a:fld>
            <a:endParaRPr lang="en-US" altLang="ja-JP" sz="1800">
              <a:solidFill>
                <a:srgbClr val="A50021"/>
              </a:solidFill>
              <a:ea typeface="MS PGothic" panose="020B0600070205080204" pitchFamily="34" charset="-128"/>
            </a:endParaRPr>
          </a:p>
        </p:txBody>
      </p:sp>
      <p:sp>
        <p:nvSpPr>
          <p:cNvPr id="52227" name="Rectangle 2">
            <a:extLst>
              <a:ext uri="{FF2B5EF4-FFF2-40B4-BE49-F238E27FC236}">
                <a16:creationId xmlns:a16="http://schemas.microsoft.com/office/drawing/2014/main" id="{3515D39B-697B-7141-A4A8-6A2BEB29C697}"/>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1.4  </a:t>
            </a:r>
            <a:r>
              <a:rPr lang="zh-CN" altLang="en-US" sz="3600" b="0">
                <a:latin typeface="Times New Roman" panose="02020603050405020304" pitchFamily="18" charset="0"/>
                <a:ea typeface="黑体" panose="02010609060101010101" pitchFamily="49" charset="-122"/>
              </a:rPr>
              <a:t>人工智能的主要研究领域</a:t>
            </a:r>
          </a:p>
        </p:txBody>
      </p:sp>
      <p:sp>
        <p:nvSpPr>
          <p:cNvPr id="52228" name="Rectangle 3">
            <a:extLst>
              <a:ext uri="{FF2B5EF4-FFF2-40B4-BE49-F238E27FC236}">
                <a16:creationId xmlns:a16="http://schemas.microsoft.com/office/drawing/2014/main" id="{DBC4EA71-294C-6846-9686-67DD126C340D}"/>
              </a:ext>
            </a:extLst>
          </p:cNvPr>
          <p:cNvSpPr>
            <a:spLocks noGrp="1" noChangeArrowheads="1"/>
          </p:cNvSpPr>
          <p:nvPr>
            <p:ph type="body" idx="1"/>
          </p:nvPr>
        </p:nvSpPr>
        <p:spPr>
          <a:xfrm>
            <a:off x="228600" y="838200"/>
            <a:ext cx="8642350" cy="5248275"/>
          </a:xfrm>
        </p:spPr>
        <p:txBody>
          <a:bodyPr/>
          <a:lstStyle/>
          <a:p>
            <a:pPr marL="0" indent="0" eaLnBrk="1" hangingPunct="1">
              <a:buFont typeface="Wingdings" pitchFamily="2" charset="2"/>
              <a:buChar char="u"/>
            </a:pPr>
            <a:r>
              <a:rPr lang="zh-CN" altLang="en-US" sz="3200" b="1">
                <a:solidFill>
                  <a:srgbClr val="0000FF"/>
                </a:solidFill>
                <a:latin typeface="宋体" panose="02010600030101010101" pitchFamily="2" charset="-122"/>
              </a:rPr>
              <a:t>机器人</a:t>
            </a:r>
            <a:r>
              <a:rPr lang="zh-CN" altLang="en-US" b="1">
                <a:solidFill>
                  <a:srgbClr val="0000FF"/>
                </a:solidFill>
                <a:latin typeface="Times New Roman" panose="02020603050405020304" pitchFamily="18" charset="0"/>
              </a:rPr>
              <a:t> </a:t>
            </a:r>
          </a:p>
        </p:txBody>
      </p:sp>
      <p:sp>
        <p:nvSpPr>
          <p:cNvPr id="52229" name="Rectangle 4">
            <a:extLst>
              <a:ext uri="{FF2B5EF4-FFF2-40B4-BE49-F238E27FC236}">
                <a16:creationId xmlns:a16="http://schemas.microsoft.com/office/drawing/2014/main" id="{71D5CD8F-4FBD-2C47-B5A0-287CE5F3E02F}"/>
              </a:ext>
            </a:extLst>
          </p:cNvPr>
          <p:cNvSpPr>
            <a:spLocks noChangeArrowheads="1"/>
          </p:cNvSpPr>
          <p:nvPr/>
        </p:nvSpPr>
        <p:spPr bwMode="auto">
          <a:xfrm>
            <a:off x="228600" y="1524000"/>
            <a:ext cx="8686800" cy="1495425"/>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a:latin typeface="宋体" panose="02010600030101010101" pitchFamily="2" charset="-122"/>
              </a:rPr>
              <a:t> </a:t>
            </a:r>
            <a:r>
              <a:rPr lang="en-US" altLang="zh-CN" sz="2400">
                <a:latin typeface="Times New Roman" panose="02020603050405020304" pitchFamily="18" charset="0"/>
              </a:rPr>
              <a:t>20</a:t>
            </a:r>
            <a:r>
              <a:rPr lang="zh-CN" altLang="en-US" sz="2400">
                <a:latin typeface="Times New Roman" panose="02020603050405020304" pitchFamily="18" charset="0"/>
              </a:rPr>
              <a:t>世纪</a:t>
            </a:r>
            <a:r>
              <a:rPr lang="en-US" altLang="zh-CN" sz="2400">
                <a:latin typeface="Times New Roman" panose="02020603050405020304" pitchFamily="18" charset="0"/>
              </a:rPr>
              <a:t>60</a:t>
            </a:r>
            <a:r>
              <a:rPr lang="zh-CN" altLang="en-US" sz="2400">
                <a:latin typeface="Times New Roman" panose="02020603050405020304" pitchFamily="18" charset="0"/>
              </a:rPr>
              <a:t>年代</a:t>
            </a:r>
            <a:r>
              <a:rPr lang="zh-CN" altLang="en-US" sz="2400">
                <a:latin typeface="宋体" panose="02010600030101010101" pitchFamily="2" charset="-122"/>
              </a:rPr>
              <a:t>初，研制出尤尼梅特和沃莎特兰两种机器人。</a:t>
            </a:r>
          </a:p>
          <a:p>
            <a:pPr algn="just" eaLnBrk="1" hangingPunct="1">
              <a:spcBef>
                <a:spcPct val="20000"/>
              </a:spcBef>
            </a:pPr>
            <a:r>
              <a:rPr lang="zh-CN" altLang="en-US" sz="2400">
                <a:latin typeface="宋体" panose="02010600030101010101" pitchFamily="2" charset="-122"/>
              </a:rPr>
              <a:t> 机器人发展：程序控制机器人（第一代） 、自适应机器人（第二代）、智能机器人（现代）。   </a:t>
            </a:r>
          </a:p>
        </p:txBody>
      </p:sp>
      <p:pic>
        <p:nvPicPr>
          <p:cNvPr id="52230" name="Picture 7" descr="puma2">
            <a:extLst>
              <a:ext uri="{FF2B5EF4-FFF2-40B4-BE49-F238E27FC236}">
                <a16:creationId xmlns:a16="http://schemas.microsoft.com/office/drawing/2014/main" id="{B0A16446-BEF2-9248-AEDC-09E1644DB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4038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8" descr="stanfd">
            <a:extLst>
              <a:ext uri="{FF2B5EF4-FFF2-40B4-BE49-F238E27FC236}">
                <a16:creationId xmlns:a16="http://schemas.microsoft.com/office/drawing/2014/main" id="{BBF06DD4-577A-644F-8CA2-180E19303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124200"/>
            <a:ext cx="41116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8577B477-CA33-6B4D-8AC4-27DB6550DE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365E9AE-68A8-E34F-8555-6B82575DB863}" type="slidenum">
              <a:rPr lang="ja-JP" altLang="en-US" sz="1800">
                <a:solidFill>
                  <a:srgbClr val="A50021"/>
                </a:solidFill>
                <a:ea typeface="MS PGothic" panose="020B0600070205080204" pitchFamily="34" charset="-128"/>
              </a:rPr>
              <a:pPr>
                <a:lnSpc>
                  <a:spcPct val="100000"/>
                </a:lnSpc>
                <a:spcBef>
                  <a:spcPct val="0"/>
                </a:spcBef>
                <a:buClrTx/>
                <a:buFontTx/>
                <a:buNone/>
              </a:pPr>
              <a:t>51</a:t>
            </a:fld>
            <a:endParaRPr lang="en-US" altLang="ja-JP" sz="1800">
              <a:solidFill>
                <a:srgbClr val="A50021"/>
              </a:solidFill>
              <a:ea typeface="MS PGothic" panose="020B0600070205080204" pitchFamily="34" charset="-128"/>
            </a:endParaRPr>
          </a:p>
        </p:txBody>
      </p:sp>
      <p:sp>
        <p:nvSpPr>
          <p:cNvPr id="53251" name="Rectangle 2">
            <a:extLst>
              <a:ext uri="{FF2B5EF4-FFF2-40B4-BE49-F238E27FC236}">
                <a16:creationId xmlns:a16="http://schemas.microsoft.com/office/drawing/2014/main" id="{990FA949-2EB1-E54E-B983-5C496A806A47}"/>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53252" name="Rectangle 7">
            <a:extLst>
              <a:ext uri="{FF2B5EF4-FFF2-40B4-BE49-F238E27FC236}">
                <a16:creationId xmlns:a16="http://schemas.microsoft.com/office/drawing/2014/main" id="{4141DAE4-6F2F-4540-86CC-F3ADCD700BCD}"/>
              </a:ext>
            </a:extLst>
          </p:cNvPr>
          <p:cNvSpPr>
            <a:spLocks noChangeArrowheads="1"/>
          </p:cNvSpPr>
          <p:nvPr/>
        </p:nvSpPr>
        <p:spPr bwMode="auto">
          <a:xfrm>
            <a:off x="3352800" y="4953000"/>
            <a:ext cx="5257800" cy="1643063"/>
          </a:xfrm>
          <a:prstGeom prst="rect">
            <a:avLst/>
          </a:prstGeom>
          <a:gradFill rotWithShape="0">
            <a:gsLst>
              <a:gs pos="0">
                <a:srgbClr val="CCFFCC"/>
              </a:gs>
              <a:gs pos="50000">
                <a:srgbClr val="FFFFFF"/>
              </a:gs>
              <a:gs pos="100000">
                <a:srgbClr val="CCFFCC"/>
              </a:gs>
            </a:gsLst>
            <a:lin ang="18900000" scaled="1"/>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ts val="600"/>
              </a:spcBef>
            </a:pPr>
            <a:r>
              <a:rPr lang="zh-CN" altLang="en-US" b="1">
                <a:latin typeface="Times New Roman" panose="02020603050405020304" pitchFamily="18" charset="0"/>
              </a:rPr>
              <a:t>机器在感知上比人类强很多</a:t>
            </a:r>
          </a:p>
          <a:p>
            <a:pPr algn="just" eaLnBrk="1" hangingPunct="1">
              <a:spcBef>
                <a:spcPct val="0"/>
              </a:spcBef>
            </a:pPr>
            <a:r>
              <a:rPr lang="zh-CN" altLang="en-US" b="1">
                <a:latin typeface="Times New Roman" panose="02020603050405020304" pitchFamily="18" charset="0"/>
              </a:rPr>
              <a:t>机器比人类精力充沛</a:t>
            </a:r>
          </a:p>
          <a:p>
            <a:pPr algn="just" eaLnBrk="1" hangingPunct="1">
              <a:spcBef>
                <a:spcPct val="0"/>
              </a:spcBef>
            </a:pPr>
            <a:r>
              <a:rPr lang="zh-CN" altLang="en-US" b="1">
                <a:latin typeface="Times New Roman" panose="02020603050405020304" pitchFamily="18" charset="0"/>
              </a:rPr>
              <a:t>机器比人更理性</a:t>
            </a:r>
            <a:endParaRPr lang="zh-CN" altLang="en-US" b="1">
              <a:latin typeface="宋体" panose="02010600030101010101" pitchFamily="2" charset="-122"/>
            </a:endParaRPr>
          </a:p>
        </p:txBody>
      </p:sp>
      <p:pic>
        <p:nvPicPr>
          <p:cNvPr id="53253" name="图片 6">
            <a:extLst>
              <a:ext uri="{FF2B5EF4-FFF2-40B4-BE49-F238E27FC236}">
                <a16:creationId xmlns:a16="http://schemas.microsoft.com/office/drawing/2014/main" id="{F557F298-BE4D-0347-853F-B30D03E811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762000"/>
            <a:ext cx="5867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5">
            <a:extLst>
              <a:ext uri="{FF2B5EF4-FFF2-40B4-BE49-F238E27FC236}">
                <a16:creationId xmlns:a16="http://schemas.microsoft.com/office/drawing/2014/main" id="{BC335389-080A-D042-985A-3C8822F9DAB7}"/>
              </a:ext>
            </a:extLst>
          </p:cNvPr>
          <p:cNvSpPr>
            <a:spLocks noChangeArrowheads="1"/>
          </p:cNvSpPr>
          <p:nvPr/>
        </p:nvSpPr>
        <p:spPr bwMode="auto">
          <a:xfrm>
            <a:off x="381000" y="1295400"/>
            <a:ext cx="25146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无人驾驶</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a:extLst>
              <a:ext uri="{FF2B5EF4-FFF2-40B4-BE49-F238E27FC236}">
                <a16:creationId xmlns:a16="http://schemas.microsoft.com/office/drawing/2014/main" id="{130DFC4B-14A0-2848-8C34-61B3BDE5A9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05E36B5-022A-A347-906C-B6D4737A9E5B}" type="slidenum">
              <a:rPr lang="ja-JP" altLang="en-US" sz="1800">
                <a:solidFill>
                  <a:srgbClr val="A50021"/>
                </a:solidFill>
                <a:ea typeface="MS PGothic" panose="020B0600070205080204" pitchFamily="34" charset="-128"/>
              </a:rPr>
              <a:pPr>
                <a:lnSpc>
                  <a:spcPct val="100000"/>
                </a:lnSpc>
                <a:spcBef>
                  <a:spcPct val="0"/>
                </a:spcBef>
                <a:buClrTx/>
                <a:buFontTx/>
                <a:buNone/>
              </a:pPr>
              <a:t>52</a:t>
            </a:fld>
            <a:endParaRPr lang="en-US" altLang="ja-JP" sz="1800">
              <a:solidFill>
                <a:srgbClr val="A50021"/>
              </a:solidFill>
              <a:ea typeface="MS PGothic" panose="020B0600070205080204" pitchFamily="34" charset="-128"/>
            </a:endParaRPr>
          </a:p>
        </p:txBody>
      </p:sp>
      <p:sp>
        <p:nvSpPr>
          <p:cNvPr id="54275" name="Rectangle 2">
            <a:extLst>
              <a:ext uri="{FF2B5EF4-FFF2-40B4-BE49-F238E27FC236}">
                <a16:creationId xmlns:a16="http://schemas.microsoft.com/office/drawing/2014/main" id="{58577F9A-4A86-E74C-9577-66073C09357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54276" name="Rectangle 7">
            <a:extLst>
              <a:ext uri="{FF2B5EF4-FFF2-40B4-BE49-F238E27FC236}">
                <a16:creationId xmlns:a16="http://schemas.microsoft.com/office/drawing/2014/main" id="{C4D84A11-886B-3744-A03A-61DE2E73019C}"/>
              </a:ext>
            </a:extLst>
          </p:cNvPr>
          <p:cNvSpPr>
            <a:spLocks noChangeArrowheads="1"/>
          </p:cNvSpPr>
          <p:nvPr/>
        </p:nvSpPr>
        <p:spPr bwMode="auto">
          <a:xfrm>
            <a:off x="457200" y="1676400"/>
            <a:ext cx="8229600" cy="2940050"/>
          </a:xfrm>
          <a:prstGeom prst="rect">
            <a:avLst/>
          </a:prstGeom>
          <a:gradFill rotWithShape="0">
            <a:gsLst>
              <a:gs pos="0">
                <a:srgbClr val="CCFFCC"/>
              </a:gs>
              <a:gs pos="50000">
                <a:srgbClr val="FFFFFF"/>
              </a:gs>
              <a:gs pos="100000">
                <a:srgbClr val="CCFFCC"/>
              </a:gs>
            </a:gsLst>
            <a:lin ang="18900000" scaled="1"/>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ts val="600"/>
              </a:spcBef>
            </a:pPr>
            <a:r>
              <a:rPr lang="zh-CN" altLang="en-US" sz="2400" b="1">
                <a:solidFill>
                  <a:srgbClr val="0000FF"/>
                </a:solidFill>
                <a:latin typeface="Times New Roman" panose="02020603050405020304" pitchFamily="18" charset="0"/>
              </a:rPr>
              <a:t>硬件组件：</a:t>
            </a:r>
            <a:r>
              <a:rPr lang="zh-CN" altLang="en-US" sz="2400" b="1">
                <a:latin typeface="Times New Roman" panose="02020603050405020304" pitchFamily="18" charset="0"/>
              </a:rPr>
              <a:t>摄像头、激光雷达、计算处理器等新型传感器和计算组件，发动机、车身等传统汽车组件；</a:t>
            </a:r>
          </a:p>
          <a:p>
            <a:pPr algn="just" eaLnBrk="1" hangingPunct="1">
              <a:spcBef>
                <a:spcPts val="600"/>
              </a:spcBef>
            </a:pPr>
            <a:r>
              <a:rPr lang="zh-CN" altLang="en-US" sz="2400" b="1">
                <a:solidFill>
                  <a:srgbClr val="0000FF"/>
                </a:solidFill>
                <a:latin typeface="Times New Roman" panose="02020603050405020304" pitchFamily="18" charset="0"/>
              </a:rPr>
              <a:t>软件组件：</a:t>
            </a:r>
            <a:r>
              <a:rPr lang="zh-CN" altLang="en-US" sz="2400" b="1">
                <a:latin typeface="Times New Roman" panose="02020603050405020304" pitchFamily="18" charset="0"/>
              </a:rPr>
              <a:t>无人驾驶操作系统（感知、规划、控制以及汽车互联、数据平台接口等），高精度地图等；</a:t>
            </a:r>
          </a:p>
          <a:p>
            <a:pPr algn="just" eaLnBrk="1" hangingPunct="1">
              <a:spcBef>
                <a:spcPts val="600"/>
              </a:spcBef>
            </a:pPr>
            <a:r>
              <a:rPr lang="zh-CN" altLang="en-US" sz="2400" b="1">
                <a:solidFill>
                  <a:srgbClr val="0000FF"/>
                </a:solidFill>
                <a:latin typeface="Times New Roman" panose="02020603050405020304" pitchFamily="18" charset="0"/>
              </a:rPr>
              <a:t>整车制造：</a:t>
            </a:r>
            <a:r>
              <a:rPr lang="zh-CN" altLang="en-US" sz="2400" b="1">
                <a:latin typeface="Times New Roman" panose="02020603050405020304" pitchFamily="18" charset="0"/>
              </a:rPr>
              <a:t>超级复杂、重资产、且利润率不高的工程；</a:t>
            </a:r>
            <a:endParaRPr lang="en-US" altLang="zh-CN" sz="2400" b="1">
              <a:latin typeface="Times New Roman" panose="02020603050405020304" pitchFamily="18" charset="0"/>
            </a:endParaRPr>
          </a:p>
          <a:p>
            <a:pPr algn="just" eaLnBrk="1" hangingPunct="1">
              <a:spcBef>
                <a:spcPts val="600"/>
              </a:spcBef>
            </a:pPr>
            <a:r>
              <a:rPr lang="zh-CN" altLang="en-US" sz="2400" b="1">
                <a:solidFill>
                  <a:srgbClr val="0000FF"/>
                </a:solidFill>
                <a:latin typeface="Verdana" panose="020B0604030504040204" pitchFamily="34" charset="0"/>
              </a:rPr>
              <a:t>网络</a:t>
            </a:r>
            <a:r>
              <a:rPr lang="zh-CN" altLang="en-US" sz="2400" b="1">
                <a:solidFill>
                  <a:srgbClr val="0000FF"/>
                </a:solidFill>
                <a:latin typeface="Times New Roman" panose="02020603050405020304" pitchFamily="18" charset="0"/>
              </a:rPr>
              <a:t>：</a:t>
            </a:r>
            <a:r>
              <a:rPr lang="zh-CN" altLang="en-US" sz="2400" b="1">
                <a:latin typeface="Times New Roman" panose="02020603050405020304" pitchFamily="18" charset="0"/>
              </a:rPr>
              <a:t>类似滴滴、</a:t>
            </a:r>
            <a:r>
              <a:rPr lang="en-US" altLang="zh-CN" sz="2400" b="1">
                <a:latin typeface="Times New Roman" panose="02020603050405020304" pitchFamily="18" charset="0"/>
              </a:rPr>
              <a:t>Uber</a:t>
            </a:r>
            <a:r>
              <a:rPr lang="zh-CN" altLang="en-US" sz="2400" b="1">
                <a:latin typeface="Times New Roman" panose="02020603050405020304" pitchFamily="18" charset="0"/>
              </a:rPr>
              <a:t>、</a:t>
            </a:r>
            <a:r>
              <a:rPr lang="en-US" altLang="zh-CN" sz="2400" b="1">
                <a:latin typeface="Times New Roman" panose="02020603050405020304" pitchFamily="18" charset="0"/>
              </a:rPr>
              <a:t>Lyft</a:t>
            </a:r>
            <a:r>
              <a:rPr lang="zh-CN" altLang="en-US" sz="2400" b="1">
                <a:latin typeface="Times New Roman" panose="02020603050405020304" pitchFamily="18" charset="0"/>
              </a:rPr>
              <a:t>这样的出行网络。</a:t>
            </a:r>
            <a:endParaRPr lang="zh-CN" altLang="en-US" sz="2400" b="1">
              <a:latin typeface="宋体" panose="02010600030101010101" pitchFamily="2" charset="-122"/>
            </a:endParaRPr>
          </a:p>
        </p:txBody>
      </p:sp>
      <p:sp>
        <p:nvSpPr>
          <p:cNvPr id="54277" name="Text Box 4">
            <a:extLst>
              <a:ext uri="{FF2B5EF4-FFF2-40B4-BE49-F238E27FC236}">
                <a16:creationId xmlns:a16="http://schemas.microsoft.com/office/drawing/2014/main" id="{B06A9F69-1CA5-2D4D-B921-5309F28D1694}"/>
              </a:ext>
            </a:extLst>
          </p:cNvPr>
          <p:cNvSpPr txBox="1">
            <a:spLocks noChangeArrowheads="1"/>
          </p:cNvSpPr>
          <p:nvPr/>
        </p:nvSpPr>
        <p:spPr bwMode="auto">
          <a:xfrm>
            <a:off x="914400" y="990600"/>
            <a:ext cx="5233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b="1">
                <a:solidFill>
                  <a:srgbClr val="0000FF"/>
                </a:solidFill>
                <a:latin typeface="宋体" panose="02010600030101010101" pitchFamily="2" charset="-122"/>
              </a:rPr>
              <a:t>无人驾驶商业化的四个关键要素</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86B96A28-A026-6045-A69B-59C3A4563F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8B910CB-B0F8-1945-911E-AAD6D855F109}" type="slidenum">
              <a:rPr lang="ja-JP" altLang="en-US" sz="1800">
                <a:solidFill>
                  <a:srgbClr val="A50021"/>
                </a:solidFill>
                <a:ea typeface="MS PGothic" panose="020B0600070205080204" pitchFamily="34" charset="-128"/>
              </a:rPr>
              <a:pPr>
                <a:lnSpc>
                  <a:spcPct val="100000"/>
                </a:lnSpc>
                <a:spcBef>
                  <a:spcPct val="0"/>
                </a:spcBef>
                <a:buClrTx/>
                <a:buFontTx/>
                <a:buNone/>
              </a:pPr>
              <a:t>53</a:t>
            </a:fld>
            <a:endParaRPr lang="en-US" altLang="ja-JP" sz="1800">
              <a:solidFill>
                <a:srgbClr val="A50021"/>
              </a:solidFill>
              <a:ea typeface="MS PGothic" panose="020B0600070205080204" pitchFamily="34" charset="-128"/>
            </a:endParaRPr>
          </a:p>
        </p:txBody>
      </p:sp>
      <p:sp>
        <p:nvSpPr>
          <p:cNvPr id="55299" name="Rectangle 2">
            <a:extLst>
              <a:ext uri="{FF2B5EF4-FFF2-40B4-BE49-F238E27FC236}">
                <a16:creationId xmlns:a16="http://schemas.microsoft.com/office/drawing/2014/main" id="{6CFF45AA-5FD5-8541-B6D6-DEF6EF05D1E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55300" name="Rectangle 9">
            <a:extLst>
              <a:ext uri="{FF2B5EF4-FFF2-40B4-BE49-F238E27FC236}">
                <a16:creationId xmlns:a16="http://schemas.microsoft.com/office/drawing/2014/main" id="{13EC01FE-3555-744C-8084-5091FC493918}"/>
              </a:ext>
            </a:extLst>
          </p:cNvPr>
          <p:cNvSpPr>
            <a:spLocks noChangeArrowheads="1"/>
          </p:cNvSpPr>
          <p:nvPr/>
        </p:nvSpPr>
        <p:spPr bwMode="auto">
          <a:xfrm>
            <a:off x="457200" y="990600"/>
            <a:ext cx="4000500" cy="6159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lstStyle>
            <a:lvl1pPr marL="342900" indent="-342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20000"/>
              </a:spcBef>
              <a:buClrTx/>
              <a:buFontTx/>
              <a:buNone/>
            </a:pPr>
            <a:r>
              <a:rPr lang="zh-CN" altLang="en-US" sz="3600">
                <a:solidFill>
                  <a:srgbClr val="0000CC"/>
                </a:solidFill>
                <a:latin typeface="Times New Roman" panose="02020603050405020304" pitchFamily="18" charset="0"/>
                <a:ea typeface="黑体" panose="02010609060101010101" pitchFamily="49" charset="-122"/>
              </a:rPr>
              <a:t>达芬奇手术机器人</a:t>
            </a:r>
            <a:endParaRPr lang="zh-CN" altLang="en-US" sz="3600" b="1">
              <a:solidFill>
                <a:srgbClr val="0000CC"/>
              </a:solidFill>
              <a:latin typeface="Verdana" panose="020B0604030504040204" pitchFamily="34" charset="0"/>
            </a:endParaRPr>
          </a:p>
        </p:txBody>
      </p:sp>
      <p:sp>
        <p:nvSpPr>
          <p:cNvPr id="55301" name="Text Box 2">
            <a:extLst>
              <a:ext uri="{FF2B5EF4-FFF2-40B4-BE49-F238E27FC236}">
                <a16:creationId xmlns:a16="http://schemas.microsoft.com/office/drawing/2014/main" id="{83F1B79E-ED57-054D-BD66-8B35B2FFD460}"/>
              </a:ext>
            </a:extLst>
          </p:cNvPr>
          <p:cNvSpPr txBox="1">
            <a:spLocks noChangeArrowheads="1"/>
          </p:cNvSpPr>
          <p:nvPr/>
        </p:nvSpPr>
        <p:spPr bwMode="auto">
          <a:xfrm>
            <a:off x="314325" y="1704975"/>
            <a:ext cx="864393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fontAlgn="ctr" hangingPunct="1">
              <a:lnSpc>
                <a:spcPct val="140000"/>
              </a:lnSpc>
              <a:spcBef>
                <a:spcPct val="50000"/>
              </a:spcBef>
              <a:buClrTx/>
              <a:buFontTx/>
              <a:buNone/>
            </a:pPr>
            <a:r>
              <a:rPr lang="zh-CN" altLang="en-US" sz="2400" b="1">
                <a:latin typeface="Times New Roman" panose="02020603050405020304" pitchFamily="18" charset="0"/>
              </a:rPr>
              <a:t>这是以</a:t>
            </a:r>
            <a:r>
              <a:rPr lang="en-US" altLang="zh-CN" sz="2400" b="1">
                <a:latin typeface="Times New Roman" panose="02020603050405020304" pitchFamily="18" charset="0"/>
              </a:rPr>
              <a:t>500</a:t>
            </a:r>
            <a:r>
              <a:rPr lang="zh-CN" altLang="en-US" sz="2400" b="1">
                <a:latin typeface="Times New Roman" panose="02020603050405020304" pitchFamily="18" charset="0"/>
              </a:rPr>
              <a:t>年前意大利文艺复兴时期的伟大艺术家达芬奇在图纸上画的机器人雏形而设计的</a:t>
            </a:r>
            <a:r>
              <a:rPr lang="zh-CN" altLang="en-US" sz="2400" b="1">
                <a:latin typeface="Verdana" panose="020B0604030504040204" pitchFamily="34" charset="0"/>
              </a:rPr>
              <a:t>。</a:t>
            </a:r>
            <a:endParaRPr lang="en-US" altLang="zh-CN" sz="2400" b="1">
              <a:latin typeface="Verdana" panose="020B0604030504040204" pitchFamily="34" charset="0"/>
            </a:endParaRPr>
          </a:p>
          <a:p>
            <a:pPr eaLnBrk="1" fontAlgn="ctr" hangingPunct="1">
              <a:lnSpc>
                <a:spcPct val="140000"/>
              </a:lnSpc>
              <a:spcBef>
                <a:spcPct val="50000"/>
              </a:spcBef>
              <a:buClrTx/>
              <a:buFontTx/>
              <a:buNone/>
            </a:pPr>
            <a:r>
              <a:rPr lang="zh-CN" altLang="en-US" sz="2400" b="1">
                <a:solidFill>
                  <a:srgbClr val="FF3300"/>
                </a:solidFill>
                <a:latin typeface="Verdana" panose="020B0604030504040204" pitchFamily="34" charset="0"/>
              </a:rPr>
              <a:t>●</a:t>
            </a:r>
            <a:r>
              <a:rPr lang="zh-CN" altLang="en-US" sz="2400" b="1">
                <a:solidFill>
                  <a:schemeClr val="tx2"/>
                </a:solidFill>
                <a:latin typeface="Times New Roman" panose="02020603050405020304" pitchFamily="18" charset="0"/>
              </a:rPr>
              <a:t>正式名称：内窥镜手术器械控制系统</a:t>
            </a:r>
            <a:endParaRPr lang="en-US" altLang="zh-CN" sz="2400" b="1">
              <a:solidFill>
                <a:schemeClr val="tx2"/>
              </a:solidFill>
              <a:latin typeface="Times New Roman" panose="02020603050405020304" pitchFamily="18" charset="0"/>
            </a:endParaRPr>
          </a:p>
          <a:p>
            <a:pPr eaLnBrk="1" fontAlgn="ctr" hangingPunct="1">
              <a:lnSpc>
                <a:spcPct val="140000"/>
              </a:lnSpc>
              <a:spcBef>
                <a:spcPct val="50000"/>
              </a:spcBef>
              <a:buClrTx/>
              <a:buFontTx/>
              <a:buNone/>
            </a:pPr>
            <a:r>
              <a:rPr lang="zh-CN" altLang="en-US" sz="2400" b="1">
                <a:solidFill>
                  <a:srgbClr val="FF3300"/>
                </a:solidFill>
                <a:latin typeface="Verdana" panose="020B0604030504040204" pitchFamily="34" charset="0"/>
              </a:rPr>
              <a:t>●</a:t>
            </a:r>
            <a:r>
              <a:rPr lang="zh-CN" altLang="en-US" sz="2400" b="1">
                <a:solidFill>
                  <a:schemeClr val="tx2"/>
                </a:solidFill>
                <a:latin typeface="Times New Roman" panose="02020603050405020304" pitchFamily="18" charset="0"/>
              </a:rPr>
              <a:t>技术来源：斯坦福研究院（</a:t>
            </a:r>
            <a:r>
              <a:rPr lang="en-US" altLang="zh-CN" sz="2400" b="1">
                <a:solidFill>
                  <a:schemeClr val="tx2"/>
                </a:solidFill>
                <a:latin typeface="Times New Roman" panose="02020603050405020304" pitchFamily="18" charset="0"/>
              </a:rPr>
              <a:t>SRI</a:t>
            </a:r>
            <a:r>
              <a:rPr lang="zh-CN" altLang="en-US" sz="2400" b="1">
                <a:solidFill>
                  <a:schemeClr val="tx2"/>
                </a:solidFill>
                <a:latin typeface="Times New Roman" panose="02020603050405020304" pitchFamily="18" charset="0"/>
              </a:rPr>
              <a:t>）</a:t>
            </a:r>
            <a:endParaRPr lang="en-US" altLang="zh-CN" sz="2400" b="1">
              <a:solidFill>
                <a:schemeClr val="tx2"/>
              </a:solidFill>
              <a:latin typeface="Times New Roman" panose="02020603050405020304" pitchFamily="18" charset="0"/>
            </a:endParaRPr>
          </a:p>
          <a:p>
            <a:pPr eaLnBrk="1" fontAlgn="ctr" hangingPunct="1">
              <a:lnSpc>
                <a:spcPct val="140000"/>
              </a:lnSpc>
              <a:spcBef>
                <a:spcPct val="50000"/>
              </a:spcBef>
              <a:buClrTx/>
              <a:buFontTx/>
              <a:buNone/>
            </a:pPr>
            <a:r>
              <a:rPr lang="zh-CN" altLang="en-US" sz="2400" b="1">
                <a:solidFill>
                  <a:srgbClr val="FF3300"/>
                </a:solidFill>
                <a:latin typeface="Verdana" panose="020B0604030504040204" pitchFamily="34" charset="0"/>
              </a:rPr>
              <a:t>●</a:t>
            </a:r>
            <a:r>
              <a:rPr lang="zh-CN" altLang="en-US" sz="2400" b="1">
                <a:solidFill>
                  <a:schemeClr val="tx2"/>
                </a:solidFill>
                <a:latin typeface="Times New Roman" panose="02020603050405020304" pitchFamily="18" charset="0"/>
              </a:rPr>
              <a:t>生产销售：直觉手术机器人公司（</a:t>
            </a:r>
            <a:r>
              <a:rPr lang="en-US" altLang="zh-CN" sz="2400" b="1">
                <a:solidFill>
                  <a:schemeClr val="tx2"/>
                </a:solidFill>
                <a:latin typeface="Times New Roman" panose="02020603050405020304" pitchFamily="18" charset="0"/>
              </a:rPr>
              <a:t>1995</a:t>
            </a:r>
            <a:r>
              <a:rPr lang="zh-CN" altLang="en-US" sz="2400" b="1">
                <a:solidFill>
                  <a:schemeClr val="tx2"/>
                </a:solidFill>
                <a:latin typeface="Times New Roman" panose="02020603050405020304" pitchFamily="18" charset="0"/>
              </a:rPr>
              <a:t>年成立）</a:t>
            </a:r>
            <a:endParaRPr lang="en-US" altLang="zh-CN" sz="2400" b="1">
              <a:solidFill>
                <a:schemeClr val="tx2"/>
              </a:solidFill>
              <a:latin typeface="Times New Roman" panose="02020603050405020304" pitchFamily="18" charset="0"/>
            </a:endParaRPr>
          </a:p>
          <a:p>
            <a:pPr eaLnBrk="1" fontAlgn="ctr" hangingPunct="1">
              <a:lnSpc>
                <a:spcPct val="140000"/>
              </a:lnSpc>
              <a:spcBef>
                <a:spcPct val="50000"/>
              </a:spcBef>
              <a:buClrTx/>
              <a:buFontTx/>
              <a:buNone/>
            </a:pPr>
            <a:r>
              <a:rPr lang="zh-CN" altLang="en-US" sz="2400" b="1">
                <a:solidFill>
                  <a:srgbClr val="FF3300"/>
                </a:solidFill>
                <a:latin typeface="Verdana" panose="020B0604030504040204" pitchFamily="34" charset="0"/>
              </a:rPr>
              <a:t>● </a:t>
            </a:r>
            <a:r>
              <a:rPr lang="en-US" altLang="zh-CN" sz="2400" b="1">
                <a:solidFill>
                  <a:schemeClr val="tx2"/>
                </a:solidFill>
                <a:latin typeface="Times New Roman" panose="02020603050405020304" pitchFamily="18" charset="0"/>
              </a:rPr>
              <a:t>1996</a:t>
            </a:r>
            <a:r>
              <a:rPr lang="zh-CN" altLang="en-US" sz="2400" b="1">
                <a:solidFill>
                  <a:schemeClr val="tx2"/>
                </a:solidFill>
                <a:latin typeface="Times New Roman" panose="02020603050405020304" pitchFamily="18" charset="0"/>
              </a:rPr>
              <a:t>、</a:t>
            </a:r>
            <a:r>
              <a:rPr lang="en-US" altLang="zh-CN" sz="2400" b="1">
                <a:solidFill>
                  <a:schemeClr val="tx2"/>
                </a:solidFill>
                <a:latin typeface="Times New Roman" panose="02020603050405020304" pitchFamily="18" charset="0"/>
              </a:rPr>
              <a:t>2006</a:t>
            </a:r>
            <a:r>
              <a:rPr lang="zh-CN" altLang="en-US" sz="2400" b="1">
                <a:solidFill>
                  <a:schemeClr val="tx2"/>
                </a:solidFill>
                <a:latin typeface="Times New Roman" panose="02020603050405020304" pitchFamily="18" charset="0"/>
              </a:rPr>
              <a:t>、</a:t>
            </a:r>
            <a:r>
              <a:rPr lang="en-US" altLang="zh-CN" sz="2400" b="1">
                <a:solidFill>
                  <a:schemeClr val="tx2"/>
                </a:solidFill>
                <a:latin typeface="Times New Roman" panose="02020603050405020304" pitchFamily="18" charset="0"/>
              </a:rPr>
              <a:t>2009</a:t>
            </a:r>
            <a:r>
              <a:rPr lang="zh-CN" altLang="en-US" sz="2400" b="1">
                <a:solidFill>
                  <a:schemeClr val="tx2"/>
                </a:solidFill>
                <a:latin typeface="Times New Roman" panose="02020603050405020304" pitchFamily="18" charset="0"/>
              </a:rPr>
              <a:t>、</a:t>
            </a:r>
            <a:r>
              <a:rPr lang="en-US" altLang="zh-CN" sz="2400" b="1">
                <a:solidFill>
                  <a:schemeClr val="tx2"/>
                </a:solidFill>
                <a:latin typeface="Times New Roman" panose="02020603050405020304" pitchFamily="18" charset="0"/>
              </a:rPr>
              <a:t>2014</a:t>
            </a:r>
            <a:r>
              <a:rPr lang="zh-CN" altLang="en-US" sz="2400" b="1">
                <a:solidFill>
                  <a:schemeClr val="tx2"/>
                </a:solidFill>
                <a:latin typeface="Times New Roman" panose="02020603050405020304" pitchFamily="18" charset="0"/>
              </a:rPr>
              <a:t>年第一、二、三、四代</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a:extLst>
              <a:ext uri="{FF2B5EF4-FFF2-40B4-BE49-F238E27FC236}">
                <a16:creationId xmlns:a16="http://schemas.microsoft.com/office/drawing/2014/main" id="{1C9BBFF8-8F07-D94C-8B90-9DD5C99323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0CC520C1-10FA-984A-B6A3-9269432428DF}" type="slidenum">
              <a:rPr lang="ja-JP" altLang="en-US" sz="1800">
                <a:solidFill>
                  <a:srgbClr val="A50021"/>
                </a:solidFill>
                <a:ea typeface="MS PGothic" panose="020B0600070205080204" pitchFamily="34" charset="-128"/>
              </a:rPr>
              <a:pPr>
                <a:lnSpc>
                  <a:spcPct val="100000"/>
                </a:lnSpc>
                <a:spcBef>
                  <a:spcPct val="0"/>
                </a:spcBef>
                <a:buClrTx/>
                <a:buFontTx/>
                <a:buNone/>
              </a:pPr>
              <a:t>54</a:t>
            </a:fld>
            <a:endParaRPr lang="en-US" altLang="ja-JP" sz="1800">
              <a:solidFill>
                <a:srgbClr val="A50021"/>
              </a:solidFill>
              <a:ea typeface="MS PGothic" panose="020B0600070205080204" pitchFamily="34" charset="-128"/>
            </a:endParaRPr>
          </a:p>
        </p:txBody>
      </p:sp>
      <p:sp>
        <p:nvSpPr>
          <p:cNvPr id="56323" name="Rectangle 2">
            <a:extLst>
              <a:ext uri="{FF2B5EF4-FFF2-40B4-BE49-F238E27FC236}">
                <a16:creationId xmlns:a16="http://schemas.microsoft.com/office/drawing/2014/main" id="{09009AA3-7BB0-6149-88AE-A964F441972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pic>
        <p:nvPicPr>
          <p:cNvPr id="56324" name="图片 10">
            <a:extLst>
              <a:ext uri="{FF2B5EF4-FFF2-40B4-BE49-F238E27FC236}">
                <a16:creationId xmlns:a16="http://schemas.microsoft.com/office/drawing/2014/main" id="{EDD158F5-2BAA-C345-B32B-EC1F3FB3C4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928813"/>
            <a:ext cx="719455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9">
            <a:extLst>
              <a:ext uri="{FF2B5EF4-FFF2-40B4-BE49-F238E27FC236}">
                <a16:creationId xmlns:a16="http://schemas.microsoft.com/office/drawing/2014/main" id="{E26151F2-E732-9843-A60F-D79BFE0519F5}"/>
              </a:ext>
            </a:extLst>
          </p:cNvPr>
          <p:cNvSpPr>
            <a:spLocks noChangeArrowheads="1"/>
          </p:cNvSpPr>
          <p:nvPr/>
        </p:nvSpPr>
        <p:spPr bwMode="auto">
          <a:xfrm>
            <a:off x="457200" y="990600"/>
            <a:ext cx="4000500" cy="6159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lstStyle>
            <a:lvl1pPr marL="342900" indent="-342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20000"/>
              </a:spcBef>
              <a:buClrTx/>
              <a:buFontTx/>
              <a:buNone/>
            </a:pPr>
            <a:r>
              <a:rPr lang="zh-CN" altLang="en-US" sz="3600">
                <a:solidFill>
                  <a:srgbClr val="0000CC"/>
                </a:solidFill>
                <a:latin typeface="Times New Roman" panose="02020603050405020304" pitchFamily="18" charset="0"/>
                <a:ea typeface="黑体" panose="02010609060101010101" pitchFamily="49" charset="-122"/>
              </a:rPr>
              <a:t>达芬奇手术机器人</a:t>
            </a:r>
            <a:endParaRPr lang="zh-CN" altLang="en-US" sz="3600" b="1">
              <a:solidFill>
                <a:srgbClr val="0000CC"/>
              </a:solidFill>
              <a:latin typeface="Verdana" panose="020B0604030504040204" pitchFamily="34" charset="0"/>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2893EB74-5803-6B43-8D50-A2C8A71A28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F7170A8-1E06-634E-AB00-31FDB4BF771F}" type="slidenum">
              <a:rPr lang="ja-JP" altLang="en-US" sz="1800">
                <a:solidFill>
                  <a:srgbClr val="A50021"/>
                </a:solidFill>
                <a:ea typeface="MS PGothic" panose="020B0600070205080204" pitchFamily="34" charset="-128"/>
              </a:rPr>
              <a:pPr>
                <a:lnSpc>
                  <a:spcPct val="100000"/>
                </a:lnSpc>
                <a:spcBef>
                  <a:spcPct val="0"/>
                </a:spcBef>
                <a:buClrTx/>
                <a:buFontTx/>
                <a:buNone/>
              </a:pPr>
              <a:t>55</a:t>
            </a:fld>
            <a:endParaRPr lang="en-US" altLang="ja-JP" sz="1800">
              <a:solidFill>
                <a:srgbClr val="A50021"/>
              </a:solidFill>
              <a:ea typeface="MS PGothic" panose="020B0600070205080204" pitchFamily="34" charset="-128"/>
            </a:endParaRPr>
          </a:p>
        </p:txBody>
      </p:sp>
      <p:sp>
        <p:nvSpPr>
          <p:cNvPr id="57347" name="Rectangle 2">
            <a:extLst>
              <a:ext uri="{FF2B5EF4-FFF2-40B4-BE49-F238E27FC236}">
                <a16:creationId xmlns:a16="http://schemas.microsoft.com/office/drawing/2014/main" id="{163B5E6E-536E-AF4B-A348-3621D5EE483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pic>
        <p:nvPicPr>
          <p:cNvPr id="57348" name="图片 10">
            <a:extLst>
              <a:ext uri="{FF2B5EF4-FFF2-40B4-BE49-F238E27FC236}">
                <a16:creationId xmlns:a16="http://schemas.microsoft.com/office/drawing/2014/main" id="{90CA50BD-947F-5B48-A00A-372A2932D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57375"/>
            <a:ext cx="6821488"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9">
            <a:extLst>
              <a:ext uri="{FF2B5EF4-FFF2-40B4-BE49-F238E27FC236}">
                <a16:creationId xmlns:a16="http://schemas.microsoft.com/office/drawing/2014/main" id="{B2FE59B9-DED1-3E44-B076-7A25F7CDD78B}"/>
              </a:ext>
            </a:extLst>
          </p:cNvPr>
          <p:cNvSpPr>
            <a:spLocks noChangeArrowheads="1"/>
          </p:cNvSpPr>
          <p:nvPr/>
        </p:nvSpPr>
        <p:spPr bwMode="auto">
          <a:xfrm>
            <a:off x="457200" y="990600"/>
            <a:ext cx="4000500" cy="6159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lstStyle>
            <a:lvl1pPr marL="342900" indent="-342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00000"/>
              </a:lnSpc>
              <a:spcBef>
                <a:spcPct val="20000"/>
              </a:spcBef>
              <a:buClrTx/>
              <a:buFontTx/>
              <a:buNone/>
            </a:pPr>
            <a:r>
              <a:rPr lang="zh-CN" altLang="en-US" sz="3600">
                <a:solidFill>
                  <a:srgbClr val="0000CC"/>
                </a:solidFill>
                <a:latin typeface="Times New Roman" panose="02020603050405020304" pitchFamily="18" charset="0"/>
                <a:ea typeface="黑体" panose="02010609060101010101" pitchFamily="49" charset="-122"/>
              </a:rPr>
              <a:t>达芬奇手术机器人</a:t>
            </a:r>
            <a:endParaRPr lang="zh-CN" altLang="en-US" sz="3600" b="1">
              <a:solidFill>
                <a:srgbClr val="0000CC"/>
              </a:solidFill>
              <a:latin typeface="Verdana" panose="020B0604030504040204" pitchFamily="34" charset="0"/>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a:extLst>
              <a:ext uri="{FF2B5EF4-FFF2-40B4-BE49-F238E27FC236}">
                <a16:creationId xmlns:a16="http://schemas.microsoft.com/office/drawing/2014/main" id="{8D801B84-CBD9-F34A-9836-CD023155CC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4CC4DB8-D09F-5444-BD89-684D9E64300F}" type="slidenum">
              <a:rPr lang="ja-JP" altLang="en-US" sz="1800">
                <a:solidFill>
                  <a:srgbClr val="A50021"/>
                </a:solidFill>
                <a:ea typeface="MS PGothic" panose="020B0600070205080204" pitchFamily="34" charset="-128"/>
              </a:rPr>
              <a:pPr>
                <a:lnSpc>
                  <a:spcPct val="100000"/>
                </a:lnSpc>
                <a:spcBef>
                  <a:spcPct val="0"/>
                </a:spcBef>
                <a:buClrTx/>
                <a:buFontTx/>
                <a:buNone/>
              </a:pPr>
              <a:t>56</a:t>
            </a:fld>
            <a:endParaRPr lang="en-US" altLang="ja-JP" sz="1800">
              <a:solidFill>
                <a:srgbClr val="A50021"/>
              </a:solidFill>
              <a:ea typeface="MS PGothic" panose="020B0600070205080204" pitchFamily="34" charset="-128"/>
            </a:endParaRPr>
          </a:p>
        </p:txBody>
      </p:sp>
      <p:sp>
        <p:nvSpPr>
          <p:cNvPr id="58371" name="Rectangle 2">
            <a:extLst>
              <a:ext uri="{FF2B5EF4-FFF2-40B4-BE49-F238E27FC236}">
                <a16:creationId xmlns:a16="http://schemas.microsoft.com/office/drawing/2014/main" id="{C484FAC1-E20A-EB44-ABFB-34F301506B8B}"/>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pic>
        <p:nvPicPr>
          <p:cNvPr id="58372" name="图片 4">
            <a:extLst>
              <a:ext uri="{FF2B5EF4-FFF2-40B4-BE49-F238E27FC236}">
                <a16:creationId xmlns:a16="http://schemas.microsoft.com/office/drawing/2014/main" id="{EA7170E7-AF55-3947-A056-E771395A7F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09800"/>
            <a:ext cx="4343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9">
            <a:extLst>
              <a:ext uri="{FF2B5EF4-FFF2-40B4-BE49-F238E27FC236}">
                <a16:creationId xmlns:a16="http://schemas.microsoft.com/office/drawing/2014/main" id="{5663D64E-6431-2044-A124-DC11AA86BBDB}"/>
              </a:ext>
            </a:extLst>
          </p:cNvPr>
          <p:cNvSpPr>
            <a:spLocks noChangeArrowheads="1"/>
          </p:cNvSpPr>
          <p:nvPr/>
        </p:nvSpPr>
        <p:spPr bwMode="auto">
          <a:xfrm>
            <a:off x="1905000" y="5867400"/>
            <a:ext cx="5257800" cy="609600"/>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rPr>
              <a:t>生产线上分布着</a:t>
            </a:r>
            <a:r>
              <a:rPr lang="en-US" altLang="zh-CN">
                <a:latin typeface="Times New Roman" panose="02020603050405020304" pitchFamily="18" charset="0"/>
              </a:rPr>
              <a:t>250</a:t>
            </a:r>
            <a:r>
              <a:rPr lang="zh-CN" altLang="en-US">
                <a:latin typeface="Times New Roman" panose="02020603050405020304" pitchFamily="18" charset="0"/>
              </a:rPr>
              <a:t>个机器人</a:t>
            </a:r>
            <a:endParaRPr lang="en-US" altLang="zh-CN">
              <a:latin typeface="Times New Roman" panose="02020603050405020304" pitchFamily="18" charset="0"/>
            </a:endParaRPr>
          </a:p>
        </p:txBody>
      </p:sp>
      <p:sp>
        <p:nvSpPr>
          <p:cNvPr id="58374" name="Rectangle 9">
            <a:extLst>
              <a:ext uri="{FF2B5EF4-FFF2-40B4-BE49-F238E27FC236}">
                <a16:creationId xmlns:a16="http://schemas.microsoft.com/office/drawing/2014/main" id="{9324F60B-E896-8740-AAF4-651881A44734}"/>
              </a:ext>
            </a:extLst>
          </p:cNvPr>
          <p:cNvSpPr>
            <a:spLocks noChangeArrowheads="1"/>
          </p:cNvSpPr>
          <p:nvPr/>
        </p:nvSpPr>
        <p:spPr bwMode="auto">
          <a:xfrm>
            <a:off x="304800" y="1066800"/>
            <a:ext cx="6096000" cy="757238"/>
          </a:xfrm>
          <a:prstGeom prst="rect">
            <a:avLst/>
          </a:prstGeom>
          <a:gradFill rotWithShape="0">
            <a:gsLst>
              <a:gs pos="0">
                <a:srgbClr val="CCFFFF"/>
              </a:gs>
              <a:gs pos="100000">
                <a:srgbClr val="FFFFFF"/>
              </a:gs>
            </a:gsLst>
            <a:path path="rect">
              <a:fillToRect r="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solidFill>
                  <a:srgbClr val="0000CC"/>
                </a:solidFill>
                <a:latin typeface="Times New Roman" panose="02020603050405020304" pitchFamily="18" charset="0"/>
                <a:ea typeface="黑体" panose="02010609060101010101" pitchFamily="49" charset="-122"/>
              </a:rPr>
              <a:t>广汽菲亚特白车身生产线</a:t>
            </a:r>
          </a:p>
        </p:txBody>
      </p:sp>
      <p:pic>
        <p:nvPicPr>
          <p:cNvPr id="58375" name="图片 7">
            <a:extLst>
              <a:ext uri="{FF2B5EF4-FFF2-40B4-BE49-F238E27FC236}">
                <a16:creationId xmlns:a16="http://schemas.microsoft.com/office/drawing/2014/main" id="{9FDAD57B-7F3A-1D4F-8D7A-0F2CC61602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4471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EA4A0123-576A-9D4C-8BF6-8D0C4743C8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51214B4-60D2-2F4C-AE58-CDD6950794C3}" type="slidenum">
              <a:rPr lang="ja-JP" altLang="en-US" sz="1800">
                <a:solidFill>
                  <a:srgbClr val="A50021"/>
                </a:solidFill>
                <a:ea typeface="MS PGothic" panose="020B0600070205080204" pitchFamily="34" charset="-128"/>
              </a:rPr>
              <a:pPr>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59395" name="Rectangle 2">
            <a:extLst>
              <a:ext uri="{FF2B5EF4-FFF2-40B4-BE49-F238E27FC236}">
                <a16:creationId xmlns:a16="http://schemas.microsoft.com/office/drawing/2014/main" id="{B3FC9831-95FB-E44D-BEA7-97CD68C887A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59396" name="Rectangle 9">
            <a:extLst>
              <a:ext uri="{FF2B5EF4-FFF2-40B4-BE49-F238E27FC236}">
                <a16:creationId xmlns:a16="http://schemas.microsoft.com/office/drawing/2014/main" id="{809D187D-5E93-8042-BC61-97060329B985}"/>
              </a:ext>
            </a:extLst>
          </p:cNvPr>
          <p:cNvSpPr>
            <a:spLocks noChangeArrowheads="1"/>
          </p:cNvSpPr>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endParaRPr lang="zh-CN" altLang="zh-CN" b="1">
              <a:latin typeface="Times New Roman" panose="02020603050405020304" pitchFamily="18" charset="0"/>
            </a:endParaRPr>
          </a:p>
        </p:txBody>
      </p:sp>
      <p:sp>
        <p:nvSpPr>
          <p:cNvPr id="59397" name="Rectangle 10">
            <a:extLst>
              <a:ext uri="{FF2B5EF4-FFF2-40B4-BE49-F238E27FC236}">
                <a16:creationId xmlns:a16="http://schemas.microsoft.com/office/drawing/2014/main" id="{40FF9BA5-41E2-A14D-AFC2-6D6021AC5474}"/>
              </a:ext>
            </a:extLst>
          </p:cNvPr>
          <p:cNvSpPr>
            <a:spLocks noChangeArrowheads="1"/>
          </p:cNvSpPr>
          <p:nvPr/>
        </p:nvSpPr>
        <p:spPr bwMode="auto">
          <a:xfrm>
            <a:off x="304800" y="928688"/>
            <a:ext cx="845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en-US" altLang="zh-CN" sz="3200" b="1">
                <a:latin typeface="Times New Roman" panose="02020603050405020304" pitchFamily="18" charset="0"/>
              </a:rPr>
              <a:t> </a:t>
            </a:r>
            <a:r>
              <a:rPr lang="zh-CN" altLang="en-US" sz="3200" b="1">
                <a:solidFill>
                  <a:srgbClr val="0000FF"/>
                </a:solidFill>
                <a:latin typeface="Times New Roman" panose="02020603050405020304" pitchFamily="18" charset="0"/>
              </a:rPr>
              <a:t>组合优化问题</a:t>
            </a:r>
            <a:r>
              <a:rPr lang="zh-CN" altLang="en-US" sz="3200" b="1">
                <a:solidFill>
                  <a:srgbClr val="0000FF"/>
                </a:solidFill>
                <a:latin typeface="宋体" panose="02010600030101010101" pitchFamily="2" charset="-122"/>
              </a:rPr>
              <a:t> </a:t>
            </a:r>
          </a:p>
        </p:txBody>
      </p:sp>
      <p:sp>
        <p:nvSpPr>
          <p:cNvPr id="59398" name="Rectangle 11">
            <a:extLst>
              <a:ext uri="{FF2B5EF4-FFF2-40B4-BE49-F238E27FC236}">
                <a16:creationId xmlns:a16="http://schemas.microsoft.com/office/drawing/2014/main" id="{BA887B83-894D-9340-8EAA-09AFB23924A6}"/>
              </a:ext>
            </a:extLst>
          </p:cNvPr>
          <p:cNvSpPr>
            <a:spLocks noChangeArrowheads="1"/>
          </p:cNvSpPr>
          <p:nvPr/>
        </p:nvSpPr>
        <p:spPr bwMode="auto">
          <a:xfrm>
            <a:off x="304800" y="1752600"/>
            <a:ext cx="8382000" cy="2324100"/>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b="1">
                <a:latin typeface="宋体" panose="02010600030101010101" pitchFamily="2" charset="-122"/>
              </a:rPr>
              <a:t> </a:t>
            </a:r>
            <a:r>
              <a:rPr lang="zh-CN" altLang="en-US" sz="2400" b="1">
                <a:latin typeface="宋体" panose="02010600030101010101" pitchFamily="2" charset="-122"/>
              </a:rPr>
              <a:t>组合优化问题</a:t>
            </a:r>
            <a:r>
              <a:rPr lang="zh-CN" altLang="en-US" sz="2400">
                <a:latin typeface="宋体" panose="02010600030101010101" pitchFamily="2" charset="-122"/>
              </a:rPr>
              <a:t>：旅行商问题、生产计划与调度、物流中的车辆调度、智能交通、通信中的路由调度、计算机网络信息调度等 </a:t>
            </a:r>
          </a:p>
          <a:p>
            <a:pPr algn="just" eaLnBrk="1" hangingPunct="1">
              <a:spcBef>
                <a:spcPct val="20000"/>
              </a:spcBef>
            </a:pPr>
            <a:r>
              <a:rPr lang="zh-CN" altLang="en-US" sz="2400" b="1">
                <a:latin typeface="宋体" panose="02010600030101010101" pitchFamily="2" charset="-122"/>
              </a:rPr>
              <a:t> </a:t>
            </a:r>
            <a:r>
              <a:rPr lang="en-US" altLang="zh-CN" sz="2400" b="1">
                <a:latin typeface="Times New Roman" panose="02020603050405020304" pitchFamily="18" charset="0"/>
              </a:rPr>
              <a:t>NP</a:t>
            </a:r>
            <a:r>
              <a:rPr lang="zh-CN" altLang="en-US" sz="2400" b="1">
                <a:latin typeface="Times New Roman" panose="02020603050405020304" pitchFamily="18" charset="0"/>
              </a:rPr>
              <a:t>完全问题</a:t>
            </a:r>
            <a:r>
              <a:rPr lang="zh-CN" altLang="en-US" sz="2400">
                <a:latin typeface="Times New Roman" panose="02020603050405020304" pitchFamily="18" charset="0"/>
              </a:rPr>
              <a:t>：用目前知道的最好的方法求解，问题求解需要花费的时间是随问题规模增大以指数关系增长</a:t>
            </a:r>
            <a:r>
              <a:rPr lang="zh-CN" altLang="en-US" sz="2400">
                <a:latin typeface="宋体" panose="02010600030101010101" pitchFamily="2" charset="-122"/>
              </a:rPr>
              <a:t>。</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348F2F26-E76D-C94D-8D77-53BC3710DC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AB212EF-7B86-AC40-802D-9A09A29CCA67}" type="slidenum">
              <a:rPr lang="ja-JP" altLang="en-US" sz="1800">
                <a:solidFill>
                  <a:srgbClr val="A50021"/>
                </a:solidFill>
                <a:ea typeface="MS PGothic" panose="020B0600070205080204" pitchFamily="34" charset="-128"/>
              </a:rPr>
              <a:pPr>
                <a:lnSpc>
                  <a:spcPct val="100000"/>
                </a:lnSpc>
                <a:spcBef>
                  <a:spcPct val="0"/>
                </a:spcBef>
                <a:buClrTx/>
                <a:buFontTx/>
                <a:buNone/>
              </a:pPr>
              <a:t>58</a:t>
            </a:fld>
            <a:endParaRPr lang="en-US" altLang="ja-JP" sz="1800">
              <a:solidFill>
                <a:srgbClr val="A50021"/>
              </a:solidFill>
              <a:ea typeface="MS PGothic" panose="020B0600070205080204" pitchFamily="34" charset="-128"/>
            </a:endParaRPr>
          </a:p>
        </p:txBody>
      </p:sp>
      <p:sp>
        <p:nvSpPr>
          <p:cNvPr id="60419" name="Rectangle 2">
            <a:extLst>
              <a:ext uri="{FF2B5EF4-FFF2-40B4-BE49-F238E27FC236}">
                <a16:creationId xmlns:a16="http://schemas.microsoft.com/office/drawing/2014/main" id="{ED71BED1-8A04-504E-8787-795AC73A8EE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grpSp>
        <p:nvGrpSpPr>
          <p:cNvPr id="60420" name="Group 1033">
            <a:extLst>
              <a:ext uri="{FF2B5EF4-FFF2-40B4-BE49-F238E27FC236}">
                <a16:creationId xmlns:a16="http://schemas.microsoft.com/office/drawing/2014/main" id="{14B16181-5E86-E547-83D1-977B65E2B8BE}"/>
              </a:ext>
            </a:extLst>
          </p:cNvPr>
          <p:cNvGrpSpPr>
            <a:grpSpLocks/>
          </p:cNvGrpSpPr>
          <p:nvPr/>
        </p:nvGrpSpPr>
        <p:grpSpPr bwMode="auto">
          <a:xfrm>
            <a:off x="3532188" y="4816475"/>
            <a:ext cx="2360612" cy="611188"/>
            <a:chOff x="3717" y="2190"/>
            <a:chExt cx="1115" cy="547"/>
          </a:xfrm>
        </p:grpSpPr>
        <p:sp>
          <p:nvSpPr>
            <p:cNvPr id="60466" name="Rectangle 1034">
              <a:extLst>
                <a:ext uri="{FF2B5EF4-FFF2-40B4-BE49-F238E27FC236}">
                  <a16:creationId xmlns:a16="http://schemas.microsoft.com/office/drawing/2014/main" id="{6EFC62CE-BF2D-EE4E-91C3-2961E735F056}"/>
                </a:ext>
              </a:extLst>
            </p:cNvPr>
            <p:cNvSpPr>
              <a:spLocks noChangeArrowheads="1"/>
            </p:cNvSpPr>
            <p:nvPr/>
          </p:nvSpPr>
          <p:spPr bwMode="auto">
            <a:xfrm>
              <a:off x="3717" y="2190"/>
              <a:ext cx="1115" cy="547"/>
            </a:xfrm>
            <a:prstGeom prst="rect">
              <a:avLst/>
            </a:prstGeom>
            <a:gradFill rotWithShape="0">
              <a:gsLst>
                <a:gs pos="0">
                  <a:srgbClr val="009688"/>
                </a:gs>
                <a:gs pos="50000">
                  <a:srgbClr val="4CB5AB"/>
                </a:gs>
                <a:gs pos="100000">
                  <a:srgbClr val="00968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67" name="Freeform 1035">
              <a:extLst>
                <a:ext uri="{FF2B5EF4-FFF2-40B4-BE49-F238E27FC236}">
                  <a16:creationId xmlns:a16="http://schemas.microsoft.com/office/drawing/2014/main" id="{6C9351EE-1B9A-D848-8E9F-F74DF0D5C55B}"/>
                </a:ext>
              </a:extLst>
            </p:cNvPr>
            <p:cNvSpPr>
              <a:spLocks/>
            </p:cNvSpPr>
            <p:nvPr/>
          </p:nvSpPr>
          <p:spPr bwMode="auto">
            <a:xfrm>
              <a:off x="3732" y="2235"/>
              <a:ext cx="1082" cy="456"/>
            </a:xfrm>
            <a:custGeom>
              <a:avLst/>
              <a:gdLst>
                <a:gd name="T0" fmla="*/ 23 w 1082"/>
                <a:gd name="T1" fmla="*/ 383 h 456"/>
                <a:gd name="T2" fmla="*/ 0 w 1082"/>
                <a:gd name="T3" fmla="*/ 455 h 456"/>
                <a:gd name="T4" fmla="*/ 1081 w 1082"/>
                <a:gd name="T5" fmla="*/ 455 h 456"/>
                <a:gd name="T6" fmla="*/ 1081 w 1082"/>
                <a:gd name="T7" fmla="*/ 0 h 456"/>
                <a:gd name="T8" fmla="*/ 1071 w 1082"/>
                <a:gd name="T9" fmla="*/ 17 h 456"/>
                <a:gd name="T10" fmla="*/ 23 w 1082"/>
                <a:gd name="T11" fmla="*/ 383 h 456"/>
                <a:gd name="T12" fmla="*/ 0 60000 65536"/>
                <a:gd name="T13" fmla="*/ 0 60000 65536"/>
                <a:gd name="T14" fmla="*/ 0 60000 65536"/>
                <a:gd name="T15" fmla="*/ 0 60000 65536"/>
                <a:gd name="T16" fmla="*/ 0 60000 65536"/>
                <a:gd name="T17" fmla="*/ 0 60000 65536"/>
                <a:gd name="T18" fmla="*/ 0 w 1082"/>
                <a:gd name="T19" fmla="*/ 0 h 456"/>
                <a:gd name="T20" fmla="*/ 1082 w 1082"/>
                <a:gd name="T21" fmla="*/ 456 h 456"/>
              </a:gdLst>
              <a:ahLst/>
              <a:cxnLst>
                <a:cxn ang="T12">
                  <a:pos x="T0" y="T1"/>
                </a:cxn>
                <a:cxn ang="T13">
                  <a:pos x="T2" y="T3"/>
                </a:cxn>
                <a:cxn ang="T14">
                  <a:pos x="T4" y="T5"/>
                </a:cxn>
                <a:cxn ang="T15">
                  <a:pos x="T6" y="T7"/>
                </a:cxn>
                <a:cxn ang="T16">
                  <a:pos x="T8" y="T9"/>
                </a:cxn>
                <a:cxn ang="T17">
                  <a:pos x="T10" y="T11"/>
                </a:cxn>
              </a:cxnLst>
              <a:rect l="T18" t="T19" r="T20" b="T21"/>
              <a:pathLst>
                <a:path w="1082" h="456">
                  <a:moveTo>
                    <a:pt x="23" y="383"/>
                  </a:moveTo>
                  <a:lnTo>
                    <a:pt x="0" y="455"/>
                  </a:lnTo>
                  <a:lnTo>
                    <a:pt x="1081" y="455"/>
                  </a:lnTo>
                  <a:lnTo>
                    <a:pt x="1081" y="0"/>
                  </a:lnTo>
                  <a:lnTo>
                    <a:pt x="1071" y="17"/>
                  </a:lnTo>
                  <a:lnTo>
                    <a:pt x="23" y="383"/>
                  </a:lnTo>
                </a:path>
              </a:pathLst>
            </a:custGeom>
            <a:solidFill>
              <a:srgbClr val="8CF4EA"/>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68" name="Freeform 1036">
              <a:extLst>
                <a:ext uri="{FF2B5EF4-FFF2-40B4-BE49-F238E27FC236}">
                  <a16:creationId xmlns:a16="http://schemas.microsoft.com/office/drawing/2014/main" id="{E50E10A3-8E32-574A-9CCB-4207166E152A}"/>
                </a:ext>
              </a:extLst>
            </p:cNvPr>
            <p:cNvSpPr>
              <a:spLocks/>
            </p:cNvSpPr>
            <p:nvPr/>
          </p:nvSpPr>
          <p:spPr bwMode="auto">
            <a:xfrm>
              <a:off x="3734" y="2235"/>
              <a:ext cx="1084" cy="459"/>
            </a:xfrm>
            <a:custGeom>
              <a:avLst/>
              <a:gdLst>
                <a:gd name="T0" fmla="*/ 1069 w 1084"/>
                <a:gd name="T1" fmla="*/ 29 h 459"/>
                <a:gd name="T2" fmla="*/ 1083 w 1084"/>
                <a:gd name="T3" fmla="*/ 0 h 459"/>
                <a:gd name="T4" fmla="*/ 0 w 1084"/>
                <a:gd name="T5" fmla="*/ 0 h 459"/>
                <a:gd name="T6" fmla="*/ 0 w 1084"/>
                <a:gd name="T7" fmla="*/ 458 h 459"/>
                <a:gd name="T8" fmla="*/ 14 w 1084"/>
                <a:gd name="T9" fmla="*/ 400 h 459"/>
                <a:gd name="T10" fmla="*/ 1069 w 1084"/>
                <a:gd name="T11" fmla="*/ 29 h 459"/>
                <a:gd name="T12" fmla="*/ 0 60000 65536"/>
                <a:gd name="T13" fmla="*/ 0 60000 65536"/>
                <a:gd name="T14" fmla="*/ 0 60000 65536"/>
                <a:gd name="T15" fmla="*/ 0 60000 65536"/>
                <a:gd name="T16" fmla="*/ 0 60000 65536"/>
                <a:gd name="T17" fmla="*/ 0 60000 65536"/>
                <a:gd name="T18" fmla="*/ 0 w 1084"/>
                <a:gd name="T19" fmla="*/ 0 h 459"/>
                <a:gd name="T20" fmla="*/ 1084 w 1084"/>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1084" h="459">
                  <a:moveTo>
                    <a:pt x="1069" y="29"/>
                  </a:moveTo>
                  <a:lnTo>
                    <a:pt x="1083" y="0"/>
                  </a:lnTo>
                  <a:lnTo>
                    <a:pt x="0" y="0"/>
                  </a:lnTo>
                  <a:lnTo>
                    <a:pt x="0" y="458"/>
                  </a:lnTo>
                  <a:lnTo>
                    <a:pt x="14" y="400"/>
                  </a:lnTo>
                  <a:lnTo>
                    <a:pt x="1069" y="29"/>
                  </a:lnTo>
                </a:path>
              </a:pathLst>
            </a:custGeom>
            <a:solidFill>
              <a:srgbClr val="00353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69" name="Rectangle 1037">
              <a:extLst>
                <a:ext uri="{FF2B5EF4-FFF2-40B4-BE49-F238E27FC236}">
                  <a16:creationId xmlns:a16="http://schemas.microsoft.com/office/drawing/2014/main" id="{3923DE9B-8C46-E042-8ACC-E6C1394C00BE}"/>
                </a:ext>
              </a:extLst>
            </p:cNvPr>
            <p:cNvSpPr>
              <a:spLocks noChangeArrowheads="1"/>
            </p:cNvSpPr>
            <p:nvPr/>
          </p:nvSpPr>
          <p:spPr bwMode="auto">
            <a:xfrm>
              <a:off x="3741" y="2252"/>
              <a:ext cx="1068" cy="419"/>
            </a:xfrm>
            <a:prstGeom prst="rect">
              <a:avLst/>
            </a:prstGeom>
            <a:gradFill rotWithShape="0">
              <a:gsLst>
                <a:gs pos="0">
                  <a:srgbClr val="004B44"/>
                </a:gs>
                <a:gs pos="50000">
                  <a:srgbClr val="009688"/>
                </a:gs>
                <a:gs pos="100000">
                  <a:srgbClr val="004B4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b="1">
                  <a:solidFill>
                    <a:srgbClr val="FFFFFF"/>
                  </a:solidFill>
                  <a:latin typeface="宋体" panose="02010600030101010101" pitchFamily="2" charset="-122"/>
                </a:rPr>
                <a:t>装置操作层</a:t>
              </a:r>
            </a:p>
          </p:txBody>
        </p:sp>
      </p:grpSp>
      <p:grpSp>
        <p:nvGrpSpPr>
          <p:cNvPr id="60421" name="Group 1038">
            <a:extLst>
              <a:ext uri="{FF2B5EF4-FFF2-40B4-BE49-F238E27FC236}">
                <a16:creationId xmlns:a16="http://schemas.microsoft.com/office/drawing/2014/main" id="{B99663C0-E213-2A4A-ABE2-7984517099B3}"/>
              </a:ext>
            </a:extLst>
          </p:cNvPr>
          <p:cNvGrpSpPr>
            <a:grpSpLocks/>
          </p:cNvGrpSpPr>
          <p:nvPr/>
        </p:nvGrpSpPr>
        <p:grpSpPr bwMode="auto">
          <a:xfrm>
            <a:off x="3532188" y="1844675"/>
            <a:ext cx="2360612" cy="611188"/>
            <a:chOff x="4010" y="1400"/>
            <a:chExt cx="1117" cy="543"/>
          </a:xfrm>
        </p:grpSpPr>
        <p:grpSp>
          <p:nvGrpSpPr>
            <p:cNvPr id="60460" name="Group 1039">
              <a:extLst>
                <a:ext uri="{FF2B5EF4-FFF2-40B4-BE49-F238E27FC236}">
                  <a16:creationId xmlns:a16="http://schemas.microsoft.com/office/drawing/2014/main" id="{7F35E23A-5C2D-AA41-A5EA-1EBE9AA91C0C}"/>
                </a:ext>
              </a:extLst>
            </p:cNvPr>
            <p:cNvGrpSpPr>
              <a:grpSpLocks/>
            </p:cNvGrpSpPr>
            <p:nvPr/>
          </p:nvGrpSpPr>
          <p:grpSpPr bwMode="auto">
            <a:xfrm>
              <a:off x="4010" y="1400"/>
              <a:ext cx="1117" cy="543"/>
              <a:chOff x="4010" y="1400"/>
              <a:chExt cx="1117" cy="543"/>
            </a:xfrm>
          </p:grpSpPr>
          <p:sp>
            <p:nvSpPr>
              <p:cNvPr id="60462" name="Rectangle 1040">
                <a:extLst>
                  <a:ext uri="{FF2B5EF4-FFF2-40B4-BE49-F238E27FC236}">
                    <a16:creationId xmlns:a16="http://schemas.microsoft.com/office/drawing/2014/main" id="{E5E8C885-8A53-F840-BDC5-D32A3BF7F31C}"/>
                  </a:ext>
                </a:extLst>
              </p:cNvPr>
              <p:cNvSpPr>
                <a:spLocks noChangeArrowheads="1"/>
              </p:cNvSpPr>
              <p:nvPr/>
            </p:nvSpPr>
            <p:spPr bwMode="auto">
              <a:xfrm>
                <a:off x="4010" y="1400"/>
                <a:ext cx="1117" cy="543"/>
              </a:xfrm>
              <a:prstGeom prst="rect">
                <a:avLst/>
              </a:prstGeom>
              <a:gradFill rotWithShape="0">
                <a:gsLst>
                  <a:gs pos="0">
                    <a:srgbClr val="114FFB"/>
                  </a:gs>
                  <a:gs pos="50000">
                    <a:srgbClr val="5883FC"/>
                  </a:gs>
                  <a:gs pos="100000">
                    <a:srgbClr val="114FFB"/>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63" name="Freeform 1041">
                <a:extLst>
                  <a:ext uri="{FF2B5EF4-FFF2-40B4-BE49-F238E27FC236}">
                    <a16:creationId xmlns:a16="http://schemas.microsoft.com/office/drawing/2014/main" id="{FEC608CC-B908-7F49-9514-4FCFFBBC0470}"/>
                  </a:ext>
                </a:extLst>
              </p:cNvPr>
              <p:cNvSpPr>
                <a:spLocks/>
              </p:cNvSpPr>
              <p:nvPr/>
            </p:nvSpPr>
            <p:spPr bwMode="auto">
              <a:xfrm>
                <a:off x="4025" y="1444"/>
                <a:ext cx="1084" cy="452"/>
              </a:xfrm>
              <a:custGeom>
                <a:avLst/>
                <a:gdLst>
                  <a:gd name="T0" fmla="*/ 23 w 1084"/>
                  <a:gd name="T1" fmla="*/ 379 h 452"/>
                  <a:gd name="T2" fmla="*/ 0 w 1084"/>
                  <a:gd name="T3" fmla="*/ 451 h 452"/>
                  <a:gd name="T4" fmla="*/ 1083 w 1084"/>
                  <a:gd name="T5" fmla="*/ 451 h 452"/>
                  <a:gd name="T6" fmla="*/ 1083 w 1084"/>
                  <a:gd name="T7" fmla="*/ 0 h 452"/>
                  <a:gd name="T8" fmla="*/ 1073 w 1084"/>
                  <a:gd name="T9" fmla="*/ 17 h 452"/>
                  <a:gd name="T10" fmla="*/ 23 w 1084"/>
                  <a:gd name="T11" fmla="*/ 379 h 452"/>
                  <a:gd name="T12" fmla="*/ 0 60000 65536"/>
                  <a:gd name="T13" fmla="*/ 0 60000 65536"/>
                  <a:gd name="T14" fmla="*/ 0 60000 65536"/>
                  <a:gd name="T15" fmla="*/ 0 60000 65536"/>
                  <a:gd name="T16" fmla="*/ 0 60000 65536"/>
                  <a:gd name="T17" fmla="*/ 0 60000 65536"/>
                  <a:gd name="T18" fmla="*/ 0 w 1084"/>
                  <a:gd name="T19" fmla="*/ 0 h 452"/>
                  <a:gd name="T20" fmla="*/ 1084 w 1084"/>
                  <a:gd name="T21" fmla="*/ 452 h 452"/>
                </a:gdLst>
                <a:ahLst/>
                <a:cxnLst>
                  <a:cxn ang="T12">
                    <a:pos x="T0" y="T1"/>
                  </a:cxn>
                  <a:cxn ang="T13">
                    <a:pos x="T2" y="T3"/>
                  </a:cxn>
                  <a:cxn ang="T14">
                    <a:pos x="T4" y="T5"/>
                  </a:cxn>
                  <a:cxn ang="T15">
                    <a:pos x="T6" y="T7"/>
                  </a:cxn>
                  <a:cxn ang="T16">
                    <a:pos x="T8" y="T9"/>
                  </a:cxn>
                  <a:cxn ang="T17">
                    <a:pos x="T10" y="T11"/>
                  </a:cxn>
                </a:cxnLst>
                <a:rect l="T18" t="T19" r="T20" b="T21"/>
                <a:pathLst>
                  <a:path w="1084" h="452">
                    <a:moveTo>
                      <a:pt x="23" y="379"/>
                    </a:moveTo>
                    <a:lnTo>
                      <a:pt x="0" y="451"/>
                    </a:lnTo>
                    <a:lnTo>
                      <a:pt x="1083" y="451"/>
                    </a:lnTo>
                    <a:lnTo>
                      <a:pt x="1083" y="0"/>
                    </a:lnTo>
                    <a:lnTo>
                      <a:pt x="1073" y="17"/>
                    </a:lnTo>
                    <a:lnTo>
                      <a:pt x="23" y="379"/>
                    </a:lnTo>
                  </a:path>
                </a:pathLst>
              </a:custGeom>
              <a:solidFill>
                <a:srgbClr val="A2C1FE"/>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64" name="Freeform 1042">
                <a:extLst>
                  <a:ext uri="{FF2B5EF4-FFF2-40B4-BE49-F238E27FC236}">
                    <a16:creationId xmlns:a16="http://schemas.microsoft.com/office/drawing/2014/main" id="{A13764DD-D830-A84C-8B1C-60C2FAC04508}"/>
                  </a:ext>
                </a:extLst>
              </p:cNvPr>
              <p:cNvSpPr>
                <a:spLocks/>
              </p:cNvSpPr>
              <p:nvPr/>
            </p:nvSpPr>
            <p:spPr bwMode="auto">
              <a:xfrm>
                <a:off x="4026" y="1444"/>
                <a:ext cx="1086" cy="457"/>
              </a:xfrm>
              <a:custGeom>
                <a:avLst/>
                <a:gdLst>
                  <a:gd name="T0" fmla="*/ 1071 w 1086"/>
                  <a:gd name="T1" fmla="*/ 28 h 457"/>
                  <a:gd name="T2" fmla="*/ 1085 w 1086"/>
                  <a:gd name="T3" fmla="*/ 0 h 457"/>
                  <a:gd name="T4" fmla="*/ 0 w 1086"/>
                  <a:gd name="T5" fmla="*/ 0 h 457"/>
                  <a:gd name="T6" fmla="*/ 0 w 1086"/>
                  <a:gd name="T7" fmla="*/ 456 h 457"/>
                  <a:gd name="T8" fmla="*/ 15 w 1086"/>
                  <a:gd name="T9" fmla="*/ 398 h 457"/>
                  <a:gd name="T10" fmla="*/ 1071 w 1086"/>
                  <a:gd name="T11" fmla="*/ 28 h 457"/>
                  <a:gd name="T12" fmla="*/ 0 60000 65536"/>
                  <a:gd name="T13" fmla="*/ 0 60000 65536"/>
                  <a:gd name="T14" fmla="*/ 0 60000 65536"/>
                  <a:gd name="T15" fmla="*/ 0 60000 65536"/>
                  <a:gd name="T16" fmla="*/ 0 60000 65536"/>
                  <a:gd name="T17" fmla="*/ 0 60000 65536"/>
                  <a:gd name="T18" fmla="*/ 0 w 1086"/>
                  <a:gd name="T19" fmla="*/ 0 h 457"/>
                  <a:gd name="T20" fmla="*/ 1086 w 1086"/>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1086" h="457">
                    <a:moveTo>
                      <a:pt x="1071" y="28"/>
                    </a:moveTo>
                    <a:lnTo>
                      <a:pt x="1085" y="0"/>
                    </a:lnTo>
                    <a:lnTo>
                      <a:pt x="0" y="0"/>
                    </a:lnTo>
                    <a:lnTo>
                      <a:pt x="0" y="456"/>
                    </a:lnTo>
                    <a:lnTo>
                      <a:pt x="15" y="398"/>
                    </a:lnTo>
                    <a:lnTo>
                      <a:pt x="1071" y="28"/>
                    </a:lnTo>
                  </a:path>
                </a:pathLst>
              </a:custGeom>
              <a:solidFill>
                <a:srgbClr val="280049"/>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65" name="Rectangle 1043">
                <a:extLst>
                  <a:ext uri="{FF2B5EF4-FFF2-40B4-BE49-F238E27FC236}">
                    <a16:creationId xmlns:a16="http://schemas.microsoft.com/office/drawing/2014/main" id="{574065E8-C472-0646-9C82-D7DE03E501FC}"/>
                  </a:ext>
                </a:extLst>
              </p:cNvPr>
              <p:cNvSpPr>
                <a:spLocks noChangeArrowheads="1"/>
              </p:cNvSpPr>
              <p:nvPr/>
            </p:nvSpPr>
            <p:spPr bwMode="auto">
              <a:xfrm>
                <a:off x="4034" y="1462"/>
                <a:ext cx="1070" cy="415"/>
              </a:xfrm>
              <a:prstGeom prst="rect">
                <a:avLst/>
              </a:prstGeom>
              <a:gradFill rotWithShape="0">
                <a:gsLst>
                  <a:gs pos="0">
                    <a:srgbClr val="08277D"/>
                  </a:gs>
                  <a:gs pos="50000">
                    <a:srgbClr val="114FFB"/>
                  </a:gs>
                  <a:gs pos="100000">
                    <a:srgbClr val="08277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a:lnSpc>
                    <a:spcPct val="95000"/>
                  </a:lnSpc>
                  <a:spcBef>
                    <a:spcPct val="80000"/>
                  </a:spcBef>
                  <a:buClrTx/>
                  <a:buFontTx/>
                  <a:buNone/>
                </a:pPr>
                <a:r>
                  <a:rPr kumimoji="1" lang="zh-CN" altLang="en-US" sz="2400" b="1">
                    <a:solidFill>
                      <a:srgbClr val="FFFFFF"/>
                    </a:solidFill>
                    <a:latin typeface="宋体" panose="02010600030101010101" pitchFamily="2" charset="-122"/>
                  </a:rPr>
                  <a:t>经营决策层</a:t>
                </a:r>
                <a:endParaRPr kumimoji="1" lang="zh-CN" altLang="en-US" sz="2400">
                  <a:latin typeface="Times New Roman" panose="02020603050405020304" pitchFamily="18" charset="0"/>
                </a:endParaRPr>
              </a:p>
            </p:txBody>
          </p:sp>
        </p:grpSp>
        <p:sp>
          <p:nvSpPr>
            <p:cNvPr id="60461" name="Rectangle 1044">
              <a:extLst>
                <a:ext uri="{FF2B5EF4-FFF2-40B4-BE49-F238E27FC236}">
                  <a16:creationId xmlns:a16="http://schemas.microsoft.com/office/drawing/2014/main" id="{22BF28B1-259E-6147-9DEC-5525992B367F}"/>
                </a:ext>
              </a:extLst>
            </p:cNvPr>
            <p:cNvSpPr>
              <a:spLocks noChangeArrowheads="1"/>
            </p:cNvSpPr>
            <p:nvPr/>
          </p:nvSpPr>
          <p:spPr bwMode="auto">
            <a:xfrm>
              <a:off x="4013" y="1503"/>
              <a:ext cx="109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a:lnSpc>
                  <a:spcPct val="115000"/>
                </a:lnSpc>
                <a:spcBef>
                  <a:spcPct val="80000"/>
                </a:spcBef>
                <a:buClrTx/>
                <a:buFontTx/>
                <a:buNone/>
              </a:pPr>
              <a:endParaRPr kumimoji="1" lang="zh-CN" altLang="zh-CN" sz="2400" b="1">
                <a:solidFill>
                  <a:srgbClr val="FFFFFF"/>
                </a:solidFill>
                <a:latin typeface="宋体" panose="02010600030101010101" pitchFamily="2" charset="-122"/>
              </a:endParaRPr>
            </a:p>
          </p:txBody>
        </p:sp>
      </p:grpSp>
      <p:grpSp>
        <p:nvGrpSpPr>
          <p:cNvPr id="60422" name="Group 1045">
            <a:extLst>
              <a:ext uri="{FF2B5EF4-FFF2-40B4-BE49-F238E27FC236}">
                <a16:creationId xmlns:a16="http://schemas.microsoft.com/office/drawing/2014/main" id="{CCF0880C-17D0-F94C-85AB-517E2FDF50BE}"/>
              </a:ext>
            </a:extLst>
          </p:cNvPr>
          <p:cNvGrpSpPr>
            <a:grpSpLocks/>
          </p:cNvGrpSpPr>
          <p:nvPr/>
        </p:nvGrpSpPr>
        <p:grpSpPr bwMode="auto">
          <a:xfrm>
            <a:off x="3532188" y="2835275"/>
            <a:ext cx="2360612" cy="611188"/>
            <a:chOff x="1104" y="1680"/>
            <a:chExt cx="1536" cy="355"/>
          </a:xfrm>
        </p:grpSpPr>
        <p:grpSp>
          <p:nvGrpSpPr>
            <p:cNvPr id="60454" name="Group 1046">
              <a:extLst>
                <a:ext uri="{FF2B5EF4-FFF2-40B4-BE49-F238E27FC236}">
                  <a16:creationId xmlns:a16="http://schemas.microsoft.com/office/drawing/2014/main" id="{D71B9471-8677-8640-A58B-B88354F946CC}"/>
                </a:ext>
              </a:extLst>
            </p:cNvPr>
            <p:cNvGrpSpPr>
              <a:grpSpLocks/>
            </p:cNvGrpSpPr>
            <p:nvPr/>
          </p:nvGrpSpPr>
          <p:grpSpPr bwMode="auto">
            <a:xfrm>
              <a:off x="1104" y="1680"/>
              <a:ext cx="1536" cy="355"/>
              <a:chOff x="3717" y="2190"/>
              <a:chExt cx="1115" cy="547"/>
            </a:xfrm>
          </p:grpSpPr>
          <p:sp>
            <p:nvSpPr>
              <p:cNvPr id="60456" name="Rectangle 1047">
                <a:extLst>
                  <a:ext uri="{FF2B5EF4-FFF2-40B4-BE49-F238E27FC236}">
                    <a16:creationId xmlns:a16="http://schemas.microsoft.com/office/drawing/2014/main" id="{68EAC3E4-158F-804E-85A3-A04964B5DBF0}"/>
                  </a:ext>
                </a:extLst>
              </p:cNvPr>
              <p:cNvSpPr>
                <a:spLocks noChangeArrowheads="1"/>
              </p:cNvSpPr>
              <p:nvPr/>
            </p:nvSpPr>
            <p:spPr bwMode="auto">
              <a:xfrm>
                <a:off x="3717" y="2190"/>
                <a:ext cx="1115" cy="547"/>
              </a:xfrm>
              <a:prstGeom prst="rect">
                <a:avLst/>
              </a:prstGeom>
              <a:gradFill rotWithShape="0">
                <a:gsLst>
                  <a:gs pos="0">
                    <a:srgbClr val="009688"/>
                  </a:gs>
                  <a:gs pos="50000">
                    <a:srgbClr val="4CB5AB"/>
                  </a:gs>
                  <a:gs pos="100000">
                    <a:srgbClr val="00968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57" name="Freeform 1048">
                <a:extLst>
                  <a:ext uri="{FF2B5EF4-FFF2-40B4-BE49-F238E27FC236}">
                    <a16:creationId xmlns:a16="http://schemas.microsoft.com/office/drawing/2014/main" id="{758C6015-A5EF-7A40-A288-2C2443431E5A}"/>
                  </a:ext>
                </a:extLst>
              </p:cNvPr>
              <p:cNvSpPr>
                <a:spLocks/>
              </p:cNvSpPr>
              <p:nvPr/>
            </p:nvSpPr>
            <p:spPr bwMode="auto">
              <a:xfrm>
                <a:off x="3732" y="2235"/>
                <a:ext cx="1082" cy="456"/>
              </a:xfrm>
              <a:custGeom>
                <a:avLst/>
                <a:gdLst>
                  <a:gd name="T0" fmla="*/ 23 w 1082"/>
                  <a:gd name="T1" fmla="*/ 383 h 456"/>
                  <a:gd name="T2" fmla="*/ 0 w 1082"/>
                  <a:gd name="T3" fmla="*/ 455 h 456"/>
                  <a:gd name="T4" fmla="*/ 1081 w 1082"/>
                  <a:gd name="T5" fmla="*/ 455 h 456"/>
                  <a:gd name="T6" fmla="*/ 1081 w 1082"/>
                  <a:gd name="T7" fmla="*/ 0 h 456"/>
                  <a:gd name="T8" fmla="*/ 1071 w 1082"/>
                  <a:gd name="T9" fmla="*/ 17 h 456"/>
                  <a:gd name="T10" fmla="*/ 23 w 1082"/>
                  <a:gd name="T11" fmla="*/ 383 h 456"/>
                  <a:gd name="T12" fmla="*/ 0 60000 65536"/>
                  <a:gd name="T13" fmla="*/ 0 60000 65536"/>
                  <a:gd name="T14" fmla="*/ 0 60000 65536"/>
                  <a:gd name="T15" fmla="*/ 0 60000 65536"/>
                  <a:gd name="T16" fmla="*/ 0 60000 65536"/>
                  <a:gd name="T17" fmla="*/ 0 60000 65536"/>
                  <a:gd name="T18" fmla="*/ 0 w 1082"/>
                  <a:gd name="T19" fmla="*/ 0 h 456"/>
                  <a:gd name="T20" fmla="*/ 1082 w 1082"/>
                  <a:gd name="T21" fmla="*/ 456 h 456"/>
                </a:gdLst>
                <a:ahLst/>
                <a:cxnLst>
                  <a:cxn ang="T12">
                    <a:pos x="T0" y="T1"/>
                  </a:cxn>
                  <a:cxn ang="T13">
                    <a:pos x="T2" y="T3"/>
                  </a:cxn>
                  <a:cxn ang="T14">
                    <a:pos x="T4" y="T5"/>
                  </a:cxn>
                  <a:cxn ang="T15">
                    <a:pos x="T6" y="T7"/>
                  </a:cxn>
                  <a:cxn ang="T16">
                    <a:pos x="T8" y="T9"/>
                  </a:cxn>
                  <a:cxn ang="T17">
                    <a:pos x="T10" y="T11"/>
                  </a:cxn>
                </a:cxnLst>
                <a:rect l="T18" t="T19" r="T20" b="T21"/>
                <a:pathLst>
                  <a:path w="1082" h="456">
                    <a:moveTo>
                      <a:pt x="23" y="383"/>
                    </a:moveTo>
                    <a:lnTo>
                      <a:pt x="0" y="455"/>
                    </a:lnTo>
                    <a:lnTo>
                      <a:pt x="1081" y="455"/>
                    </a:lnTo>
                    <a:lnTo>
                      <a:pt x="1081" y="0"/>
                    </a:lnTo>
                    <a:lnTo>
                      <a:pt x="1071" y="17"/>
                    </a:lnTo>
                    <a:lnTo>
                      <a:pt x="23" y="383"/>
                    </a:lnTo>
                  </a:path>
                </a:pathLst>
              </a:custGeom>
              <a:solidFill>
                <a:srgbClr val="8CF4EA"/>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58" name="Freeform 1049">
                <a:extLst>
                  <a:ext uri="{FF2B5EF4-FFF2-40B4-BE49-F238E27FC236}">
                    <a16:creationId xmlns:a16="http://schemas.microsoft.com/office/drawing/2014/main" id="{C9BF0C4A-CF05-DA4F-B8FF-B915CBB339A6}"/>
                  </a:ext>
                </a:extLst>
              </p:cNvPr>
              <p:cNvSpPr>
                <a:spLocks/>
              </p:cNvSpPr>
              <p:nvPr/>
            </p:nvSpPr>
            <p:spPr bwMode="auto">
              <a:xfrm>
                <a:off x="3734" y="2235"/>
                <a:ext cx="1084" cy="459"/>
              </a:xfrm>
              <a:custGeom>
                <a:avLst/>
                <a:gdLst>
                  <a:gd name="T0" fmla="*/ 1069 w 1084"/>
                  <a:gd name="T1" fmla="*/ 29 h 459"/>
                  <a:gd name="T2" fmla="*/ 1083 w 1084"/>
                  <a:gd name="T3" fmla="*/ 0 h 459"/>
                  <a:gd name="T4" fmla="*/ 0 w 1084"/>
                  <a:gd name="T5" fmla="*/ 0 h 459"/>
                  <a:gd name="T6" fmla="*/ 0 w 1084"/>
                  <a:gd name="T7" fmla="*/ 458 h 459"/>
                  <a:gd name="T8" fmla="*/ 14 w 1084"/>
                  <a:gd name="T9" fmla="*/ 400 h 459"/>
                  <a:gd name="T10" fmla="*/ 1069 w 1084"/>
                  <a:gd name="T11" fmla="*/ 29 h 459"/>
                  <a:gd name="T12" fmla="*/ 0 60000 65536"/>
                  <a:gd name="T13" fmla="*/ 0 60000 65536"/>
                  <a:gd name="T14" fmla="*/ 0 60000 65536"/>
                  <a:gd name="T15" fmla="*/ 0 60000 65536"/>
                  <a:gd name="T16" fmla="*/ 0 60000 65536"/>
                  <a:gd name="T17" fmla="*/ 0 60000 65536"/>
                  <a:gd name="T18" fmla="*/ 0 w 1084"/>
                  <a:gd name="T19" fmla="*/ 0 h 459"/>
                  <a:gd name="T20" fmla="*/ 1084 w 1084"/>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1084" h="459">
                    <a:moveTo>
                      <a:pt x="1069" y="29"/>
                    </a:moveTo>
                    <a:lnTo>
                      <a:pt x="1083" y="0"/>
                    </a:lnTo>
                    <a:lnTo>
                      <a:pt x="0" y="0"/>
                    </a:lnTo>
                    <a:lnTo>
                      <a:pt x="0" y="458"/>
                    </a:lnTo>
                    <a:lnTo>
                      <a:pt x="14" y="400"/>
                    </a:lnTo>
                    <a:lnTo>
                      <a:pt x="1069" y="29"/>
                    </a:lnTo>
                  </a:path>
                </a:pathLst>
              </a:custGeom>
              <a:solidFill>
                <a:srgbClr val="00353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59" name="Rectangle 1050">
                <a:extLst>
                  <a:ext uri="{FF2B5EF4-FFF2-40B4-BE49-F238E27FC236}">
                    <a16:creationId xmlns:a16="http://schemas.microsoft.com/office/drawing/2014/main" id="{3B891521-6ACE-A447-BA74-3D78DBD690B2}"/>
                  </a:ext>
                </a:extLst>
              </p:cNvPr>
              <p:cNvSpPr>
                <a:spLocks noChangeArrowheads="1"/>
              </p:cNvSpPr>
              <p:nvPr/>
            </p:nvSpPr>
            <p:spPr bwMode="auto">
              <a:xfrm>
                <a:off x="3741" y="2252"/>
                <a:ext cx="1068" cy="419"/>
              </a:xfrm>
              <a:prstGeom prst="rect">
                <a:avLst/>
              </a:prstGeom>
              <a:gradFill rotWithShape="0">
                <a:gsLst>
                  <a:gs pos="0">
                    <a:srgbClr val="004B44"/>
                  </a:gs>
                  <a:gs pos="50000">
                    <a:srgbClr val="009688"/>
                  </a:gs>
                  <a:gs pos="100000">
                    <a:srgbClr val="004B4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60455" name="Rectangle 1051">
              <a:extLst>
                <a:ext uri="{FF2B5EF4-FFF2-40B4-BE49-F238E27FC236}">
                  <a16:creationId xmlns:a16="http://schemas.microsoft.com/office/drawing/2014/main" id="{7EE58467-5FFB-C243-8B1B-2BF8645DAC1F}"/>
                </a:ext>
              </a:extLst>
            </p:cNvPr>
            <p:cNvSpPr>
              <a:spLocks noChangeArrowheads="1"/>
            </p:cNvSpPr>
            <p:nvPr/>
          </p:nvSpPr>
          <p:spPr bwMode="auto">
            <a:xfrm>
              <a:off x="1104" y="1728"/>
              <a:ext cx="14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188" tIns="52388" rIns="103188" bIns="52388"/>
            <a:lstStyle>
              <a:lvl1pPr marL="385763" indent="-385763" defTabSz="1157288">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defTabSz="1157288">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defTabSz="1157288">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defTabSz="1157288">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defTabSz="1157288">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defTabSz="1157288"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defTabSz="1157288"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defTabSz="1157288"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defTabSz="1157288"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a:lnSpc>
                  <a:spcPct val="95000"/>
                </a:lnSpc>
                <a:spcBef>
                  <a:spcPct val="80000"/>
                </a:spcBef>
                <a:buClrTx/>
                <a:buFontTx/>
                <a:buNone/>
              </a:pPr>
              <a:r>
                <a:rPr kumimoji="1" lang="zh-CN" altLang="en-US" sz="2400" b="1">
                  <a:solidFill>
                    <a:srgbClr val="FFFFFF"/>
                  </a:solidFill>
                  <a:latin typeface="宋体" panose="02010600030101010101" pitchFamily="2" charset="-122"/>
                </a:rPr>
                <a:t>生产计划层</a:t>
              </a:r>
            </a:p>
          </p:txBody>
        </p:sp>
      </p:grpSp>
      <p:grpSp>
        <p:nvGrpSpPr>
          <p:cNvPr id="60423" name="Group 1052">
            <a:extLst>
              <a:ext uri="{FF2B5EF4-FFF2-40B4-BE49-F238E27FC236}">
                <a16:creationId xmlns:a16="http://schemas.microsoft.com/office/drawing/2014/main" id="{21584FB3-6386-7245-9A53-57310494F111}"/>
              </a:ext>
            </a:extLst>
          </p:cNvPr>
          <p:cNvGrpSpPr>
            <a:grpSpLocks/>
          </p:cNvGrpSpPr>
          <p:nvPr/>
        </p:nvGrpSpPr>
        <p:grpSpPr bwMode="auto">
          <a:xfrm>
            <a:off x="3532188" y="5805488"/>
            <a:ext cx="2360612" cy="611187"/>
            <a:chOff x="1104" y="3168"/>
            <a:chExt cx="1489" cy="388"/>
          </a:xfrm>
        </p:grpSpPr>
        <p:grpSp>
          <p:nvGrpSpPr>
            <p:cNvPr id="60448" name="Group 1053">
              <a:extLst>
                <a:ext uri="{FF2B5EF4-FFF2-40B4-BE49-F238E27FC236}">
                  <a16:creationId xmlns:a16="http://schemas.microsoft.com/office/drawing/2014/main" id="{50CA219E-4759-BB40-A1AE-A2CE526481BC}"/>
                </a:ext>
              </a:extLst>
            </p:cNvPr>
            <p:cNvGrpSpPr>
              <a:grpSpLocks/>
            </p:cNvGrpSpPr>
            <p:nvPr/>
          </p:nvGrpSpPr>
          <p:grpSpPr bwMode="auto">
            <a:xfrm>
              <a:off x="1104" y="3168"/>
              <a:ext cx="1489" cy="388"/>
              <a:chOff x="3423" y="2976"/>
              <a:chExt cx="1105" cy="580"/>
            </a:xfrm>
          </p:grpSpPr>
          <p:sp>
            <p:nvSpPr>
              <p:cNvPr id="60450" name="Rectangle 1054">
                <a:extLst>
                  <a:ext uri="{FF2B5EF4-FFF2-40B4-BE49-F238E27FC236}">
                    <a16:creationId xmlns:a16="http://schemas.microsoft.com/office/drawing/2014/main" id="{947A2CC9-9C0C-F842-85D8-F709D0815E7B}"/>
                  </a:ext>
                </a:extLst>
              </p:cNvPr>
              <p:cNvSpPr>
                <a:spLocks noChangeArrowheads="1"/>
              </p:cNvSpPr>
              <p:nvPr/>
            </p:nvSpPr>
            <p:spPr bwMode="auto">
              <a:xfrm>
                <a:off x="3423" y="2976"/>
                <a:ext cx="1105" cy="580"/>
              </a:xfrm>
              <a:prstGeom prst="rect">
                <a:avLst/>
              </a:prstGeom>
              <a:gradFill rotWithShape="0">
                <a:gsLst>
                  <a:gs pos="0">
                    <a:srgbClr val="00AE00"/>
                  </a:gs>
                  <a:gs pos="50000">
                    <a:srgbClr val="4CC64C"/>
                  </a:gs>
                  <a:gs pos="100000">
                    <a:srgbClr val="00AE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51" name="Freeform 1055">
                <a:extLst>
                  <a:ext uri="{FF2B5EF4-FFF2-40B4-BE49-F238E27FC236}">
                    <a16:creationId xmlns:a16="http://schemas.microsoft.com/office/drawing/2014/main" id="{4F31F6B5-E4EE-D84D-9DFD-A4FA47555C0F}"/>
                  </a:ext>
                </a:extLst>
              </p:cNvPr>
              <p:cNvSpPr>
                <a:spLocks/>
              </p:cNvSpPr>
              <p:nvPr/>
            </p:nvSpPr>
            <p:spPr bwMode="auto">
              <a:xfrm>
                <a:off x="3439" y="3022"/>
                <a:ext cx="1071" cy="483"/>
              </a:xfrm>
              <a:custGeom>
                <a:avLst/>
                <a:gdLst>
                  <a:gd name="T0" fmla="*/ 23 w 1071"/>
                  <a:gd name="T1" fmla="*/ 405 h 483"/>
                  <a:gd name="T2" fmla="*/ 0 w 1071"/>
                  <a:gd name="T3" fmla="*/ 482 h 483"/>
                  <a:gd name="T4" fmla="*/ 1070 w 1071"/>
                  <a:gd name="T5" fmla="*/ 482 h 483"/>
                  <a:gd name="T6" fmla="*/ 1070 w 1071"/>
                  <a:gd name="T7" fmla="*/ 0 h 483"/>
                  <a:gd name="T8" fmla="*/ 1060 w 1071"/>
                  <a:gd name="T9" fmla="*/ 18 h 483"/>
                  <a:gd name="T10" fmla="*/ 23 w 1071"/>
                  <a:gd name="T11" fmla="*/ 405 h 483"/>
                  <a:gd name="T12" fmla="*/ 0 60000 65536"/>
                  <a:gd name="T13" fmla="*/ 0 60000 65536"/>
                  <a:gd name="T14" fmla="*/ 0 60000 65536"/>
                  <a:gd name="T15" fmla="*/ 0 60000 65536"/>
                  <a:gd name="T16" fmla="*/ 0 60000 65536"/>
                  <a:gd name="T17" fmla="*/ 0 60000 65536"/>
                  <a:gd name="T18" fmla="*/ 0 w 1071"/>
                  <a:gd name="T19" fmla="*/ 0 h 483"/>
                  <a:gd name="T20" fmla="*/ 1071 w 1071"/>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1071" h="483">
                    <a:moveTo>
                      <a:pt x="23" y="405"/>
                    </a:moveTo>
                    <a:lnTo>
                      <a:pt x="0" y="482"/>
                    </a:lnTo>
                    <a:lnTo>
                      <a:pt x="1070" y="482"/>
                    </a:lnTo>
                    <a:lnTo>
                      <a:pt x="1070" y="0"/>
                    </a:lnTo>
                    <a:lnTo>
                      <a:pt x="1060" y="18"/>
                    </a:lnTo>
                    <a:lnTo>
                      <a:pt x="23" y="405"/>
                    </a:lnTo>
                  </a:path>
                </a:pathLst>
              </a:custGeom>
              <a:solidFill>
                <a:srgbClr val="A2FFA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52" name="Freeform 1056">
                <a:extLst>
                  <a:ext uri="{FF2B5EF4-FFF2-40B4-BE49-F238E27FC236}">
                    <a16:creationId xmlns:a16="http://schemas.microsoft.com/office/drawing/2014/main" id="{BACFA427-0076-3547-8062-9B023ADB6827}"/>
                  </a:ext>
                </a:extLst>
              </p:cNvPr>
              <p:cNvSpPr>
                <a:spLocks/>
              </p:cNvSpPr>
              <p:nvPr/>
            </p:nvSpPr>
            <p:spPr bwMode="auto">
              <a:xfrm>
                <a:off x="3441" y="3022"/>
                <a:ext cx="1072" cy="487"/>
              </a:xfrm>
              <a:custGeom>
                <a:avLst/>
                <a:gdLst>
                  <a:gd name="T0" fmla="*/ 1057 w 1072"/>
                  <a:gd name="T1" fmla="*/ 30 h 487"/>
                  <a:gd name="T2" fmla="*/ 1071 w 1072"/>
                  <a:gd name="T3" fmla="*/ 0 h 487"/>
                  <a:gd name="T4" fmla="*/ 0 w 1072"/>
                  <a:gd name="T5" fmla="*/ 0 h 487"/>
                  <a:gd name="T6" fmla="*/ 0 w 1072"/>
                  <a:gd name="T7" fmla="*/ 486 h 487"/>
                  <a:gd name="T8" fmla="*/ 15 w 1072"/>
                  <a:gd name="T9" fmla="*/ 424 h 487"/>
                  <a:gd name="T10" fmla="*/ 1057 w 1072"/>
                  <a:gd name="T11" fmla="*/ 30 h 487"/>
                  <a:gd name="T12" fmla="*/ 0 60000 65536"/>
                  <a:gd name="T13" fmla="*/ 0 60000 65536"/>
                  <a:gd name="T14" fmla="*/ 0 60000 65536"/>
                  <a:gd name="T15" fmla="*/ 0 60000 65536"/>
                  <a:gd name="T16" fmla="*/ 0 60000 65536"/>
                  <a:gd name="T17" fmla="*/ 0 60000 65536"/>
                  <a:gd name="T18" fmla="*/ 0 w 1072"/>
                  <a:gd name="T19" fmla="*/ 0 h 487"/>
                  <a:gd name="T20" fmla="*/ 1072 w 1072"/>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1072" h="487">
                    <a:moveTo>
                      <a:pt x="1057" y="30"/>
                    </a:moveTo>
                    <a:lnTo>
                      <a:pt x="1071" y="0"/>
                    </a:lnTo>
                    <a:lnTo>
                      <a:pt x="0" y="0"/>
                    </a:lnTo>
                    <a:lnTo>
                      <a:pt x="0" y="486"/>
                    </a:lnTo>
                    <a:lnTo>
                      <a:pt x="15" y="424"/>
                    </a:lnTo>
                    <a:lnTo>
                      <a:pt x="1057" y="30"/>
                    </a:lnTo>
                  </a:path>
                </a:pathLst>
              </a:custGeom>
              <a:solidFill>
                <a:srgbClr val="003E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53" name="Rectangle 1057">
                <a:extLst>
                  <a:ext uri="{FF2B5EF4-FFF2-40B4-BE49-F238E27FC236}">
                    <a16:creationId xmlns:a16="http://schemas.microsoft.com/office/drawing/2014/main" id="{7A7847EA-EB13-B04C-A1B6-119274F82BC2}"/>
                  </a:ext>
                </a:extLst>
              </p:cNvPr>
              <p:cNvSpPr>
                <a:spLocks noChangeArrowheads="1"/>
              </p:cNvSpPr>
              <p:nvPr/>
            </p:nvSpPr>
            <p:spPr bwMode="auto">
              <a:xfrm>
                <a:off x="3447" y="3042"/>
                <a:ext cx="1058" cy="443"/>
              </a:xfrm>
              <a:prstGeom prst="rect">
                <a:avLst/>
              </a:prstGeom>
              <a:gradFill rotWithShape="0">
                <a:gsLst>
                  <a:gs pos="0">
                    <a:srgbClr val="005700"/>
                  </a:gs>
                  <a:gs pos="50000">
                    <a:srgbClr val="00AE00"/>
                  </a:gs>
                  <a:gs pos="100000">
                    <a:srgbClr val="0057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60449" name="Rectangle 1058">
              <a:extLst>
                <a:ext uri="{FF2B5EF4-FFF2-40B4-BE49-F238E27FC236}">
                  <a16:creationId xmlns:a16="http://schemas.microsoft.com/office/drawing/2014/main" id="{CB4E9D12-1677-0E4A-ADDF-F6E12BEFB8A8}"/>
                </a:ext>
              </a:extLst>
            </p:cNvPr>
            <p:cNvSpPr>
              <a:spLocks noChangeArrowheads="1"/>
            </p:cNvSpPr>
            <p:nvPr/>
          </p:nvSpPr>
          <p:spPr bwMode="auto">
            <a:xfrm>
              <a:off x="1104" y="3216"/>
              <a:ext cx="13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b="1">
                  <a:solidFill>
                    <a:srgbClr val="FFFFFF"/>
                  </a:solidFill>
                  <a:latin typeface="宋体" panose="02010600030101010101" pitchFamily="2" charset="-122"/>
                </a:rPr>
                <a:t>基础控制层</a:t>
              </a:r>
            </a:p>
          </p:txBody>
        </p:sp>
      </p:grpSp>
      <p:grpSp>
        <p:nvGrpSpPr>
          <p:cNvPr id="60424" name="Group 1059">
            <a:extLst>
              <a:ext uri="{FF2B5EF4-FFF2-40B4-BE49-F238E27FC236}">
                <a16:creationId xmlns:a16="http://schemas.microsoft.com/office/drawing/2014/main" id="{EE2D2784-8C76-C44E-8DD9-715B20555D66}"/>
              </a:ext>
            </a:extLst>
          </p:cNvPr>
          <p:cNvGrpSpPr>
            <a:grpSpLocks/>
          </p:cNvGrpSpPr>
          <p:nvPr/>
        </p:nvGrpSpPr>
        <p:grpSpPr bwMode="auto">
          <a:xfrm>
            <a:off x="3532188" y="3825875"/>
            <a:ext cx="2360612" cy="611188"/>
            <a:chOff x="1104" y="2160"/>
            <a:chExt cx="1488" cy="384"/>
          </a:xfrm>
        </p:grpSpPr>
        <p:grpSp>
          <p:nvGrpSpPr>
            <p:cNvPr id="60442" name="Group 1060">
              <a:extLst>
                <a:ext uri="{FF2B5EF4-FFF2-40B4-BE49-F238E27FC236}">
                  <a16:creationId xmlns:a16="http://schemas.microsoft.com/office/drawing/2014/main" id="{B7D47873-3E19-DC44-8069-09C52E9174E3}"/>
                </a:ext>
              </a:extLst>
            </p:cNvPr>
            <p:cNvGrpSpPr>
              <a:grpSpLocks/>
            </p:cNvGrpSpPr>
            <p:nvPr/>
          </p:nvGrpSpPr>
          <p:grpSpPr bwMode="auto">
            <a:xfrm>
              <a:off x="1104" y="2160"/>
              <a:ext cx="1488" cy="384"/>
              <a:chOff x="3423" y="2976"/>
              <a:chExt cx="1105" cy="580"/>
            </a:xfrm>
          </p:grpSpPr>
          <p:sp>
            <p:nvSpPr>
              <p:cNvPr id="60444" name="Rectangle 1061">
                <a:extLst>
                  <a:ext uri="{FF2B5EF4-FFF2-40B4-BE49-F238E27FC236}">
                    <a16:creationId xmlns:a16="http://schemas.microsoft.com/office/drawing/2014/main" id="{AE6D48EF-2119-594D-95E1-612480AC88E6}"/>
                  </a:ext>
                </a:extLst>
              </p:cNvPr>
              <p:cNvSpPr>
                <a:spLocks noChangeArrowheads="1"/>
              </p:cNvSpPr>
              <p:nvPr/>
            </p:nvSpPr>
            <p:spPr bwMode="auto">
              <a:xfrm>
                <a:off x="3423" y="2976"/>
                <a:ext cx="1105" cy="580"/>
              </a:xfrm>
              <a:prstGeom prst="rect">
                <a:avLst/>
              </a:prstGeom>
              <a:gradFill rotWithShape="0">
                <a:gsLst>
                  <a:gs pos="0">
                    <a:srgbClr val="00AE00"/>
                  </a:gs>
                  <a:gs pos="50000">
                    <a:srgbClr val="4CC64C"/>
                  </a:gs>
                  <a:gs pos="100000">
                    <a:srgbClr val="00AE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45" name="Freeform 1062">
                <a:extLst>
                  <a:ext uri="{FF2B5EF4-FFF2-40B4-BE49-F238E27FC236}">
                    <a16:creationId xmlns:a16="http://schemas.microsoft.com/office/drawing/2014/main" id="{8FFBF04D-A559-2C45-AC38-E40FAF1C40DC}"/>
                  </a:ext>
                </a:extLst>
              </p:cNvPr>
              <p:cNvSpPr>
                <a:spLocks/>
              </p:cNvSpPr>
              <p:nvPr/>
            </p:nvSpPr>
            <p:spPr bwMode="auto">
              <a:xfrm>
                <a:off x="3439" y="3022"/>
                <a:ext cx="1071" cy="483"/>
              </a:xfrm>
              <a:custGeom>
                <a:avLst/>
                <a:gdLst>
                  <a:gd name="T0" fmla="*/ 23 w 1071"/>
                  <a:gd name="T1" fmla="*/ 405 h 483"/>
                  <a:gd name="T2" fmla="*/ 0 w 1071"/>
                  <a:gd name="T3" fmla="*/ 482 h 483"/>
                  <a:gd name="T4" fmla="*/ 1070 w 1071"/>
                  <a:gd name="T5" fmla="*/ 482 h 483"/>
                  <a:gd name="T6" fmla="*/ 1070 w 1071"/>
                  <a:gd name="T7" fmla="*/ 0 h 483"/>
                  <a:gd name="T8" fmla="*/ 1060 w 1071"/>
                  <a:gd name="T9" fmla="*/ 18 h 483"/>
                  <a:gd name="T10" fmla="*/ 23 w 1071"/>
                  <a:gd name="T11" fmla="*/ 405 h 483"/>
                  <a:gd name="T12" fmla="*/ 0 60000 65536"/>
                  <a:gd name="T13" fmla="*/ 0 60000 65536"/>
                  <a:gd name="T14" fmla="*/ 0 60000 65536"/>
                  <a:gd name="T15" fmla="*/ 0 60000 65536"/>
                  <a:gd name="T16" fmla="*/ 0 60000 65536"/>
                  <a:gd name="T17" fmla="*/ 0 60000 65536"/>
                  <a:gd name="T18" fmla="*/ 0 w 1071"/>
                  <a:gd name="T19" fmla="*/ 0 h 483"/>
                  <a:gd name="T20" fmla="*/ 1071 w 1071"/>
                  <a:gd name="T21" fmla="*/ 483 h 483"/>
                </a:gdLst>
                <a:ahLst/>
                <a:cxnLst>
                  <a:cxn ang="T12">
                    <a:pos x="T0" y="T1"/>
                  </a:cxn>
                  <a:cxn ang="T13">
                    <a:pos x="T2" y="T3"/>
                  </a:cxn>
                  <a:cxn ang="T14">
                    <a:pos x="T4" y="T5"/>
                  </a:cxn>
                  <a:cxn ang="T15">
                    <a:pos x="T6" y="T7"/>
                  </a:cxn>
                  <a:cxn ang="T16">
                    <a:pos x="T8" y="T9"/>
                  </a:cxn>
                  <a:cxn ang="T17">
                    <a:pos x="T10" y="T11"/>
                  </a:cxn>
                </a:cxnLst>
                <a:rect l="T18" t="T19" r="T20" b="T21"/>
                <a:pathLst>
                  <a:path w="1071" h="483">
                    <a:moveTo>
                      <a:pt x="23" y="405"/>
                    </a:moveTo>
                    <a:lnTo>
                      <a:pt x="0" y="482"/>
                    </a:lnTo>
                    <a:lnTo>
                      <a:pt x="1070" y="482"/>
                    </a:lnTo>
                    <a:lnTo>
                      <a:pt x="1070" y="0"/>
                    </a:lnTo>
                    <a:lnTo>
                      <a:pt x="1060" y="18"/>
                    </a:lnTo>
                    <a:lnTo>
                      <a:pt x="23" y="405"/>
                    </a:lnTo>
                  </a:path>
                </a:pathLst>
              </a:custGeom>
              <a:solidFill>
                <a:srgbClr val="A2FFA3"/>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46" name="Freeform 1063">
                <a:extLst>
                  <a:ext uri="{FF2B5EF4-FFF2-40B4-BE49-F238E27FC236}">
                    <a16:creationId xmlns:a16="http://schemas.microsoft.com/office/drawing/2014/main" id="{44D91967-D269-644C-9203-5B40C2F57E96}"/>
                  </a:ext>
                </a:extLst>
              </p:cNvPr>
              <p:cNvSpPr>
                <a:spLocks/>
              </p:cNvSpPr>
              <p:nvPr/>
            </p:nvSpPr>
            <p:spPr bwMode="auto">
              <a:xfrm>
                <a:off x="3441" y="3022"/>
                <a:ext cx="1072" cy="487"/>
              </a:xfrm>
              <a:custGeom>
                <a:avLst/>
                <a:gdLst>
                  <a:gd name="T0" fmla="*/ 1057 w 1072"/>
                  <a:gd name="T1" fmla="*/ 30 h 487"/>
                  <a:gd name="T2" fmla="*/ 1071 w 1072"/>
                  <a:gd name="T3" fmla="*/ 0 h 487"/>
                  <a:gd name="T4" fmla="*/ 0 w 1072"/>
                  <a:gd name="T5" fmla="*/ 0 h 487"/>
                  <a:gd name="T6" fmla="*/ 0 w 1072"/>
                  <a:gd name="T7" fmla="*/ 486 h 487"/>
                  <a:gd name="T8" fmla="*/ 15 w 1072"/>
                  <a:gd name="T9" fmla="*/ 424 h 487"/>
                  <a:gd name="T10" fmla="*/ 1057 w 1072"/>
                  <a:gd name="T11" fmla="*/ 30 h 487"/>
                  <a:gd name="T12" fmla="*/ 0 60000 65536"/>
                  <a:gd name="T13" fmla="*/ 0 60000 65536"/>
                  <a:gd name="T14" fmla="*/ 0 60000 65536"/>
                  <a:gd name="T15" fmla="*/ 0 60000 65536"/>
                  <a:gd name="T16" fmla="*/ 0 60000 65536"/>
                  <a:gd name="T17" fmla="*/ 0 60000 65536"/>
                  <a:gd name="T18" fmla="*/ 0 w 1072"/>
                  <a:gd name="T19" fmla="*/ 0 h 487"/>
                  <a:gd name="T20" fmla="*/ 1072 w 1072"/>
                  <a:gd name="T21" fmla="*/ 487 h 487"/>
                </a:gdLst>
                <a:ahLst/>
                <a:cxnLst>
                  <a:cxn ang="T12">
                    <a:pos x="T0" y="T1"/>
                  </a:cxn>
                  <a:cxn ang="T13">
                    <a:pos x="T2" y="T3"/>
                  </a:cxn>
                  <a:cxn ang="T14">
                    <a:pos x="T4" y="T5"/>
                  </a:cxn>
                  <a:cxn ang="T15">
                    <a:pos x="T6" y="T7"/>
                  </a:cxn>
                  <a:cxn ang="T16">
                    <a:pos x="T8" y="T9"/>
                  </a:cxn>
                  <a:cxn ang="T17">
                    <a:pos x="T10" y="T11"/>
                  </a:cxn>
                </a:cxnLst>
                <a:rect l="T18" t="T19" r="T20" b="T21"/>
                <a:pathLst>
                  <a:path w="1072" h="487">
                    <a:moveTo>
                      <a:pt x="1057" y="30"/>
                    </a:moveTo>
                    <a:lnTo>
                      <a:pt x="1071" y="0"/>
                    </a:lnTo>
                    <a:lnTo>
                      <a:pt x="0" y="0"/>
                    </a:lnTo>
                    <a:lnTo>
                      <a:pt x="0" y="486"/>
                    </a:lnTo>
                    <a:lnTo>
                      <a:pt x="15" y="424"/>
                    </a:lnTo>
                    <a:lnTo>
                      <a:pt x="1057" y="30"/>
                    </a:lnTo>
                  </a:path>
                </a:pathLst>
              </a:custGeom>
              <a:solidFill>
                <a:srgbClr val="003E00"/>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60447" name="Rectangle 1064">
                <a:extLst>
                  <a:ext uri="{FF2B5EF4-FFF2-40B4-BE49-F238E27FC236}">
                    <a16:creationId xmlns:a16="http://schemas.microsoft.com/office/drawing/2014/main" id="{B749324E-D031-3C47-93FF-C81ED28A97BF}"/>
                  </a:ext>
                </a:extLst>
              </p:cNvPr>
              <p:cNvSpPr>
                <a:spLocks noChangeArrowheads="1"/>
              </p:cNvSpPr>
              <p:nvPr/>
            </p:nvSpPr>
            <p:spPr bwMode="auto">
              <a:xfrm>
                <a:off x="3447" y="3042"/>
                <a:ext cx="1058" cy="443"/>
              </a:xfrm>
              <a:prstGeom prst="rect">
                <a:avLst/>
              </a:prstGeom>
              <a:gradFill rotWithShape="0">
                <a:gsLst>
                  <a:gs pos="0">
                    <a:srgbClr val="005700"/>
                  </a:gs>
                  <a:gs pos="50000">
                    <a:srgbClr val="00AE00"/>
                  </a:gs>
                  <a:gs pos="100000">
                    <a:srgbClr val="005700"/>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sp>
          <p:nvSpPr>
            <p:cNvPr id="60443" name="Rectangle 1065">
              <a:extLst>
                <a:ext uri="{FF2B5EF4-FFF2-40B4-BE49-F238E27FC236}">
                  <a16:creationId xmlns:a16="http://schemas.microsoft.com/office/drawing/2014/main" id="{1D686D9A-7D6A-4343-B7D8-388831C9E7F1}"/>
                </a:ext>
              </a:extLst>
            </p:cNvPr>
            <p:cNvSpPr>
              <a:spLocks noChangeArrowheads="1"/>
            </p:cNvSpPr>
            <p:nvPr/>
          </p:nvSpPr>
          <p:spPr bwMode="auto">
            <a:xfrm>
              <a:off x="1104" y="2208"/>
              <a:ext cx="139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b="1">
                  <a:solidFill>
                    <a:srgbClr val="FFFFFF"/>
                  </a:solidFill>
                  <a:latin typeface="宋体" panose="02010600030101010101" pitchFamily="2" charset="-122"/>
                </a:rPr>
                <a:t>生产调度层</a:t>
              </a:r>
            </a:p>
          </p:txBody>
        </p:sp>
      </p:grpSp>
      <p:sp>
        <p:nvSpPr>
          <p:cNvPr id="60425" name="AutoShape 1066">
            <a:extLst>
              <a:ext uri="{FF2B5EF4-FFF2-40B4-BE49-F238E27FC236}">
                <a16:creationId xmlns:a16="http://schemas.microsoft.com/office/drawing/2014/main" id="{BAE19192-A3AD-9E41-B5C5-1500E27290AE}"/>
              </a:ext>
            </a:extLst>
          </p:cNvPr>
          <p:cNvSpPr>
            <a:spLocks noChangeArrowheads="1"/>
          </p:cNvSpPr>
          <p:nvPr/>
        </p:nvSpPr>
        <p:spPr bwMode="auto">
          <a:xfrm>
            <a:off x="1931988" y="1844675"/>
            <a:ext cx="762000" cy="4648200"/>
          </a:xfrm>
          <a:prstGeom prst="bevel">
            <a:avLst>
              <a:gd name="adj" fmla="val 12500"/>
            </a:avLst>
          </a:prstGeom>
          <a:solidFill>
            <a:srgbClr val="008080"/>
          </a:solidFill>
          <a:ln w="12700">
            <a:solidFill>
              <a:srgbClr val="FFFF00"/>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400">
                <a:latin typeface="Times New Roman" panose="02020603050405020304" pitchFamily="18" charset="0"/>
              </a:rPr>
              <a:t>计</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算</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机</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网</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络</a:t>
            </a:r>
          </a:p>
        </p:txBody>
      </p:sp>
      <p:sp>
        <p:nvSpPr>
          <p:cNvPr id="60426" name="AutoShape 1067">
            <a:extLst>
              <a:ext uri="{FF2B5EF4-FFF2-40B4-BE49-F238E27FC236}">
                <a16:creationId xmlns:a16="http://schemas.microsoft.com/office/drawing/2014/main" id="{3BCC002C-897A-C748-B34D-D8748E8333A4}"/>
              </a:ext>
            </a:extLst>
          </p:cNvPr>
          <p:cNvSpPr>
            <a:spLocks noChangeArrowheads="1"/>
          </p:cNvSpPr>
          <p:nvPr/>
        </p:nvSpPr>
        <p:spPr bwMode="auto">
          <a:xfrm>
            <a:off x="6732588" y="1844675"/>
            <a:ext cx="762000" cy="4495800"/>
          </a:xfrm>
          <a:prstGeom prst="bevel">
            <a:avLst>
              <a:gd name="adj" fmla="val 12500"/>
            </a:avLst>
          </a:prstGeom>
          <a:solidFill>
            <a:srgbClr val="008080"/>
          </a:solidFill>
          <a:ln w="12700">
            <a:solidFill>
              <a:srgbClr val="FFFF00"/>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2400">
              <a:solidFill>
                <a:srgbClr val="FF9933"/>
              </a:solidFill>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数</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据</a:t>
            </a:r>
          </a:p>
          <a:p>
            <a:pPr algn="ctr" eaLnBrk="1" hangingPunct="1">
              <a:lnSpc>
                <a:spcPct val="100000"/>
              </a:lnSpc>
              <a:spcBef>
                <a:spcPct val="0"/>
              </a:spcBef>
              <a:buClrTx/>
              <a:buFontTx/>
              <a:buNone/>
            </a:pPr>
            <a:endParaRPr kumimoji="1" lang="zh-CN" altLang="en-US" sz="24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库</a:t>
            </a:r>
          </a:p>
          <a:p>
            <a:pPr algn="ctr" eaLnBrk="1" hangingPunct="1">
              <a:lnSpc>
                <a:spcPct val="100000"/>
              </a:lnSpc>
              <a:spcBef>
                <a:spcPct val="0"/>
              </a:spcBef>
              <a:buClrTx/>
              <a:buFontTx/>
              <a:buNone/>
            </a:pPr>
            <a:endParaRPr kumimoji="1" lang="en-US" altLang="zh-CN" sz="2400">
              <a:latin typeface="Times New Roman" panose="02020603050405020304" pitchFamily="18" charset="0"/>
            </a:endParaRPr>
          </a:p>
        </p:txBody>
      </p:sp>
      <p:sp>
        <p:nvSpPr>
          <p:cNvPr id="60427" name="AutoShape 1068">
            <a:extLst>
              <a:ext uri="{FF2B5EF4-FFF2-40B4-BE49-F238E27FC236}">
                <a16:creationId xmlns:a16="http://schemas.microsoft.com/office/drawing/2014/main" id="{60D33BC4-23B7-6C4B-9329-8D1D72E88103}"/>
              </a:ext>
            </a:extLst>
          </p:cNvPr>
          <p:cNvSpPr>
            <a:spLocks noChangeArrowheads="1"/>
          </p:cNvSpPr>
          <p:nvPr/>
        </p:nvSpPr>
        <p:spPr bwMode="auto">
          <a:xfrm>
            <a:off x="2770188" y="60356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28" name="AutoShape 1069">
            <a:extLst>
              <a:ext uri="{FF2B5EF4-FFF2-40B4-BE49-F238E27FC236}">
                <a16:creationId xmlns:a16="http://schemas.microsoft.com/office/drawing/2014/main" id="{558C8D20-8930-9140-B20F-1FCBDD06093A}"/>
              </a:ext>
            </a:extLst>
          </p:cNvPr>
          <p:cNvSpPr>
            <a:spLocks noChangeArrowheads="1"/>
          </p:cNvSpPr>
          <p:nvPr/>
        </p:nvSpPr>
        <p:spPr bwMode="auto">
          <a:xfrm>
            <a:off x="2770188" y="50450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29" name="AutoShape 1070">
            <a:extLst>
              <a:ext uri="{FF2B5EF4-FFF2-40B4-BE49-F238E27FC236}">
                <a16:creationId xmlns:a16="http://schemas.microsoft.com/office/drawing/2014/main" id="{6893F829-10A5-2544-BFCC-FAB250F0C2B7}"/>
              </a:ext>
            </a:extLst>
          </p:cNvPr>
          <p:cNvSpPr>
            <a:spLocks noChangeArrowheads="1"/>
          </p:cNvSpPr>
          <p:nvPr/>
        </p:nvSpPr>
        <p:spPr bwMode="auto">
          <a:xfrm>
            <a:off x="2770188" y="40544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0" name="AutoShape 1071">
            <a:extLst>
              <a:ext uri="{FF2B5EF4-FFF2-40B4-BE49-F238E27FC236}">
                <a16:creationId xmlns:a16="http://schemas.microsoft.com/office/drawing/2014/main" id="{52525CB2-45DF-9E4B-96E1-1FE67204EC07}"/>
              </a:ext>
            </a:extLst>
          </p:cNvPr>
          <p:cNvSpPr>
            <a:spLocks noChangeArrowheads="1"/>
          </p:cNvSpPr>
          <p:nvPr/>
        </p:nvSpPr>
        <p:spPr bwMode="auto">
          <a:xfrm>
            <a:off x="2770188" y="30638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1" name="AutoShape 1072">
            <a:extLst>
              <a:ext uri="{FF2B5EF4-FFF2-40B4-BE49-F238E27FC236}">
                <a16:creationId xmlns:a16="http://schemas.microsoft.com/office/drawing/2014/main" id="{28E911D5-562B-794F-A459-93D4CB072F94}"/>
              </a:ext>
            </a:extLst>
          </p:cNvPr>
          <p:cNvSpPr>
            <a:spLocks noChangeArrowheads="1"/>
          </p:cNvSpPr>
          <p:nvPr/>
        </p:nvSpPr>
        <p:spPr bwMode="auto">
          <a:xfrm>
            <a:off x="2770188" y="20732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2" name="AutoShape 1073">
            <a:extLst>
              <a:ext uri="{FF2B5EF4-FFF2-40B4-BE49-F238E27FC236}">
                <a16:creationId xmlns:a16="http://schemas.microsoft.com/office/drawing/2014/main" id="{D075498C-361E-AA46-9280-FCEA554526E6}"/>
              </a:ext>
            </a:extLst>
          </p:cNvPr>
          <p:cNvSpPr>
            <a:spLocks noChangeArrowheads="1"/>
          </p:cNvSpPr>
          <p:nvPr/>
        </p:nvSpPr>
        <p:spPr bwMode="auto">
          <a:xfrm>
            <a:off x="5894388" y="60356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3" name="AutoShape 1074">
            <a:extLst>
              <a:ext uri="{FF2B5EF4-FFF2-40B4-BE49-F238E27FC236}">
                <a16:creationId xmlns:a16="http://schemas.microsoft.com/office/drawing/2014/main" id="{E9EC9621-8C63-D946-85AB-B82A863069C5}"/>
              </a:ext>
            </a:extLst>
          </p:cNvPr>
          <p:cNvSpPr>
            <a:spLocks noChangeArrowheads="1"/>
          </p:cNvSpPr>
          <p:nvPr/>
        </p:nvSpPr>
        <p:spPr bwMode="auto">
          <a:xfrm>
            <a:off x="5894388" y="50450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4" name="AutoShape 1075">
            <a:extLst>
              <a:ext uri="{FF2B5EF4-FFF2-40B4-BE49-F238E27FC236}">
                <a16:creationId xmlns:a16="http://schemas.microsoft.com/office/drawing/2014/main" id="{82B64921-6C02-F648-814C-C60A3FF54839}"/>
              </a:ext>
            </a:extLst>
          </p:cNvPr>
          <p:cNvSpPr>
            <a:spLocks noChangeArrowheads="1"/>
          </p:cNvSpPr>
          <p:nvPr/>
        </p:nvSpPr>
        <p:spPr bwMode="auto">
          <a:xfrm>
            <a:off x="5894388" y="40544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5" name="AutoShape 1076">
            <a:extLst>
              <a:ext uri="{FF2B5EF4-FFF2-40B4-BE49-F238E27FC236}">
                <a16:creationId xmlns:a16="http://schemas.microsoft.com/office/drawing/2014/main" id="{A9BC361C-CC4D-ED41-96F7-FA86FAC49813}"/>
              </a:ext>
            </a:extLst>
          </p:cNvPr>
          <p:cNvSpPr>
            <a:spLocks noChangeArrowheads="1"/>
          </p:cNvSpPr>
          <p:nvPr/>
        </p:nvSpPr>
        <p:spPr bwMode="auto">
          <a:xfrm>
            <a:off x="5894388" y="30638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6" name="AutoShape 1077">
            <a:extLst>
              <a:ext uri="{FF2B5EF4-FFF2-40B4-BE49-F238E27FC236}">
                <a16:creationId xmlns:a16="http://schemas.microsoft.com/office/drawing/2014/main" id="{B5EEFEB6-1579-D746-AAC2-A4C3CCDE73D5}"/>
              </a:ext>
            </a:extLst>
          </p:cNvPr>
          <p:cNvSpPr>
            <a:spLocks noChangeArrowheads="1"/>
          </p:cNvSpPr>
          <p:nvPr/>
        </p:nvSpPr>
        <p:spPr bwMode="auto">
          <a:xfrm>
            <a:off x="5894388" y="2073275"/>
            <a:ext cx="762000" cy="152400"/>
          </a:xfrm>
          <a:prstGeom prst="leftRightArrow">
            <a:avLst>
              <a:gd name="adj1" fmla="val 50000"/>
              <a:gd name="adj2" fmla="val 100000"/>
            </a:avLst>
          </a:prstGeom>
          <a:solidFill>
            <a:srgbClr val="FFFF00"/>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7" name="AutoShape 1078">
            <a:extLst>
              <a:ext uri="{FF2B5EF4-FFF2-40B4-BE49-F238E27FC236}">
                <a16:creationId xmlns:a16="http://schemas.microsoft.com/office/drawing/2014/main" id="{672116C1-9325-9A44-A2E4-D7EEB0E618BB}"/>
              </a:ext>
            </a:extLst>
          </p:cNvPr>
          <p:cNvSpPr>
            <a:spLocks noChangeArrowheads="1"/>
          </p:cNvSpPr>
          <p:nvPr/>
        </p:nvSpPr>
        <p:spPr bwMode="auto">
          <a:xfrm>
            <a:off x="4370388" y="5426075"/>
            <a:ext cx="485775" cy="376238"/>
          </a:xfrm>
          <a:prstGeom prst="upDownArrow">
            <a:avLst>
              <a:gd name="adj1" fmla="val 52287"/>
              <a:gd name="adj2" fmla="val 28954"/>
            </a:avLst>
          </a:prstGeom>
          <a:solidFill>
            <a:srgbClr val="0000FF"/>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8" name="AutoShape 1079">
            <a:extLst>
              <a:ext uri="{FF2B5EF4-FFF2-40B4-BE49-F238E27FC236}">
                <a16:creationId xmlns:a16="http://schemas.microsoft.com/office/drawing/2014/main" id="{F5EC1BE5-8EFF-1546-8100-70836F72A963}"/>
              </a:ext>
            </a:extLst>
          </p:cNvPr>
          <p:cNvSpPr>
            <a:spLocks noChangeArrowheads="1"/>
          </p:cNvSpPr>
          <p:nvPr/>
        </p:nvSpPr>
        <p:spPr bwMode="auto">
          <a:xfrm>
            <a:off x="4370388" y="4435475"/>
            <a:ext cx="485775" cy="376238"/>
          </a:xfrm>
          <a:prstGeom prst="upDownArrow">
            <a:avLst>
              <a:gd name="adj1" fmla="val 52287"/>
              <a:gd name="adj2" fmla="val 28954"/>
            </a:avLst>
          </a:prstGeom>
          <a:solidFill>
            <a:srgbClr val="0000FF"/>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39" name="AutoShape 1080">
            <a:extLst>
              <a:ext uri="{FF2B5EF4-FFF2-40B4-BE49-F238E27FC236}">
                <a16:creationId xmlns:a16="http://schemas.microsoft.com/office/drawing/2014/main" id="{5D0A2C34-E8B2-5047-ADB1-98160DFF96AD}"/>
              </a:ext>
            </a:extLst>
          </p:cNvPr>
          <p:cNvSpPr>
            <a:spLocks noChangeArrowheads="1"/>
          </p:cNvSpPr>
          <p:nvPr/>
        </p:nvSpPr>
        <p:spPr bwMode="auto">
          <a:xfrm>
            <a:off x="4370388" y="3444875"/>
            <a:ext cx="485775" cy="376238"/>
          </a:xfrm>
          <a:prstGeom prst="upDownArrow">
            <a:avLst>
              <a:gd name="adj1" fmla="val 52287"/>
              <a:gd name="adj2" fmla="val 28954"/>
            </a:avLst>
          </a:prstGeom>
          <a:solidFill>
            <a:srgbClr val="0000FF"/>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60440" name="AutoShape 1081">
            <a:extLst>
              <a:ext uri="{FF2B5EF4-FFF2-40B4-BE49-F238E27FC236}">
                <a16:creationId xmlns:a16="http://schemas.microsoft.com/office/drawing/2014/main" id="{745CB514-07FB-0346-9A77-75D01416C4ED}"/>
              </a:ext>
            </a:extLst>
          </p:cNvPr>
          <p:cNvSpPr>
            <a:spLocks noChangeArrowheads="1"/>
          </p:cNvSpPr>
          <p:nvPr/>
        </p:nvSpPr>
        <p:spPr bwMode="auto">
          <a:xfrm>
            <a:off x="4370388" y="2454275"/>
            <a:ext cx="485775" cy="376238"/>
          </a:xfrm>
          <a:prstGeom prst="upDownArrow">
            <a:avLst>
              <a:gd name="adj1" fmla="val 52287"/>
              <a:gd name="adj2" fmla="val 28954"/>
            </a:avLst>
          </a:prstGeom>
          <a:solidFill>
            <a:srgbClr val="0000FF"/>
          </a:solidFill>
          <a:ln w="12700">
            <a:solidFill>
              <a:srgbClr val="F5B181"/>
            </a:solidFill>
            <a:miter lim="800000"/>
            <a:headEnd type="none" w="sm" len="sm"/>
            <a:tailEnd type="none" w="sm" len="sm"/>
          </a:ln>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sp>
        <p:nvSpPr>
          <p:cNvPr id="53" name="Text Box 1082">
            <a:extLst>
              <a:ext uri="{FF2B5EF4-FFF2-40B4-BE49-F238E27FC236}">
                <a16:creationId xmlns:a16="http://schemas.microsoft.com/office/drawing/2014/main" id="{3F9A8A4E-8272-FB48-BFC0-15BB38EF01D5}"/>
              </a:ext>
            </a:extLst>
          </p:cNvPr>
          <p:cNvSpPr txBox="1">
            <a:spLocks noChangeArrowheads="1"/>
          </p:cNvSpPr>
          <p:nvPr/>
        </p:nvSpPr>
        <p:spPr bwMode="auto">
          <a:xfrm>
            <a:off x="3059113" y="1052513"/>
            <a:ext cx="3435350" cy="579437"/>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spcBef>
                <a:spcPct val="50000"/>
              </a:spcBef>
            </a:pPr>
            <a:r>
              <a:rPr kumimoji="1" lang="en-US" altLang="zh-CN" sz="3200" b="1">
                <a:solidFill>
                  <a:schemeClr val="hlink"/>
                </a:solidFill>
                <a:effectLst>
                  <a:outerShdw blurRad="38100" dist="38100" dir="2700000" algn="tl">
                    <a:srgbClr val="C0C0C0"/>
                  </a:outerShdw>
                </a:effectLst>
                <a:latin typeface="方正舒体" pitchFamily="2" charset="-122"/>
                <a:ea typeface="方正舒体" pitchFamily="2" charset="-122"/>
              </a:rPr>
              <a:t>CIMS</a:t>
            </a:r>
            <a:r>
              <a:rPr kumimoji="1" lang="zh-CN" altLang="en-US" sz="3200" b="1">
                <a:solidFill>
                  <a:schemeClr val="hlink"/>
                </a:solidFill>
                <a:effectLst>
                  <a:outerShdw blurRad="38100" dist="38100" dir="2700000" algn="tl">
                    <a:srgbClr val="C0C0C0"/>
                  </a:outerShdw>
                </a:effectLst>
                <a:latin typeface="方正舒体" pitchFamily="2" charset="-122"/>
                <a:ea typeface="方正舒体" pitchFamily="2" charset="-122"/>
              </a:rPr>
              <a:t>的结构与功能</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7247B4B9-E617-4B42-9EF7-E650401055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89B00E9-43B7-7D49-8F5A-B59AD9E01756}" type="slidenum">
              <a:rPr lang="ja-JP" altLang="en-US" sz="1800">
                <a:solidFill>
                  <a:srgbClr val="A50021"/>
                </a:solidFill>
                <a:ea typeface="MS PGothic" panose="020B0600070205080204" pitchFamily="34" charset="-128"/>
              </a:rPr>
              <a:pPr>
                <a:lnSpc>
                  <a:spcPct val="100000"/>
                </a:lnSpc>
                <a:spcBef>
                  <a:spcPct val="0"/>
                </a:spcBef>
                <a:buClrTx/>
                <a:buFontTx/>
                <a:buNone/>
              </a:pPr>
              <a:t>59</a:t>
            </a:fld>
            <a:endParaRPr lang="en-US" altLang="ja-JP" sz="1800">
              <a:solidFill>
                <a:srgbClr val="A50021"/>
              </a:solidFill>
              <a:ea typeface="MS PGothic" panose="020B0600070205080204" pitchFamily="34" charset="-128"/>
            </a:endParaRPr>
          </a:p>
        </p:txBody>
      </p:sp>
      <p:sp>
        <p:nvSpPr>
          <p:cNvPr id="61443" name="Rectangle 2">
            <a:extLst>
              <a:ext uri="{FF2B5EF4-FFF2-40B4-BE49-F238E27FC236}">
                <a16:creationId xmlns:a16="http://schemas.microsoft.com/office/drawing/2014/main" id="{88C332BE-BE33-B34D-9AB2-A1355185034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1444" name="Text Box 8">
            <a:extLst>
              <a:ext uri="{FF2B5EF4-FFF2-40B4-BE49-F238E27FC236}">
                <a16:creationId xmlns:a16="http://schemas.microsoft.com/office/drawing/2014/main" id="{8D56E9A4-3A18-354A-97DD-936E90C4A747}"/>
              </a:ext>
            </a:extLst>
          </p:cNvPr>
          <p:cNvSpPr txBox="1">
            <a:spLocks noChangeArrowheads="1"/>
          </p:cNvSpPr>
          <p:nvPr/>
        </p:nvSpPr>
        <p:spPr bwMode="auto">
          <a:xfrm>
            <a:off x="381000" y="1143000"/>
            <a:ext cx="8358188"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3200" b="1">
                <a:solidFill>
                  <a:srgbClr val="0000CC"/>
                </a:solidFill>
                <a:latin typeface="Times New Roman" panose="02020603050405020304" pitchFamily="18" charset="0"/>
              </a:rPr>
              <a:t> </a:t>
            </a:r>
            <a:r>
              <a:rPr lang="zh-CN" altLang="en-US" sz="3200" b="1">
                <a:solidFill>
                  <a:srgbClr val="0000CC"/>
                </a:solidFill>
                <a:latin typeface="Times New Roman" panose="02020603050405020304" pitchFamily="18" charset="0"/>
              </a:rPr>
              <a:t>智慧物流</a:t>
            </a:r>
            <a:endParaRPr lang="en-US" altLang="zh-CN" sz="3200" b="1">
              <a:solidFill>
                <a:srgbClr val="0000CC"/>
              </a:solidFill>
              <a:latin typeface="Times New Roman" panose="02020603050405020304" pitchFamily="18" charset="0"/>
            </a:endParaRPr>
          </a:p>
          <a:p>
            <a:pPr eaLnBrk="1" hangingPunct="1">
              <a:lnSpc>
                <a:spcPct val="140000"/>
              </a:lnSpc>
              <a:spcBef>
                <a:spcPct val="0"/>
              </a:spcBef>
              <a:buClrTx/>
              <a:buFontTx/>
              <a:buNone/>
            </a:pPr>
            <a:r>
              <a:rPr lang="zh-CN" altLang="en-US" sz="2400" b="1">
                <a:solidFill>
                  <a:srgbClr val="FF3300"/>
                </a:solidFill>
                <a:latin typeface="Verdana" panose="020B0604030504040204" pitchFamily="34" charset="0"/>
              </a:rPr>
              <a:t>●</a:t>
            </a:r>
            <a:r>
              <a:rPr lang="zh-CN" altLang="en-US" sz="2400" b="1">
                <a:latin typeface="Times New Roman" panose="02020603050405020304" pitchFamily="18" charset="0"/>
                <a:ea typeface="华文中宋" panose="02010600040101010101" pitchFamily="2" charset="-122"/>
              </a:rPr>
              <a:t>推广射频识别（</a:t>
            </a:r>
            <a:r>
              <a:rPr lang="en-US" altLang="zh-CN" sz="2400" b="1">
                <a:latin typeface="Times New Roman" panose="02020603050405020304" pitchFamily="18" charset="0"/>
                <a:ea typeface="华文中宋" panose="02010600040101010101" pitchFamily="2" charset="-122"/>
              </a:rPr>
              <a:t>RFID</a:t>
            </a:r>
            <a:r>
              <a:rPr lang="zh-CN" altLang="en-US" sz="2400" b="1">
                <a:latin typeface="Times New Roman" panose="02020603050405020304" pitchFamily="18" charset="0"/>
                <a:ea typeface="华文中宋" panose="02010600040101010101" pitchFamily="2" charset="-122"/>
              </a:rPr>
              <a:t>）、多维条码、卫星定位、货物跟踪、电子商务等信息技术在物流行业中的应用；</a:t>
            </a:r>
            <a:endParaRPr lang="en-US" altLang="zh-CN" sz="2400" b="1">
              <a:latin typeface="Times New Roman" panose="02020603050405020304" pitchFamily="18" charset="0"/>
              <a:ea typeface="华文中宋" panose="02010600040101010101" pitchFamily="2" charset="-122"/>
            </a:endParaRPr>
          </a:p>
          <a:p>
            <a:pPr eaLnBrk="1" hangingPunct="1">
              <a:lnSpc>
                <a:spcPct val="140000"/>
              </a:lnSpc>
              <a:spcBef>
                <a:spcPct val="0"/>
              </a:spcBef>
              <a:buClrTx/>
              <a:buFontTx/>
              <a:buNone/>
            </a:pPr>
            <a:r>
              <a:rPr lang="zh-CN" altLang="en-US" sz="2400" b="1">
                <a:solidFill>
                  <a:srgbClr val="FF3300"/>
                </a:solidFill>
                <a:latin typeface="Verdana" panose="020B0604030504040204" pitchFamily="34" charset="0"/>
              </a:rPr>
              <a:t>●</a:t>
            </a:r>
            <a:r>
              <a:rPr lang="zh-CN" altLang="en-US" sz="2400" b="1">
                <a:latin typeface="Times New Roman" panose="02020603050405020304" pitchFamily="18" charset="0"/>
                <a:ea typeface="华文中宋" panose="02010600040101010101" pitchFamily="2" charset="-122"/>
              </a:rPr>
              <a:t>加快基于物联网的物流信息平台建设，整合物流资源，实现物流政务服务和物流商务服务的一体化；</a:t>
            </a:r>
            <a:endParaRPr lang="en-US" altLang="zh-CN" sz="2400" b="1">
              <a:latin typeface="Times New Roman" panose="02020603050405020304" pitchFamily="18" charset="0"/>
              <a:ea typeface="华文中宋" panose="02010600040101010101" pitchFamily="2" charset="-122"/>
            </a:endParaRPr>
          </a:p>
          <a:p>
            <a:pPr eaLnBrk="1" hangingPunct="1">
              <a:lnSpc>
                <a:spcPct val="140000"/>
              </a:lnSpc>
              <a:spcBef>
                <a:spcPct val="0"/>
              </a:spcBef>
              <a:buClrTx/>
              <a:buFontTx/>
              <a:buNone/>
            </a:pPr>
            <a:r>
              <a:rPr lang="zh-CN" altLang="en-US" sz="2400" b="1">
                <a:solidFill>
                  <a:srgbClr val="FF3300"/>
                </a:solidFill>
                <a:latin typeface="Verdana" panose="020B0604030504040204" pitchFamily="34" charset="0"/>
              </a:rPr>
              <a:t>●</a:t>
            </a:r>
            <a:r>
              <a:rPr lang="zh-CN" altLang="en-US" sz="2400" b="1">
                <a:latin typeface="Times New Roman" panose="02020603050405020304" pitchFamily="18" charset="0"/>
                <a:ea typeface="华文中宋" panose="02010600040101010101" pitchFamily="2" charset="-122"/>
              </a:rPr>
              <a:t>推动信息化、标准化、智能化的物流企业和物流产业发展。</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ABA8-8C5A-9647-B04A-2C83A15C469F}"/>
              </a:ext>
            </a:extLst>
          </p:cNvPr>
          <p:cNvSpPr>
            <a:spLocks noGrp="1"/>
          </p:cNvSpPr>
          <p:nvPr>
            <p:ph type="title"/>
          </p:nvPr>
        </p:nvSpPr>
        <p:spPr/>
        <p:txBody>
          <a:bodyPr/>
          <a:lstStyle/>
          <a:p>
            <a:r>
              <a:rPr lang="zh-TW" altLang="en-US" dirty="0"/>
              <a:t>搜索问题建模</a:t>
            </a:r>
            <a:r>
              <a:rPr lang="en-US" altLang="zh-TW" dirty="0"/>
              <a:t>: </a:t>
            </a:r>
            <a:r>
              <a:rPr lang="zh-TW" altLang="en-US" dirty="0"/>
              <a:t>八皇后问题 </a:t>
            </a:r>
            <a:endParaRPr lang="en-US" dirty="0"/>
          </a:p>
        </p:txBody>
      </p:sp>
      <p:sp>
        <p:nvSpPr>
          <p:cNvPr id="3" name="Content Placeholder 2">
            <a:extLst>
              <a:ext uri="{FF2B5EF4-FFF2-40B4-BE49-F238E27FC236}">
                <a16:creationId xmlns:a16="http://schemas.microsoft.com/office/drawing/2014/main" id="{A1B3F5E4-ACF9-A04A-A192-0CC443DA155A}"/>
              </a:ext>
            </a:extLst>
          </p:cNvPr>
          <p:cNvSpPr>
            <a:spLocks noGrp="1"/>
          </p:cNvSpPr>
          <p:nvPr>
            <p:ph idx="1"/>
          </p:nvPr>
        </p:nvSpPr>
        <p:spPr>
          <a:xfrm>
            <a:off x="4056917" y="990600"/>
            <a:ext cx="4836258" cy="5318125"/>
          </a:xfrm>
        </p:spPr>
        <p:txBody>
          <a:bodyPr/>
          <a:lstStyle/>
          <a:p>
            <a:r>
              <a:rPr lang="zh-TW" altLang="en-US" dirty="0"/>
              <a:t>状态空间</a:t>
            </a:r>
            <a:endParaRPr lang="en-US" altLang="zh-TW" dirty="0"/>
          </a:p>
          <a:p>
            <a:pPr lvl="1"/>
            <a:r>
              <a:rPr lang="en-US" altLang="zh-TW" dirty="0"/>
              <a:t>0 – 8</a:t>
            </a:r>
            <a:r>
              <a:rPr lang="zh-TW" altLang="en-US" dirty="0"/>
              <a:t>个皇后摆在棋盘上</a:t>
            </a:r>
            <a:endParaRPr lang="en-US" altLang="zh-TW" dirty="0"/>
          </a:p>
          <a:p>
            <a:pPr lvl="1"/>
            <a:r>
              <a:rPr lang="zh-TW" altLang="en-US" dirty="0"/>
              <a:t>使用一个</a:t>
            </a:r>
            <a:r>
              <a:rPr lang="en-US" altLang="zh-TW" dirty="0"/>
              <a:t>8</a:t>
            </a:r>
            <a:r>
              <a:rPr lang="en-US" dirty="0"/>
              <a:t>X8</a:t>
            </a:r>
            <a:r>
              <a:rPr lang="zh-TW" altLang="en-US" dirty="0"/>
              <a:t>的矩阵，布尔值。</a:t>
            </a:r>
          </a:p>
          <a:p>
            <a:r>
              <a:rPr lang="zh-TW" altLang="en-US" dirty="0"/>
              <a:t>后继函数</a:t>
            </a:r>
          </a:p>
          <a:p>
            <a:pPr lvl="1"/>
            <a:r>
              <a:rPr lang="zh-TW" altLang="en-US" dirty="0"/>
              <a:t>增加一个皇后到棋盘上。</a:t>
            </a:r>
          </a:p>
          <a:p>
            <a:pPr lvl="1"/>
            <a:r>
              <a:rPr lang="zh-TW" altLang="en-US" dirty="0"/>
              <a:t>开始状态</a:t>
            </a:r>
          </a:p>
          <a:p>
            <a:r>
              <a:rPr lang="zh-TW" altLang="en-US" dirty="0"/>
              <a:t>空白的棋盘。</a:t>
            </a:r>
          </a:p>
          <a:p>
            <a:pPr lvl="1"/>
            <a:r>
              <a:rPr lang="zh-TW" altLang="en-US" dirty="0"/>
              <a:t>目标测试</a:t>
            </a:r>
          </a:p>
          <a:p>
            <a:pPr lvl="1"/>
            <a:r>
              <a:rPr lang="en-US" altLang="zh-TW" dirty="0"/>
              <a:t>8</a:t>
            </a:r>
            <a:r>
              <a:rPr lang="zh-TW" altLang="en-US" dirty="0"/>
              <a:t>个皇后在棋盘上，两两不攻击。</a:t>
            </a:r>
          </a:p>
          <a:p>
            <a:endParaRPr lang="en-US" dirty="0"/>
          </a:p>
        </p:txBody>
      </p:sp>
      <p:sp>
        <p:nvSpPr>
          <p:cNvPr id="4" name="Slide Number Placeholder 3">
            <a:extLst>
              <a:ext uri="{FF2B5EF4-FFF2-40B4-BE49-F238E27FC236}">
                <a16:creationId xmlns:a16="http://schemas.microsoft.com/office/drawing/2014/main" id="{47345A3F-3B39-F94C-9FD6-A2AABDF5F400}"/>
              </a:ext>
            </a:extLst>
          </p:cNvPr>
          <p:cNvSpPr>
            <a:spLocks noGrp="1"/>
          </p:cNvSpPr>
          <p:nvPr>
            <p:ph type="sldNum" sz="quarter" idx="10"/>
          </p:nvPr>
        </p:nvSpPr>
        <p:spPr/>
        <p:txBody>
          <a:bodyPr/>
          <a:lstStyle/>
          <a:p>
            <a:fld id="{9AA0012F-7F74-7C48-96E9-7BAB90C5AFFB}" type="slidenum">
              <a:rPr lang="ja-JP" altLang="en-US" smtClean="0"/>
              <a:pPr/>
              <a:t>6</a:t>
            </a:fld>
            <a:endParaRPr lang="en-US" altLang="ja-JP"/>
          </a:p>
        </p:txBody>
      </p:sp>
      <p:pic>
        <p:nvPicPr>
          <p:cNvPr id="5" name="Content Placeholder 5">
            <a:extLst>
              <a:ext uri="{FF2B5EF4-FFF2-40B4-BE49-F238E27FC236}">
                <a16:creationId xmlns:a16="http://schemas.microsoft.com/office/drawing/2014/main" id="{1EEDF8EA-47FF-554B-A722-881F906E6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21517" y="1524000"/>
            <a:ext cx="3835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97874"/>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a:extLst>
              <a:ext uri="{FF2B5EF4-FFF2-40B4-BE49-F238E27FC236}">
                <a16:creationId xmlns:a16="http://schemas.microsoft.com/office/drawing/2014/main" id="{21F45787-5CD1-9646-BD1D-3B39C4553E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C91F2BB-C19D-8F49-9B07-AB8D31DFD52B}" type="slidenum">
              <a:rPr lang="ja-JP" altLang="en-US" sz="1800">
                <a:solidFill>
                  <a:srgbClr val="A50021"/>
                </a:solidFill>
                <a:ea typeface="MS PGothic" panose="020B0600070205080204" pitchFamily="34" charset="-128"/>
              </a:rPr>
              <a:pPr>
                <a:lnSpc>
                  <a:spcPct val="100000"/>
                </a:lnSpc>
                <a:spcBef>
                  <a:spcPct val="0"/>
                </a:spcBef>
                <a:buClrTx/>
                <a:buFontTx/>
                <a:buNone/>
              </a:pPr>
              <a:t>60</a:t>
            </a:fld>
            <a:endParaRPr lang="en-US" altLang="ja-JP" sz="1800">
              <a:solidFill>
                <a:srgbClr val="A50021"/>
              </a:solidFill>
              <a:ea typeface="MS PGothic" panose="020B0600070205080204" pitchFamily="34" charset="-128"/>
            </a:endParaRPr>
          </a:p>
        </p:txBody>
      </p:sp>
      <p:sp>
        <p:nvSpPr>
          <p:cNvPr id="62467" name="Rectangle 2">
            <a:extLst>
              <a:ext uri="{FF2B5EF4-FFF2-40B4-BE49-F238E27FC236}">
                <a16:creationId xmlns:a16="http://schemas.microsoft.com/office/drawing/2014/main" id="{BCBB3618-11B9-6242-BE09-5CFB6A2ED0DA}"/>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2468" name="Rectangle 12">
            <a:extLst>
              <a:ext uri="{FF2B5EF4-FFF2-40B4-BE49-F238E27FC236}">
                <a16:creationId xmlns:a16="http://schemas.microsoft.com/office/drawing/2014/main" id="{939BFDA1-4480-144C-87D9-7A25CECD6A96}"/>
              </a:ext>
            </a:extLst>
          </p:cNvPr>
          <p:cNvSpPr>
            <a:spLocks noChangeArrowheads="1"/>
          </p:cNvSpPr>
          <p:nvPr/>
        </p:nvSpPr>
        <p:spPr bwMode="auto">
          <a:xfrm>
            <a:off x="304800" y="990600"/>
            <a:ext cx="3163888"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Char char="u"/>
            </a:pPr>
            <a:r>
              <a:rPr lang="zh-CN" altLang="en-US" sz="3200" b="1">
                <a:solidFill>
                  <a:srgbClr val="0000FF"/>
                </a:solidFill>
                <a:latin typeface="Times New Roman" panose="02020603050405020304" pitchFamily="18" charset="0"/>
              </a:rPr>
              <a:t>人工神经网络</a:t>
            </a:r>
            <a:r>
              <a:rPr lang="zh-CN" altLang="en-US" sz="3200" b="1">
                <a:latin typeface="Times New Roman" panose="02020603050405020304" pitchFamily="18" charset="0"/>
              </a:rPr>
              <a:t> </a:t>
            </a:r>
          </a:p>
        </p:txBody>
      </p:sp>
      <p:sp>
        <p:nvSpPr>
          <p:cNvPr id="62469" name="Rectangle 13">
            <a:extLst>
              <a:ext uri="{FF2B5EF4-FFF2-40B4-BE49-F238E27FC236}">
                <a16:creationId xmlns:a16="http://schemas.microsoft.com/office/drawing/2014/main" id="{2631E64D-B743-AB42-9EFF-B325362CEAA4}"/>
              </a:ext>
            </a:extLst>
          </p:cNvPr>
          <p:cNvSpPr>
            <a:spLocks noChangeArrowheads="1"/>
          </p:cNvSpPr>
          <p:nvPr/>
        </p:nvSpPr>
        <p:spPr bwMode="auto">
          <a:xfrm>
            <a:off x="228600" y="1752600"/>
            <a:ext cx="8610600" cy="3884613"/>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400">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人工神经网络</a:t>
            </a:r>
            <a:r>
              <a:rPr lang="zh-CN" altLang="en-US" sz="2400">
                <a:latin typeface="Times New Roman" panose="02020603050405020304" pitchFamily="18" charset="0"/>
                <a:cs typeface="Times New Roman" panose="02020603050405020304" pitchFamily="18" charset="0"/>
              </a:rPr>
              <a:t>：一个用大量简单处理单元经广泛连接而组成的人工网络，用来模拟大脑神经系统的结构和功能。</a:t>
            </a:r>
            <a:endParaRPr lang="en-US" altLang="zh-CN" sz="2400">
              <a:latin typeface="Times New Roman" panose="02020603050405020304" pitchFamily="18" charset="0"/>
              <a:cs typeface="Times New Roman" panose="02020603050405020304" pitchFamily="18" charset="0"/>
            </a:endParaRPr>
          </a:p>
          <a:p>
            <a:pPr algn="just" eaLnBrk="1" hangingPunct="1">
              <a:spcBef>
                <a:spcPct val="20000"/>
              </a:spcBef>
            </a:pPr>
            <a:r>
              <a:rPr lang="zh-CN" altLang="en-US" sz="2400" b="1">
                <a:solidFill>
                  <a:srgbClr val="0000FF"/>
                </a:solidFill>
                <a:latin typeface="Times New Roman" panose="02020603050405020304" pitchFamily="18" charset="0"/>
                <a:cs typeface="Times New Roman" panose="02020603050405020304" pitchFamily="18" charset="0"/>
              </a:rPr>
              <a:t>神经元模型的研究</a:t>
            </a:r>
            <a:r>
              <a:rPr lang="zh-CN" altLang="en-US" sz="2400" b="1">
                <a:latin typeface="Times New Roman" panose="02020603050405020304" pitchFamily="18" charset="0"/>
                <a:cs typeface="Times New Roman" panose="02020603050405020304" pitchFamily="18" charset="0"/>
              </a:rPr>
              <a:t>（</a:t>
            </a:r>
            <a:r>
              <a:rPr lang="en-US" altLang="zh-CN" sz="2400" b="1">
                <a:solidFill>
                  <a:srgbClr val="FF0000"/>
                </a:solidFill>
                <a:latin typeface="Times New Roman" panose="02020603050405020304" pitchFamily="18" charset="0"/>
                <a:cs typeface="Times New Roman" panose="02020603050405020304" pitchFamily="18" charset="0"/>
              </a:rPr>
              <a:t>20</a:t>
            </a:r>
            <a:r>
              <a:rPr lang="zh-CN" altLang="en-US" sz="2400" b="1">
                <a:solidFill>
                  <a:srgbClr val="FF0000"/>
                </a:solidFill>
                <a:latin typeface="Times New Roman" panose="02020603050405020304" pitchFamily="18" charset="0"/>
                <a:cs typeface="Times New Roman" panose="02020603050405020304" pitchFamily="18" charset="0"/>
              </a:rPr>
              <a:t>世纪</a:t>
            </a:r>
            <a:r>
              <a:rPr lang="en-US" altLang="zh-CN" sz="2400" b="1">
                <a:solidFill>
                  <a:srgbClr val="FF0000"/>
                </a:solidFill>
                <a:latin typeface="Times New Roman" panose="02020603050405020304" pitchFamily="18" charset="0"/>
                <a:cs typeface="Times New Roman" panose="02020603050405020304" pitchFamily="18" charset="0"/>
              </a:rPr>
              <a:t>50</a:t>
            </a:r>
            <a:r>
              <a:rPr lang="zh-CN" altLang="en-US" sz="2400" b="1">
                <a:solidFill>
                  <a:srgbClr val="FF0000"/>
                </a:solidFill>
                <a:latin typeface="Times New Roman" panose="02020603050405020304" pitchFamily="18" charset="0"/>
                <a:cs typeface="Times New Roman" panose="02020603050405020304" pitchFamily="18" charset="0"/>
              </a:rPr>
              <a:t>年代中期</a:t>
            </a:r>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a:t>
            </a:r>
          </a:p>
          <a:p>
            <a:pPr algn="just" eaLnBrk="1" hangingPunct="1">
              <a:spcBef>
                <a:spcPct val="20000"/>
              </a:spcBef>
            </a:pPr>
            <a:r>
              <a:rPr lang="zh-CN" altLang="en-US" sz="24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1943</a:t>
            </a:r>
            <a:r>
              <a:rPr lang="zh-CN" altLang="en-US" sz="2400" b="1">
                <a:latin typeface="Times New Roman" panose="02020603050405020304" pitchFamily="18" charset="0"/>
                <a:cs typeface="Times New Roman" panose="02020603050405020304" pitchFamily="18" charset="0"/>
              </a:rPr>
              <a:t>年，麦克洛奇和皮兹提出</a:t>
            </a:r>
            <a:r>
              <a:rPr lang="en-US" altLang="zh-CN" sz="2400" b="1">
                <a:latin typeface="Times New Roman" panose="02020603050405020304" pitchFamily="18" charset="0"/>
                <a:cs typeface="Times New Roman" panose="02020603050405020304" pitchFamily="18" charset="0"/>
              </a:rPr>
              <a:t>M-P</a:t>
            </a:r>
            <a:r>
              <a:rPr lang="zh-CN" altLang="en-US" sz="2400" b="1">
                <a:latin typeface="Times New Roman" panose="02020603050405020304" pitchFamily="18" charset="0"/>
                <a:cs typeface="Times New Roman" panose="02020603050405020304" pitchFamily="18" charset="0"/>
              </a:rPr>
              <a:t>模型，开创了人工神经网络研究。</a:t>
            </a:r>
            <a:endParaRPr lang="en-US" altLang="zh-CN" sz="2400" b="1">
              <a:latin typeface="Times New Roman" panose="02020603050405020304" pitchFamily="18" charset="0"/>
              <a:cs typeface="Times New Roman" panose="02020603050405020304" pitchFamily="18" charset="0"/>
            </a:endParaRPr>
          </a:p>
          <a:p>
            <a:pPr algn="just" eaLnBrk="1" hangingPunct="1">
              <a:spcBef>
                <a:spcPct val="20000"/>
              </a:spcBef>
            </a:pPr>
            <a:r>
              <a:rPr lang="en-US" altLang="zh-CN" sz="2400" b="1">
                <a:latin typeface="Times New Roman" panose="02020603050405020304" pitchFamily="18" charset="0"/>
                <a:cs typeface="Times New Roman" panose="02020603050405020304" pitchFamily="18" charset="0"/>
              </a:rPr>
              <a:t>1957</a:t>
            </a:r>
            <a:r>
              <a:rPr lang="zh-CN" altLang="en-US" sz="2400" b="1">
                <a:latin typeface="Times New Roman" panose="02020603050405020304" pitchFamily="18" charset="0"/>
                <a:cs typeface="Times New Roman" panose="02020603050405020304" pitchFamily="18" charset="0"/>
              </a:rPr>
              <a:t>年，罗森勃拉特提出感知器模型。</a:t>
            </a:r>
          </a:p>
          <a:p>
            <a:pPr algn="just" eaLnBrk="1" hangingPunct="1">
              <a:spcBef>
                <a:spcPct val="20000"/>
              </a:spcBef>
            </a:pPr>
            <a:r>
              <a:rPr lang="zh-CN" altLang="en-US" sz="24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1969</a:t>
            </a:r>
            <a:r>
              <a:rPr lang="zh-CN" altLang="en-US" sz="2400" b="1">
                <a:latin typeface="Times New Roman" panose="02020603050405020304" pitchFamily="18" charset="0"/>
                <a:cs typeface="Times New Roman" panose="02020603050405020304" pitchFamily="18" charset="0"/>
              </a:rPr>
              <a:t>年，明斯基和佩珀特发表了</a:t>
            </a:r>
            <a:r>
              <a:rPr lang="en-US" altLang="zh-CN" sz="2400" b="1">
                <a:latin typeface="Times New Roman" panose="02020603050405020304" pitchFamily="18" charset="0"/>
                <a:cs typeface="Times New Roman" panose="02020603050405020304" pitchFamily="18" charset="0"/>
              </a:rPr>
              <a:t>《Perceptron》</a:t>
            </a:r>
            <a:r>
              <a:rPr lang="zh-CN" altLang="en-US" sz="2400" b="1">
                <a:latin typeface="Times New Roman" panose="02020603050405020304" pitchFamily="18" charset="0"/>
                <a:cs typeface="Times New Roman" panose="02020603050405020304" pitchFamily="18" charset="0"/>
              </a:rPr>
              <a:t>，对神经元模型的研究作出了悲观的论断。</a:t>
            </a:r>
            <a:r>
              <a:rPr lang="zh-CN" altLang="en-US" sz="2400">
                <a:latin typeface="Times New Roman" panose="02020603050405020304" pitchFamily="18" charset="0"/>
                <a:cs typeface="Times New Roman" panose="02020603050405020304" pitchFamily="18" charset="0"/>
              </a:rPr>
              <a:t> </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5F80CD19-81DE-0F48-A849-7F9B2D7410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519394A-2305-3A48-B7C8-CE065E3044FD}" type="slidenum">
              <a:rPr lang="ja-JP" altLang="en-US" sz="1800">
                <a:solidFill>
                  <a:srgbClr val="A50021"/>
                </a:solidFill>
                <a:ea typeface="MS PGothic" panose="020B0600070205080204" pitchFamily="34" charset="-128"/>
              </a:rPr>
              <a:pPr>
                <a:lnSpc>
                  <a:spcPct val="100000"/>
                </a:lnSpc>
                <a:spcBef>
                  <a:spcPct val="0"/>
                </a:spcBef>
                <a:buClrTx/>
                <a:buFontTx/>
                <a:buNone/>
              </a:pPr>
              <a:t>61</a:t>
            </a:fld>
            <a:endParaRPr lang="en-US" altLang="ja-JP" sz="1800">
              <a:solidFill>
                <a:srgbClr val="A50021"/>
              </a:solidFill>
              <a:ea typeface="MS PGothic" panose="020B0600070205080204" pitchFamily="34" charset="-128"/>
            </a:endParaRPr>
          </a:p>
        </p:txBody>
      </p:sp>
      <p:sp>
        <p:nvSpPr>
          <p:cNvPr id="63491" name="Rectangle 2">
            <a:extLst>
              <a:ext uri="{FF2B5EF4-FFF2-40B4-BE49-F238E27FC236}">
                <a16:creationId xmlns:a16="http://schemas.microsoft.com/office/drawing/2014/main" id="{5030F67E-D922-1A41-86CD-D3BBE75C56D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pic>
        <p:nvPicPr>
          <p:cNvPr id="63492" name="Picture 1031" descr="banner">
            <a:extLst>
              <a:ext uri="{FF2B5EF4-FFF2-40B4-BE49-F238E27FC236}">
                <a16:creationId xmlns:a16="http://schemas.microsoft.com/office/drawing/2014/main" id="{390706DF-A6A9-4348-82A1-EFC256FD2474}"/>
              </a:ext>
            </a:extLst>
          </p:cNvPr>
          <p:cNvPicPr>
            <a:picLocks noChangeAspect="1" noChangeArrowheads="1"/>
          </p:cNvPicPr>
          <p:nvPr/>
        </p:nvPicPr>
        <p:blipFill>
          <a:blip r:embed="rId2">
            <a:lum bright="84000"/>
            <a:extLst>
              <a:ext uri="{28A0092B-C50C-407E-A947-70E740481C1C}">
                <a14:useLocalDpi xmlns:a14="http://schemas.microsoft.com/office/drawing/2010/main" val="0"/>
              </a:ext>
            </a:extLst>
          </a:blip>
          <a:srcRect l="21120" t="15799" r="75542" b="58855"/>
          <a:stretch>
            <a:fillRect/>
          </a:stretch>
        </p:blipFill>
        <p:spPr bwMode="auto">
          <a:xfrm>
            <a:off x="2124075" y="908050"/>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2">
            <a:extLst>
              <a:ext uri="{FF2B5EF4-FFF2-40B4-BE49-F238E27FC236}">
                <a16:creationId xmlns:a16="http://schemas.microsoft.com/office/drawing/2014/main" id="{32EB99DD-28F5-BA42-9653-7D12520BA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5900738"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a:extLst>
              <a:ext uri="{FF2B5EF4-FFF2-40B4-BE49-F238E27FC236}">
                <a16:creationId xmlns:a16="http://schemas.microsoft.com/office/drawing/2014/main" id="{085916DB-3A71-1F4E-9E9A-CDBA9F406E70}"/>
              </a:ext>
            </a:extLst>
          </p:cNvPr>
          <p:cNvSpPr>
            <a:spLocks noChangeArrowheads="1"/>
          </p:cNvSpPr>
          <p:nvPr/>
        </p:nvSpPr>
        <p:spPr bwMode="auto">
          <a:xfrm>
            <a:off x="381000" y="990600"/>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5763" indent="-38576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2600" b="1">
                <a:solidFill>
                  <a:srgbClr val="0000FF"/>
                </a:solidFill>
                <a:latin typeface="Verdana" panose="020B0604030504040204" pitchFamily="34" charset="0"/>
              </a:rPr>
              <a:t>机器学习的第二次</a:t>
            </a:r>
            <a:r>
              <a:rPr lang="zh-CN" altLang="zh-CN" sz="2600" b="1">
                <a:solidFill>
                  <a:srgbClr val="0000FF"/>
                </a:solidFill>
                <a:latin typeface="Verdana" panose="020B0604030504040204" pitchFamily="34" charset="0"/>
              </a:rPr>
              <a:t>浪</a:t>
            </a:r>
            <a:r>
              <a:rPr lang="zh-CN" altLang="en-US" sz="2600" b="1">
                <a:solidFill>
                  <a:srgbClr val="0000FF"/>
                </a:solidFill>
                <a:latin typeface="Verdana" panose="020B0604030504040204" pitchFamily="34" charset="0"/>
              </a:rPr>
              <a:t>潮：深度学习</a:t>
            </a:r>
          </a:p>
        </p:txBody>
      </p:sp>
      <p:sp>
        <p:nvSpPr>
          <p:cNvPr id="8" name="Rectangle 5">
            <a:extLst>
              <a:ext uri="{FF2B5EF4-FFF2-40B4-BE49-F238E27FC236}">
                <a16:creationId xmlns:a16="http://schemas.microsoft.com/office/drawing/2014/main" id="{2AB466EC-F196-C940-98A3-F5ECDA1F2B49}"/>
              </a:ext>
            </a:extLst>
          </p:cNvPr>
          <p:cNvSpPr>
            <a:spLocks noChangeArrowheads="1"/>
          </p:cNvSpPr>
          <p:nvPr/>
        </p:nvSpPr>
        <p:spPr bwMode="auto">
          <a:xfrm>
            <a:off x="381000" y="5181600"/>
            <a:ext cx="8229600" cy="642938"/>
          </a:xfrm>
          <a:prstGeom prst="rect">
            <a:avLst/>
          </a:prstGeom>
          <a:noFill/>
          <a:ln w="9525">
            <a:noFill/>
            <a:miter lim="800000"/>
            <a:headEnd/>
            <a:tailEnd/>
          </a:ln>
        </p:spPr>
        <p:txBody>
          <a:bodyPr/>
          <a:lstStyle>
            <a:lvl1pPr indent="-4699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40000"/>
              </a:spcBef>
              <a:buClr>
                <a:schemeClr val="accent2"/>
              </a:buClr>
            </a:pPr>
            <a:r>
              <a:rPr lang="zh-CN" altLang="en-US" sz="2400" b="1">
                <a:solidFill>
                  <a:srgbClr val="FF3300"/>
                </a:solidFill>
              </a:rPr>
              <a:t>●</a:t>
            </a:r>
            <a:r>
              <a:rPr lang="zh-CN" altLang="en-US" sz="2400" b="1"/>
              <a:t>诺贝尔医学奖获得者美国神经生物学家</a:t>
            </a:r>
            <a:r>
              <a:rPr lang="en-US" altLang="en-US" sz="2400" b="1"/>
              <a:t>David Hubel</a:t>
            </a:r>
            <a:r>
              <a:rPr lang="zh-CN" altLang="en-US" sz="2400" b="1"/>
              <a:t>和</a:t>
            </a:r>
            <a:r>
              <a:rPr lang="en-US" altLang="en-US" sz="2400" b="1"/>
              <a:t>TorstenWiesel</a:t>
            </a:r>
            <a:r>
              <a:rPr lang="zh-CN" altLang="en-US" sz="2400" b="1"/>
              <a:t>发现：</a:t>
            </a:r>
            <a:endParaRPr lang="en-US" altLang="zh-CN" sz="2400" b="1"/>
          </a:p>
          <a:p>
            <a:pPr eaLnBrk="1" hangingPunct="1">
              <a:lnSpc>
                <a:spcPct val="120000"/>
              </a:lnSpc>
              <a:spcBef>
                <a:spcPct val="40000"/>
              </a:spcBef>
              <a:buClr>
                <a:schemeClr val="accent2"/>
              </a:buClr>
            </a:pPr>
            <a:r>
              <a:rPr lang="zh-CN" altLang="en-US" sz="2400" b="1">
                <a:solidFill>
                  <a:srgbClr val="0000FF"/>
                </a:solidFill>
              </a:rPr>
              <a:t>人的视觉系统的信息处理是分级的</a:t>
            </a:r>
            <a:r>
              <a:rPr lang="zh-CN" altLang="en-US" sz="2400" b="1"/>
              <a:t>。</a:t>
            </a:r>
            <a:endParaRPr lang="zh-CN" altLang="en-US" sz="2400" b="1">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a:extLst>
              <a:ext uri="{FF2B5EF4-FFF2-40B4-BE49-F238E27FC236}">
                <a16:creationId xmlns:a16="http://schemas.microsoft.com/office/drawing/2014/main" id="{6C7D2F2B-A578-4B49-8073-67C67A5D5D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D10CF375-FB00-6F4E-BA71-ED13D38405B4}" type="slidenum">
              <a:rPr lang="ja-JP" altLang="en-US" sz="1800">
                <a:solidFill>
                  <a:srgbClr val="A50021"/>
                </a:solidFill>
                <a:ea typeface="MS PGothic" panose="020B0600070205080204" pitchFamily="34" charset="-128"/>
              </a:rPr>
              <a:pPr>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64515" name="Rectangle 2">
            <a:extLst>
              <a:ext uri="{FF2B5EF4-FFF2-40B4-BE49-F238E27FC236}">
                <a16:creationId xmlns:a16="http://schemas.microsoft.com/office/drawing/2014/main" id="{2AF0D730-E181-0845-9D22-82D799E1CD3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4" name="文本框 17">
            <a:extLst>
              <a:ext uri="{FF2B5EF4-FFF2-40B4-BE49-F238E27FC236}">
                <a16:creationId xmlns:a16="http://schemas.microsoft.com/office/drawing/2014/main" id="{7831C45A-08AB-4B46-81BC-8F18204691A6}"/>
              </a:ext>
            </a:extLst>
          </p:cNvPr>
          <p:cNvSpPr txBox="1">
            <a:spLocks noChangeArrowheads="1"/>
          </p:cNvSpPr>
          <p:nvPr/>
        </p:nvSpPr>
        <p:spPr bwMode="auto">
          <a:xfrm>
            <a:off x="500063" y="1071563"/>
            <a:ext cx="2428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solidFill>
                  <a:srgbClr val="262626"/>
                </a:solidFill>
                <a:latin typeface="微软雅黑" panose="020B0503020204020204" pitchFamily="34" charset="-122"/>
                <a:ea typeface="微软雅黑" panose="020B0503020204020204" pitchFamily="34" charset="-122"/>
              </a:rPr>
              <a:t>生成对抗网络</a:t>
            </a:r>
            <a:endParaRPr lang="en-US" altLang="zh-CN" sz="2400" b="1">
              <a:solidFill>
                <a:srgbClr val="262626"/>
              </a:solidFill>
              <a:latin typeface="微软雅黑" panose="020B0503020204020204" pitchFamily="34" charset="-122"/>
              <a:ea typeface="微软雅黑" panose="020B0503020204020204" pitchFamily="34" charset="-122"/>
            </a:endParaRPr>
          </a:p>
        </p:txBody>
      </p:sp>
      <p:pic>
        <p:nvPicPr>
          <p:cNvPr id="64517" name="图片 5">
            <a:extLst>
              <a:ext uri="{FF2B5EF4-FFF2-40B4-BE49-F238E27FC236}">
                <a16:creationId xmlns:a16="http://schemas.microsoft.com/office/drawing/2014/main" id="{B9054D92-787E-A345-83F4-2ED99E7527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78180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B9F8427E-1FC7-B840-B195-F0BE4254D0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D222453-4083-BF48-B120-006DED3A99CB}" type="slidenum">
              <a:rPr lang="ja-JP" altLang="en-US" sz="1800">
                <a:solidFill>
                  <a:srgbClr val="A50021"/>
                </a:solidFill>
                <a:ea typeface="MS PGothic" panose="020B0600070205080204" pitchFamily="34" charset="-128"/>
              </a:rPr>
              <a:pPr>
                <a:lnSpc>
                  <a:spcPct val="100000"/>
                </a:lnSpc>
                <a:spcBef>
                  <a:spcPct val="0"/>
                </a:spcBef>
                <a:buClrTx/>
                <a:buFontTx/>
                <a:buNone/>
              </a:pPr>
              <a:t>63</a:t>
            </a:fld>
            <a:endParaRPr lang="en-US" altLang="ja-JP" sz="1800">
              <a:solidFill>
                <a:srgbClr val="A50021"/>
              </a:solidFill>
              <a:ea typeface="MS PGothic" panose="020B0600070205080204" pitchFamily="34" charset="-128"/>
            </a:endParaRPr>
          </a:p>
        </p:txBody>
      </p:sp>
      <p:sp>
        <p:nvSpPr>
          <p:cNvPr id="65539" name="Rectangle 2">
            <a:extLst>
              <a:ext uri="{FF2B5EF4-FFF2-40B4-BE49-F238E27FC236}">
                <a16:creationId xmlns:a16="http://schemas.microsoft.com/office/drawing/2014/main" id="{E3F2C068-16E1-5446-8940-0604283ABA60}"/>
              </a:ext>
            </a:extLst>
          </p:cNvPr>
          <p:cNvSpPr>
            <a:spLocks noGrp="1" noChangeArrowheads="1"/>
          </p:cNvSpPr>
          <p:nvPr>
            <p:ph type="title"/>
          </p:nvPr>
        </p:nvSpPr>
        <p:spPr/>
        <p:txBody>
          <a:bodyPr/>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65540" name="Rectangle 6">
            <a:extLst>
              <a:ext uri="{FF2B5EF4-FFF2-40B4-BE49-F238E27FC236}">
                <a16:creationId xmlns:a16="http://schemas.microsoft.com/office/drawing/2014/main" id="{A0972E1E-925B-DF48-ADE6-60CDC072CFD0}"/>
              </a:ext>
            </a:extLst>
          </p:cNvPr>
          <p:cNvSpPr>
            <a:spLocks noChangeArrowheads="1"/>
          </p:cNvSpPr>
          <p:nvPr/>
        </p:nvSpPr>
        <p:spPr bwMode="auto">
          <a:xfrm>
            <a:off x="457200" y="1600200"/>
            <a:ext cx="8229600" cy="312737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宋体" panose="02010600030101010101" pitchFamily="2" charset="-122"/>
              </a:rPr>
              <a:t> </a:t>
            </a:r>
            <a:r>
              <a:rPr lang="zh-CN" altLang="en-US" sz="2400">
                <a:latin typeface="宋体" panose="02010600030101010101" pitchFamily="2" charset="-122"/>
              </a:rPr>
              <a:t>分布式人工智能系统以鲁棒性作为控制系统质量的标准，并具有互操作性，即不同的异构系统在快速变化的环境中，具有交换信息和协同工作的能力。</a:t>
            </a:r>
            <a:r>
              <a:rPr lang="zh-CN" altLang="en-US" sz="2400" b="1">
                <a:latin typeface="宋体" panose="02010600030101010101" pitchFamily="2" charset="-122"/>
              </a:rPr>
              <a:t> </a:t>
            </a:r>
          </a:p>
          <a:p>
            <a:pPr algn="just" eaLnBrk="1" hangingPunct="1">
              <a:lnSpc>
                <a:spcPct val="130000"/>
              </a:lnSpc>
              <a:spcBef>
                <a:spcPct val="30000"/>
              </a:spcBef>
            </a:pPr>
            <a:r>
              <a:rPr lang="zh-CN" altLang="en-US" sz="2400" b="1">
                <a:latin typeface="宋体" panose="02010600030101010101" pitchFamily="2" charset="-122"/>
              </a:rPr>
              <a:t> 分布式问题求解</a:t>
            </a:r>
            <a:r>
              <a:rPr lang="zh-CN" altLang="en-US" sz="2400">
                <a:latin typeface="宋体" panose="02010600030101010101" pitchFamily="2" charset="-122"/>
              </a:rPr>
              <a:t>：把一个具体的求解问题划分为多个相互合作和知识共享的模块或者结点。 </a:t>
            </a:r>
          </a:p>
          <a:p>
            <a:pPr algn="just" eaLnBrk="1" hangingPunct="1">
              <a:lnSpc>
                <a:spcPct val="130000"/>
              </a:lnSpc>
              <a:spcBef>
                <a:spcPct val="30000"/>
              </a:spcBef>
            </a:pPr>
            <a:r>
              <a:rPr lang="zh-CN" altLang="en-US" sz="2400" b="1">
                <a:latin typeface="宋体" panose="02010600030101010101" pitchFamily="2" charset="-122"/>
              </a:rPr>
              <a:t> 多智能体系统</a:t>
            </a:r>
            <a:r>
              <a:rPr lang="zh-CN" altLang="en-US" sz="2400">
                <a:latin typeface="宋体" panose="02010600030101010101" pitchFamily="2" charset="-122"/>
              </a:rPr>
              <a:t>：研究各智能体之间行为的协调。 </a:t>
            </a:r>
          </a:p>
        </p:txBody>
      </p:sp>
      <p:sp>
        <p:nvSpPr>
          <p:cNvPr id="65541" name="Rectangle 7">
            <a:extLst>
              <a:ext uri="{FF2B5EF4-FFF2-40B4-BE49-F238E27FC236}">
                <a16:creationId xmlns:a16="http://schemas.microsoft.com/office/drawing/2014/main" id="{9C14FFEC-19F1-7243-A5EA-9734463073E1}"/>
              </a:ext>
            </a:extLst>
          </p:cNvPr>
          <p:cNvSpPr>
            <a:spLocks noGrp="1" noChangeArrowheads="1"/>
          </p:cNvSpPr>
          <p:nvPr>
            <p:ph type="body" idx="1"/>
          </p:nvPr>
        </p:nvSpPr>
        <p:spPr>
          <a:xfrm>
            <a:off x="381000" y="990600"/>
            <a:ext cx="8642350" cy="5400675"/>
          </a:xfrm>
          <a:noFill/>
        </p:spPr>
        <p:txBody>
          <a:bodyPr/>
          <a:lstStyle/>
          <a:p>
            <a:pPr eaLnBrk="1" hangingPunct="1">
              <a:lnSpc>
                <a:spcPct val="100000"/>
              </a:lnSpc>
              <a:spcBef>
                <a:spcPct val="0"/>
              </a:spcBef>
              <a:buClrTx/>
              <a:buFont typeface="Wingdings" pitchFamily="2" charset="2"/>
              <a:buChar char="u"/>
            </a:pPr>
            <a:r>
              <a:rPr lang="zh-CN" altLang="en-US" b="1" dirty="0">
                <a:solidFill>
                  <a:srgbClr val="0000FF"/>
                </a:solidFill>
                <a:latin typeface="Times New Roman" panose="02020603050405020304" pitchFamily="18" charset="0"/>
              </a:rPr>
              <a:t>分布式人工智能与多智能体</a:t>
            </a:r>
            <a:r>
              <a:rPr lang="zh-CN" altLang="en-US" b="1" dirty="0">
                <a:solidFill>
                  <a:srgbClr val="0000FF"/>
                </a:solidFill>
                <a:latin typeface="宋体" panose="02010600030101010101" pitchFamily="2" charset="-122"/>
              </a:rPr>
              <a:t> </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a:extLst>
              <a:ext uri="{FF2B5EF4-FFF2-40B4-BE49-F238E27FC236}">
                <a16:creationId xmlns:a16="http://schemas.microsoft.com/office/drawing/2014/main" id="{49AD3DF2-9AC1-974A-B050-4DC09507027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8F610F1-F9E0-0642-8438-15755C28C151}" type="slidenum">
              <a:rPr lang="ja-JP" altLang="en-US" sz="1800">
                <a:solidFill>
                  <a:srgbClr val="A50021"/>
                </a:solidFill>
                <a:ea typeface="MS PGothic" panose="020B0600070205080204" pitchFamily="34" charset="-128"/>
              </a:rPr>
              <a:pPr>
                <a:lnSpc>
                  <a:spcPct val="100000"/>
                </a:lnSpc>
                <a:spcBef>
                  <a:spcPct val="0"/>
                </a:spcBef>
                <a:buClrTx/>
                <a:buFontTx/>
                <a:buNone/>
              </a:pPr>
              <a:t>64</a:t>
            </a:fld>
            <a:endParaRPr lang="en-US" altLang="ja-JP" sz="1800">
              <a:solidFill>
                <a:srgbClr val="A50021"/>
              </a:solidFill>
              <a:ea typeface="MS PGothic" panose="020B0600070205080204" pitchFamily="34" charset="-128"/>
            </a:endParaRPr>
          </a:p>
        </p:txBody>
      </p:sp>
      <p:sp>
        <p:nvSpPr>
          <p:cNvPr id="66563" name="Rectangle 2">
            <a:extLst>
              <a:ext uri="{FF2B5EF4-FFF2-40B4-BE49-F238E27FC236}">
                <a16:creationId xmlns:a16="http://schemas.microsoft.com/office/drawing/2014/main" id="{35965BE2-664B-0B43-89B4-638974B9831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6564" name="Rectangle 3">
            <a:extLst>
              <a:ext uri="{FF2B5EF4-FFF2-40B4-BE49-F238E27FC236}">
                <a16:creationId xmlns:a16="http://schemas.microsoft.com/office/drawing/2014/main" id="{E0ECF10A-9CB2-AA43-AF59-3451699A4922}"/>
              </a:ext>
            </a:extLst>
          </p:cNvPr>
          <p:cNvSpPr>
            <a:spLocks noChangeArrowheads="1"/>
          </p:cNvSpPr>
          <p:nvPr/>
        </p:nvSpPr>
        <p:spPr bwMode="auto">
          <a:xfrm>
            <a:off x="304800" y="1371600"/>
            <a:ext cx="8610600" cy="4583113"/>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国际知名美籍华裔科学家傅京孙（</a:t>
            </a:r>
            <a:r>
              <a:rPr lang="en-US" altLang="zh-CN" sz="2400" b="1">
                <a:latin typeface="Times New Roman" panose="02020603050405020304" pitchFamily="18" charset="0"/>
              </a:rPr>
              <a:t>K S. Fu</a:t>
            </a:r>
            <a:r>
              <a:rPr lang="zh-CN" altLang="en-US" sz="2400" b="1">
                <a:latin typeface="Times New Roman" panose="02020603050405020304" pitchFamily="18" charset="0"/>
              </a:rPr>
              <a:t>）在</a:t>
            </a:r>
            <a:r>
              <a:rPr lang="en-US" altLang="zh-CN" sz="2400" b="1">
                <a:latin typeface="Times New Roman" panose="02020603050405020304" pitchFamily="18" charset="0"/>
              </a:rPr>
              <a:t>1965</a:t>
            </a:r>
            <a:r>
              <a:rPr lang="zh-CN" altLang="en-US" sz="2400" b="1">
                <a:latin typeface="Times New Roman" panose="02020603050405020304" pitchFamily="18" charset="0"/>
              </a:rPr>
              <a:t>年首先把人工智能的启发式推理规则用于学习控制系统</a:t>
            </a:r>
            <a:r>
              <a:rPr lang="zh-CN" altLang="en-US" sz="2400">
                <a:latin typeface="Times New Roman" panose="02020603050405020304" pitchFamily="18" charset="0"/>
              </a:rPr>
              <a:t>。</a:t>
            </a:r>
            <a:r>
              <a:rPr lang="zh-CN" altLang="en-US" sz="2400" b="1">
                <a:latin typeface="Times New Roman" panose="02020603050405020304" pitchFamily="18" charset="0"/>
              </a:rPr>
              <a:t> </a:t>
            </a:r>
          </a:p>
          <a:p>
            <a:pPr algn="just" eaLnBrk="1" hangingPunct="1">
              <a:lnSpc>
                <a:spcPct val="130000"/>
              </a:lnSpc>
              <a:spcBef>
                <a:spcPct val="30000"/>
              </a:spcBef>
            </a:pPr>
            <a:r>
              <a:rPr lang="zh-CN" altLang="en-US" sz="2400" b="1">
                <a:latin typeface="Times New Roman" panose="02020603050405020304" pitchFamily="18" charset="0"/>
              </a:rPr>
              <a:t> 智能控制的两个显著特点：</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第一，智能控制是同时具有知识表示的非数学广义世界模型和传统数学模型混合表示的控制过程。</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第二，智能控制的核心在高层控制，其任务在于实际环境或过程进行组织，即决策与规划，以实现广义问题求解。</a:t>
            </a:r>
          </a:p>
          <a:p>
            <a:pPr algn="just" eaLnBrk="1" hangingPunct="1">
              <a:lnSpc>
                <a:spcPct val="130000"/>
              </a:lnSpc>
              <a:spcBef>
                <a:spcPct val="30000"/>
              </a:spcBef>
            </a:pPr>
            <a:r>
              <a:rPr lang="zh-CN" altLang="en-US" sz="2400" b="1">
                <a:latin typeface="Times New Roman" panose="02020603050405020304" pitchFamily="18" charset="0"/>
              </a:rPr>
              <a:t> 智能控制的基本类型：</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）专家智能控制 （</a:t>
            </a:r>
            <a:r>
              <a:rPr lang="en-US" altLang="zh-CN" sz="2400" b="1">
                <a:latin typeface="Times New Roman" panose="02020603050405020304" pitchFamily="18" charset="0"/>
              </a:rPr>
              <a:t>2</a:t>
            </a:r>
            <a:r>
              <a:rPr lang="zh-CN" altLang="en-US" sz="2400" b="1">
                <a:latin typeface="Times New Roman" panose="02020603050405020304" pitchFamily="18" charset="0"/>
              </a:rPr>
              <a:t>）模糊控制（</a:t>
            </a:r>
            <a:r>
              <a:rPr lang="en-US" altLang="zh-CN" sz="2400" b="1">
                <a:latin typeface="Times New Roman" panose="02020603050405020304" pitchFamily="18" charset="0"/>
              </a:rPr>
              <a:t>3</a:t>
            </a:r>
            <a:r>
              <a:rPr lang="zh-CN" altLang="en-US" sz="2400" b="1">
                <a:latin typeface="Times New Roman" panose="02020603050405020304" pitchFamily="18" charset="0"/>
              </a:rPr>
              <a:t>）神经网络控制</a:t>
            </a:r>
            <a:endParaRPr lang="zh-CN" altLang="en-US" sz="2400">
              <a:latin typeface="Times New Roman" panose="02020603050405020304" pitchFamily="18" charset="0"/>
            </a:endParaRPr>
          </a:p>
        </p:txBody>
      </p:sp>
      <p:sp>
        <p:nvSpPr>
          <p:cNvPr id="66565" name="Rectangle 4">
            <a:extLst>
              <a:ext uri="{FF2B5EF4-FFF2-40B4-BE49-F238E27FC236}">
                <a16:creationId xmlns:a16="http://schemas.microsoft.com/office/drawing/2014/main" id="{0A3E4001-9EC3-1544-BBCA-467B04A8FBCB}"/>
              </a:ext>
            </a:extLst>
          </p:cNvPr>
          <p:cNvSpPr>
            <a:spLocks noChangeArrowheads="1"/>
          </p:cNvSpPr>
          <p:nvPr/>
        </p:nvSpPr>
        <p:spPr bwMode="auto">
          <a:xfrm>
            <a:off x="250825" y="847725"/>
            <a:ext cx="864235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智能控制</a:t>
            </a:r>
            <a:r>
              <a:rPr lang="zh-CN" altLang="en-US" b="1">
                <a:latin typeface="宋体" panose="02010600030101010101" pitchFamily="2" charset="-122"/>
              </a:rPr>
              <a:t>  </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490C3139-28E5-9F41-AAA0-BDD3CE3D66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B018E4D2-CEC0-B24D-B556-7412252351FE}" type="slidenum">
              <a:rPr lang="ja-JP" altLang="en-US" sz="1800">
                <a:solidFill>
                  <a:srgbClr val="A50021"/>
                </a:solidFill>
                <a:ea typeface="MS PGothic" panose="020B0600070205080204" pitchFamily="34" charset="-128"/>
              </a:rPr>
              <a:pPr>
                <a:lnSpc>
                  <a:spcPct val="100000"/>
                </a:lnSpc>
                <a:spcBef>
                  <a:spcPct val="0"/>
                </a:spcBef>
                <a:buClrTx/>
                <a:buFontTx/>
                <a:buNone/>
              </a:pPr>
              <a:t>65</a:t>
            </a:fld>
            <a:endParaRPr lang="en-US" altLang="ja-JP" sz="1800">
              <a:solidFill>
                <a:srgbClr val="A50021"/>
              </a:solidFill>
              <a:ea typeface="MS PGothic" panose="020B0600070205080204" pitchFamily="34" charset="-128"/>
            </a:endParaRPr>
          </a:p>
        </p:txBody>
      </p:sp>
      <p:sp>
        <p:nvSpPr>
          <p:cNvPr id="67587" name="Rectangle 2">
            <a:extLst>
              <a:ext uri="{FF2B5EF4-FFF2-40B4-BE49-F238E27FC236}">
                <a16:creationId xmlns:a16="http://schemas.microsoft.com/office/drawing/2014/main" id="{42B9532E-ECE6-EB42-94A6-5B6F1CF3EB0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7588" name="Rectangle 3">
            <a:extLst>
              <a:ext uri="{FF2B5EF4-FFF2-40B4-BE49-F238E27FC236}">
                <a16:creationId xmlns:a16="http://schemas.microsoft.com/office/drawing/2014/main" id="{91DB970C-B392-6E40-9A67-0ECFE8A3052C}"/>
              </a:ext>
            </a:extLst>
          </p:cNvPr>
          <p:cNvSpPr>
            <a:spLocks noChangeArrowheads="1"/>
          </p:cNvSpPr>
          <p:nvPr/>
        </p:nvSpPr>
        <p:spPr bwMode="auto">
          <a:xfrm>
            <a:off x="228600" y="1341438"/>
            <a:ext cx="8610600" cy="4567237"/>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智能仿真是将</a:t>
            </a:r>
            <a:r>
              <a:rPr lang="en-US" altLang="zh-CN" sz="2400" b="1">
                <a:latin typeface="Times New Roman" panose="02020603050405020304" pitchFamily="18" charset="0"/>
              </a:rPr>
              <a:t>AI</a:t>
            </a:r>
            <a:r>
              <a:rPr lang="zh-CN" altLang="en-US" sz="2400" b="1">
                <a:latin typeface="Times New Roman" panose="02020603050405020304" pitchFamily="18" charset="0"/>
              </a:rPr>
              <a:t>引入仿真领域，建立智能仿真系统。</a:t>
            </a:r>
          </a:p>
          <a:p>
            <a:pPr algn="just" eaLnBrk="1" hangingPunct="1">
              <a:lnSpc>
                <a:spcPct val="130000"/>
              </a:lnSpc>
              <a:spcBef>
                <a:spcPct val="30000"/>
              </a:spcBef>
            </a:pPr>
            <a:r>
              <a:rPr lang="zh-CN" altLang="en-US" sz="2400" b="1">
                <a:latin typeface="Times New Roman" panose="02020603050405020304" pitchFamily="18" charset="0"/>
              </a:rPr>
              <a:t> 仿真是对动态模型的实验，即行为产生器在规定的实验条件下驱动模型，从而产生模型行为。仿真是在描述性知识、目的性知识及处理知识的基础上产生结论性知识。</a:t>
            </a:r>
          </a:p>
          <a:p>
            <a:pPr algn="just" eaLnBrk="1" hangingPunct="1">
              <a:lnSpc>
                <a:spcPct val="130000"/>
              </a:lnSpc>
              <a:spcBef>
                <a:spcPct val="30000"/>
              </a:spcBef>
            </a:pPr>
            <a:r>
              <a:rPr lang="zh-CN" altLang="en-US" sz="2400" b="1">
                <a:latin typeface="Times New Roman" panose="02020603050405020304" pitchFamily="18" charset="0"/>
              </a:rPr>
              <a:t> 利用</a:t>
            </a:r>
            <a:r>
              <a:rPr lang="en-US" altLang="zh-CN" sz="2400" b="1">
                <a:latin typeface="Times New Roman" panose="02020603050405020304" pitchFamily="18" charset="0"/>
              </a:rPr>
              <a:t>AI</a:t>
            </a:r>
            <a:r>
              <a:rPr lang="zh-CN" altLang="en-US" sz="2400" b="1">
                <a:latin typeface="Times New Roman" panose="02020603050405020304" pitchFamily="18" charset="0"/>
              </a:rPr>
              <a:t>对整个仿真过程（建模、实验运行及结果分析）进行指导，在仿真模型中引进知识表示，改善仿真模型的描述能力，为研究面向目标的建模语言打下基础，提高仿真工具面向用户、面向问题的能力，使仿真更有效地用于决策，更好地用于分析、设计及评价知识库系统。</a:t>
            </a:r>
            <a:endParaRPr lang="zh-CN" altLang="en-US" sz="2400">
              <a:latin typeface="宋体" panose="02010600030101010101" pitchFamily="2" charset="-122"/>
            </a:endParaRPr>
          </a:p>
        </p:txBody>
      </p:sp>
      <p:sp>
        <p:nvSpPr>
          <p:cNvPr id="67589" name="Rectangle 4">
            <a:extLst>
              <a:ext uri="{FF2B5EF4-FFF2-40B4-BE49-F238E27FC236}">
                <a16:creationId xmlns:a16="http://schemas.microsoft.com/office/drawing/2014/main" id="{9A1361CD-A1D3-3144-9964-883EEDA14072}"/>
              </a:ext>
            </a:extLst>
          </p:cNvPr>
          <p:cNvSpPr>
            <a:spLocks noChangeArrowheads="1"/>
          </p:cNvSpPr>
          <p:nvPr/>
        </p:nvSpPr>
        <p:spPr bwMode="auto">
          <a:xfrm>
            <a:off x="250825" y="8477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智能仿真</a:t>
            </a:r>
            <a:r>
              <a:rPr lang="zh-CN" altLang="en-US" b="1">
                <a:latin typeface="宋体" panose="02010600030101010101" pitchFamily="2" charset="-122"/>
              </a:rPr>
              <a:t> </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a:extLst>
              <a:ext uri="{FF2B5EF4-FFF2-40B4-BE49-F238E27FC236}">
                <a16:creationId xmlns:a16="http://schemas.microsoft.com/office/drawing/2014/main" id="{4053FA09-F5C7-F342-AD9D-C6A8A20F59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5048DA3-5098-D949-B101-ECF54DB301FA}" type="slidenum">
              <a:rPr lang="ja-JP" altLang="en-US" sz="1800">
                <a:solidFill>
                  <a:srgbClr val="A50021"/>
                </a:solidFill>
                <a:ea typeface="MS PGothic" panose="020B0600070205080204" pitchFamily="34" charset="-128"/>
              </a:rPr>
              <a:pPr>
                <a:lnSpc>
                  <a:spcPct val="100000"/>
                </a:lnSpc>
                <a:spcBef>
                  <a:spcPct val="0"/>
                </a:spcBef>
                <a:buClrTx/>
                <a:buFontTx/>
                <a:buNone/>
              </a:pPr>
              <a:t>66</a:t>
            </a:fld>
            <a:endParaRPr lang="en-US" altLang="ja-JP" sz="1800">
              <a:solidFill>
                <a:srgbClr val="A50021"/>
              </a:solidFill>
              <a:ea typeface="MS PGothic" panose="020B0600070205080204" pitchFamily="34" charset="-128"/>
            </a:endParaRPr>
          </a:p>
        </p:txBody>
      </p:sp>
      <p:sp>
        <p:nvSpPr>
          <p:cNvPr id="68611" name="Rectangle 2">
            <a:extLst>
              <a:ext uri="{FF2B5EF4-FFF2-40B4-BE49-F238E27FC236}">
                <a16:creationId xmlns:a16="http://schemas.microsoft.com/office/drawing/2014/main" id="{99E799EE-54F4-8548-BA47-D0293E3EDD3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8612" name="Rectangle 3">
            <a:extLst>
              <a:ext uri="{FF2B5EF4-FFF2-40B4-BE49-F238E27FC236}">
                <a16:creationId xmlns:a16="http://schemas.microsoft.com/office/drawing/2014/main" id="{94B0217F-3340-CC4D-AC40-D5E0FD3705FF}"/>
              </a:ext>
            </a:extLst>
          </p:cNvPr>
          <p:cNvSpPr>
            <a:spLocks noChangeArrowheads="1"/>
          </p:cNvSpPr>
          <p:nvPr/>
        </p:nvSpPr>
        <p:spPr bwMode="auto">
          <a:xfrm>
            <a:off x="304800" y="1524000"/>
            <a:ext cx="8382000" cy="4324350"/>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a:t>
            </a:r>
            <a:r>
              <a:rPr lang="en-US" altLang="zh-CN" sz="2400" b="1">
                <a:latin typeface="Times New Roman" panose="02020603050405020304" pitchFamily="18" charset="0"/>
              </a:rPr>
              <a:t>CAD</a:t>
            </a:r>
            <a:r>
              <a:rPr lang="zh-CN" altLang="en-US" sz="2400" b="1">
                <a:latin typeface="Times New Roman" panose="02020603050405020304" pitchFamily="18" charset="0"/>
              </a:rPr>
              <a:t>（简称</a:t>
            </a:r>
            <a:r>
              <a:rPr lang="en-US" altLang="zh-CN" sz="2400" b="1">
                <a:latin typeface="Times New Roman" panose="02020603050405020304" pitchFamily="18" charset="0"/>
              </a:rPr>
              <a:t>ICAD</a:t>
            </a:r>
            <a:r>
              <a:rPr lang="zh-CN" altLang="en-US" sz="2400" b="1">
                <a:latin typeface="Times New Roman" panose="02020603050405020304" pitchFamily="18" charset="0"/>
              </a:rPr>
              <a:t>）就是把人工智能技术引入计算机辅助设计领域，建立智能</a:t>
            </a:r>
            <a:r>
              <a:rPr lang="en-US" altLang="zh-CN" sz="2400" b="1">
                <a:latin typeface="Times New Roman" panose="02020603050405020304" pitchFamily="18" charset="0"/>
              </a:rPr>
              <a:t>CAD</a:t>
            </a:r>
            <a:r>
              <a:rPr lang="zh-CN" altLang="en-US" sz="2400" b="1">
                <a:latin typeface="Times New Roman" panose="02020603050405020304" pitchFamily="18" charset="0"/>
              </a:rPr>
              <a:t>系统。</a:t>
            </a:r>
            <a:r>
              <a:rPr lang="en-US" altLang="zh-CN" sz="2400" b="1">
                <a:latin typeface="Times New Roman" panose="02020603050405020304" pitchFamily="18" charset="0"/>
              </a:rPr>
              <a:t>AI</a:t>
            </a:r>
            <a:r>
              <a:rPr lang="zh-CN" altLang="en-US" sz="2400" b="1">
                <a:latin typeface="Times New Roman" panose="02020603050405020304" pitchFamily="18" charset="0"/>
              </a:rPr>
              <a:t>几乎可以应用到</a:t>
            </a:r>
            <a:r>
              <a:rPr lang="en-US" altLang="zh-CN" sz="2400" b="1">
                <a:latin typeface="Times New Roman" panose="02020603050405020304" pitchFamily="18" charset="0"/>
              </a:rPr>
              <a:t>CAD</a:t>
            </a:r>
            <a:r>
              <a:rPr lang="zh-CN" altLang="en-US" sz="2400" b="1">
                <a:latin typeface="Times New Roman" panose="02020603050405020304" pitchFamily="18" charset="0"/>
              </a:rPr>
              <a:t>技术的各个方面。从目前发展的趋势来看，至少有下述四个方面：</a:t>
            </a:r>
          </a:p>
          <a:p>
            <a:pPr algn="just" eaLnBrk="1" hangingPunct="1">
              <a:lnSpc>
                <a:spcPct val="130000"/>
              </a:lnSpc>
              <a:spcBef>
                <a:spcPct val="30000"/>
              </a:spcBef>
              <a:buFont typeface="Wingdings" pitchFamily="2"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1</a:t>
            </a:r>
            <a:r>
              <a:rPr lang="zh-CN" altLang="en-US" sz="2400" b="1">
                <a:latin typeface="Times New Roman" panose="02020603050405020304" pitchFamily="18" charset="0"/>
              </a:rPr>
              <a:t>）设计自动化。</a:t>
            </a:r>
          </a:p>
          <a:p>
            <a:pPr algn="just" eaLnBrk="1" hangingPunct="1">
              <a:lnSpc>
                <a:spcPct val="130000"/>
              </a:lnSpc>
              <a:spcBef>
                <a:spcPct val="30000"/>
              </a:spcBef>
              <a:buFont typeface="Wingdings" pitchFamily="2"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2</a:t>
            </a:r>
            <a:r>
              <a:rPr lang="zh-CN" altLang="en-US" sz="2400" b="1">
                <a:latin typeface="Times New Roman" panose="02020603050405020304" pitchFamily="18" charset="0"/>
              </a:rPr>
              <a:t>）智能交互。</a:t>
            </a:r>
          </a:p>
          <a:p>
            <a:pPr algn="just" eaLnBrk="1" hangingPunct="1">
              <a:lnSpc>
                <a:spcPct val="130000"/>
              </a:lnSpc>
              <a:spcBef>
                <a:spcPct val="30000"/>
              </a:spcBef>
              <a:buFont typeface="Wingdings" pitchFamily="2"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3</a:t>
            </a:r>
            <a:r>
              <a:rPr lang="zh-CN" altLang="en-US" sz="2400" b="1">
                <a:latin typeface="Times New Roman" panose="02020603050405020304" pitchFamily="18" charset="0"/>
              </a:rPr>
              <a:t>）智能图形学。</a:t>
            </a:r>
          </a:p>
          <a:p>
            <a:pPr algn="just" eaLnBrk="1" hangingPunct="1">
              <a:lnSpc>
                <a:spcPct val="130000"/>
              </a:lnSpc>
              <a:spcBef>
                <a:spcPct val="30000"/>
              </a:spcBef>
              <a:buFont typeface="Wingdings" pitchFamily="2" charset="2"/>
              <a:buNone/>
            </a:pPr>
            <a:r>
              <a:rPr lang="zh-CN" altLang="en-US" sz="2400" b="1">
                <a:latin typeface="Times New Roman" panose="02020603050405020304" pitchFamily="18" charset="0"/>
              </a:rPr>
              <a:t>      （</a:t>
            </a:r>
            <a:r>
              <a:rPr lang="en-US" altLang="zh-CN" sz="2400" b="1">
                <a:latin typeface="Times New Roman" panose="02020603050405020304" pitchFamily="18" charset="0"/>
              </a:rPr>
              <a:t>4</a:t>
            </a:r>
            <a:r>
              <a:rPr lang="zh-CN" altLang="en-US" sz="2400" b="1">
                <a:latin typeface="Times New Roman" panose="02020603050405020304" pitchFamily="18" charset="0"/>
              </a:rPr>
              <a:t>）自动数据采集。</a:t>
            </a:r>
          </a:p>
        </p:txBody>
      </p:sp>
      <p:sp>
        <p:nvSpPr>
          <p:cNvPr id="68613" name="Rectangle 4">
            <a:extLst>
              <a:ext uri="{FF2B5EF4-FFF2-40B4-BE49-F238E27FC236}">
                <a16:creationId xmlns:a16="http://schemas.microsoft.com/office/drawing/2014/main" id="{3B7112D2-C224-D948-A71A-13CE91DE3788}"/>
              </a:ext>
            </a:extLst>
          </p:cNvPr>
          <p:cNvSpPr>
            <a:spLocks noChangeArrowheads="1"/>
          </p:cNvSpPr>
          <p:nvPr/>
        </p:nvSpPr>
        <p:spPr bwMode="auto">
          <a:xfrm>
            <a:off x="273050" y="9239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a:t>
            </a:r>
            <a:r>
              <a:rPr lang="en-US" altLang="zh-CN" b="1">
                <a:solidFill>
                  <a:srgbClr val="0000FF"/>
                </a:solidFill>
                <a:latin typeface="Times New Roman" panose="02020603050405020304" pitchFamily="18" charset="0"/>
              </a:rPr>
              <a:t>CAD</a:t>
            </a:r>
            <a:r>
              <a:rPr lang="en-US" altLang="zh-CN" b="1">
                <a:solidFill>
                  <a:srgbClr val="0000FF"/>
                </a:solidFill>
                <a:latin typeface="宋体" panose="02010600030101010101" pitchFamily="2" charset="-122"/>
              </a:rPr>
              <a:t> </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9372F8CB-6685-AF48-A767-EFE4EAFFED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DB82C33-0125-3F4B-A11B-54A80DCCEB48}" type="slidenum">
              <a:rPr lang="ja-JP" altLang="en-US" sz="1800">
                <a:solidFill>
                  <a:srgbClr val="A50021"/>
                </a:solidFill>
                <a:ea typeface="MS PGothic" panose="020B0600070205080204" pitchFamily="34" charset="-128"/>
              </a:rPr>
              <a:pPr>
                <a:lnSpc>
                  <a:spcPct val="100000"/>
                </a:lnSpc>
                <a:spcBef>
                  <a:spcPct val="0"/>
                </a:spcBef>
                <a:buClrTx/>
                <a:buFontTx/>
                <a:buNone/>
              </a:pPr>
              <a:t>67</a:t>
            </a:fld>
            <a:endParaRPr lang="en-US" altLang="ja-JP" sz="1800">
              <a:solidFill>
                <a:srgbClr val="A50021"/>
              </a:solidFill>
              <a:ea typeface="MS PGothic" panose="020B0600070205080204" pitchFamily="34" charset="-128"/>
            </a:endParaRPr>
          </a:p>
        </p:txBody>
      </p:sp>
      <p:sp>
        <p:nvSpPr>
          <p:cNvPr id="69635" name="Rectangle 2">
            <a:extLst>
              <a:ext uri="{FF2B5EF4-FFF2-40B4-BE49-F238E27FC236}">
                <a16:creationId xmlns:a16="http://schemas.microsoft.com/office/drawing/2014/main" id="{3F02FBA4-45F9-1344-B557-693853D3117A}"/>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69636" name="Rectangle 3">
            <a:extLst>
              <a:ext uri="{FF2B5EF4-FFF2-40B4-BE49-F238E27FC236}">
                <a16:creationId xmlns:a16="http://schemas.microsoft.com/office/drawing/2014/main" id="{D3CA3B2D-B2A0-AB49-B6A1-3DAFFF056C69}"/>
              </a:ext>
            </a:extLst>
          </p:cNvPr>
          <p:cNvSpPr>
            <a:spLocks noChangeArrowheads="1"/>
          </p:cNvSpPr>
          <p:nvPr/>
        </p:nvSpPr>
        <p:spPr bwMode="auto">
          <a:xfrm>
            <a:off x="228600" y="1371600"/>
            <a:ext cx="8686800" cy="5322888"/>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a:t>
            </a:r>
            <a:r>
              <a:rPr lang="en-US" altLang="zh-CN" sz="2400" b="1">
                <a:latin typeface="Times New Roman" panose="02020603050405020304" pitchFamily="18" charset="0"/>
              </a:rPr>
              <a:t>CAI</a:t>
            </a:r>
            <a:r>
              <a:rPr lang="zh-CN" altLang="en-US" sz="2400" b="1">
                <a:latin typeface="Times New Roman" panose="02020603050405020304" pitchFamily="18" charset="0"/>
              </a:rPr>
              <a:t>就是把</a:t>
            </a:r>
            <a:r>
              <a:rPr lang="en-US" altLang="zh-CN" sz="2400" b="1">
                <a:latin typeface="Times New Roman" panose="02020603050405020304" pitchFamily="18" charset="0"/>
              </a:rPr>
              <a:t>AI</a:t>
            </a:r>
            <a:r>
              <a:rPr lang="zh-CN" altLang="en-US" sz="2400" b="1">
                <a:latin typeface="Times New Roman" panose="02020603050405020304" pitchFamily="18" charset="0"/>
              </a:rPr>
              <a:t>引入计算机辅助教学领域。 </a:t>
            </a:r>
            <a:r>
              <a:rPr lang="en-US" altLang="zh-CN" sz="2400" b="1">
                <a:latin typeface="Times New Roman" panose="02020603050405020304" pitchFamily="18" charset="0"/>
              </a:rPr>
              <a:t>ICAI</a:t>
            </a:r>
            <a:r>
              <a:rPr lang="zh-CN" altLang="en-US" sz="2400" b="1">
                <a:latin typeface="Times New Roman" panose="02020603050405020304" pitchFamily="18" charset="0"/>
              </a:rPr>
              <a:t>系统一般分成专门知识、教导策略和学生模型和自然语言的智能接口。</a:t>
            </a:r>
          </a:p>
          <a:p>
            <a:pPr algn="just" eaLnBrk="1" hangingPunct="1">
              <a:lnSpc>
                <a:spcPct val="130000"/>
              </a:lnSpc>
              <a:spcBef>
                <a:spcPct val="0"/>
              </a:spcBef>
            </a:pPr>
            <a:r>
              <a:rPr lang="zh-CN" altLang="en-US" sz="2400" b="1">
                <a:latin typeface="Times New Roman" panose="02020603050405020304" pitchFamily="18" charset="0"/>
              </a:rPr>
              <a:t> </a:t>
            </a:r>
            <a:r>
              <a:rPr lang="en-US" altLang="zh-CN" sz="2400" b="1">
                <a:latin typeface="Times New Roman" panose="02020603050405020304" pitchFamily="18" charset="0"/>
              </a:rPr>
              <a:t>ICAI</a:t>
            </a:r>
            <a:r>
              <a:rPr lang="zh-CN" altLang="en-US" sz="2400" b="1">
                <a:latin typeface="Times New Roman" panose="02020603050405020304" pitchFamily="18" charset="0"/>
              </a:rPr>
              <a:t>应具备下列智能特征：</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）自动生成各种问题与练习。</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2</a:t>
            </a:r>
            <a:r>
              <a:rPr lang="zh-CN" altLang="en-US" sz="2400" b="1">
                <a:latin typeface="Times New Roman" panose="02020603050405020304" pitchFamily="18" charset="0"/>
              </a:rPr>
              <a:t>）根据学生的学习情况自动选择与调整教学内容与进度。</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3</a:t>
            </a:r>
            <a:r>
              <a:rPr lang="zh-CN" altLang="en-US" sz="2400" b="1">
                <a:latin typeface="Times New Roman" panose="02020603050405020304" pitchFamily="18" charset="0"/>
              </a:rPr>
              <a:t>）在理解教学内容的基础上自动解决问题生成解答。</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4</a:t>
            </a:r>
            <a:r>
              <a:rPr lang="zh-CN" altLang="en-US" sz="2400" b="1">
                <a:latin typeface="Times New Roman" panose="02020603050405020304" pitchFamily="18" charset="0"/>
              </a:rPr>
              <a:t>）具有自然语言生成和理解能力。</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5</a:t>
            </a:r>
            <a:r>
              <a:rPr lang="zh-CN" altLang="en-US" sz="2400" b="1">
                <a:latin typeface="Times New Roman" panose="02020603050405020304" pitchFamily="18" charset="0"/>
              </a:rPr>
              <a:t>）对教学内容有理解咨询能力。</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6</a:t>
            </a:r>
            <a:r>
              <a:rPr lang="zh-CN" altLang="en-US" sz="2400" b="1">
                <a:latin typeface="Times New Roman" panose="02020603050405020304" pitchFamily="18" charset="0"/>
              </a:rPr>
              <a:t>）能诊断学生错误，分析原因并采取纠正措施。</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7</a:t>
            </a:r>
            <a:r>
              <a:rPr lang="zh-CN" altLang="en-US" sz="2400" b="1">
                <a:latin typeface="Times New Roman" panose="02020603050405020304" pitchFamily="18" charset="0"/>
              </a:rPr>
              <a:t>）能评价学生的学习行为。</a:t>
            </a:r>
          </a:p>
          <a:p>
            <a:pPr algn="just" eaLnBrk="1" hangingPunct="1">
              <a:lnSpc>
                <a:spcPct val="130000"/>
              </a:lnSpc>
              <a:spcBef>
                <a:spcPct val="0"/>
              </a:spcBef>
              <a:buFont typeface="Wingdings"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8</a:t>
            </a:r>
            <a:r>
              <a:rPr lang="zh-CN" altLang="en-US" sz="2400" b="1">
                <a:latin typeface="Times New Roman" panose="02020603050405020304" pitchFamily="18" charset="0"/>
              </a:rPr>
              <a:t>）能不断地在教学中改善教学策略。</a:t>
            </a:r>
            <a:endParaRPr lang="zh-CN" altLang="en-US" sz="2400">
              <a:latin typeface="宋体" panose="02010600030101010101" pitchFamily="2" charset="-122"/>
            </a:endParaRPr>
          </a:p>
        </p:txBody>
      </p:sp>
      <p:sp>
        <p:nvSpPr>
          <p:cNvPr id="69637" name="Rectangle 4">
            <a:extLst>
              <a:ext uri="{FF2B5EF4-FFF2-40B4-BE49-F238E27FC236}">
                <a16:creationId xmlns:a16="http://schemas.microsoft.com/office/drawing/2014/main" id="{9B8C74D1-1E87-C44E-926A-D21022384645}"/>
              </a:ext>
            </a:extLst>
          </p:cNvPr>
          <p:cNvSpPr>
            <a:spLocks noChangeArrowheads="1"/>
          </p:cNvSpPr>
          <p:nvPr/>
        </p:nvSpPr>
        <p:spPr bwMode="auto">
          <a:xfrm>
            <a:off x="250825" y="838200"/>
            <a:ext cx="864235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a:t>
            </a:r>
            <a:r>
              <a:rPr lang="en-US" altLang="zh-CN" b="1">
                <a:solidFill>
                  <a:srgbClr val="0000FF"/>
                </a:solidFill>
                <a:latin typeface="Times New Roman" panose="02020603050405020304" pitchFamily="18" charset="0"/>
              </a:rPr>
              <a:t>CAI</a:t>
            </a:r>
            <a:r>
              <a:rPr lang="en-US" altLang="zh-CN" b="1">
                <a:solidFill>
                  <a:srgbClr val="0000FF"/>
                </a:solidFill>
                <a:latin typeface="宋体" panose="02010600030101010101" pitchFamily="2" charset="-122"/>
              </a:rPr>
              <a:t>  </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a:extLst>
              <a:ext uri="{FF2B5EF4-FFF2-40B4-BE49-F238E27FC236}">
                <a16:creationId xmlns:a16="http://schemas.microsoft.com/office/drawing/2014/main" id="{104CC26C-4C9B-8045-B4EE-7BB027276FE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FE41873-CF53-3D40-9125-C54BC74F8790}" type="slidenum">
              <a:rPr lang="ja-JP" altLang="en-US" sz="1800">
                <a:solidFill>
                  <a:srgbClr val="A50021"/>
                </a:solidFill>
                <a:ea typeface="MS PGothic" panose="020B0600070205080204" pitchFamily="34" charset="-128"/>
              </a:rPr>
              <a:pPr>
                <a:lnSpc>
                  <a:spcPct val="100000"/>
                </a:lnSpc>
                <a:spcBef>
                  <a:spcPct val="0"/>
                </a:spcBef>
                <a:buClrTx/>
                <a:buFontTx/>
                <a:buNone/>
              </a:pPr>
              <a:t>68</a:t>
            </a:fld>
            <a:endParaRPr lang="en-US" altLang="ja-JP" sz="1800">
              <a:solidFill>
                <a:srgbClr val="A50021"/>
              </a:solidFill>
              <a:ea typeface="MS PGothic" panose="020B0600070205080204" pitchFamily="34" charset="-128"/>
            </a:endParaRPr>
          </a:p>
        </p:txBody>
      </p:sp>
      <p:sp>
        <p:nvSpPr>
          <p:cNvPr id="70659" name="Rectangle 2">
            <a:extLst>
              <a:ext uri="{FF2B5EF4-FFF2-40B4-BE49-F238E27FC236}">
                <a16:creationId xmlns:a16="http://schemas.microsoft.com/office/drawing/2014/main" id="{29A60B92-7F14-F34E-8D84-54D37707233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0660" name="Rectangle 3">
            <a:extLst>
              <a:ext uri="{FF2B5EF4-FFF2-40B4-BE49-F238E27FC236}">
                <a16:creationId xmlns:a16="http://schemas.microsoft.com/office/drawing/2014/main" id="{4B73F381-A7FD-A645-B099-9FA85B6695C1}"/>
              </a:ext>
            </a:extLst>
          </p:cNvPr>
          <p:cNvSpPr>
            <a:spLocks noChangeArrowheads="1"/>
          </p:cNvSpPr>
          <p:nvPr/>
        </p:nvSpPr>
        <p:spPr bwMode="auto">
          <a:xfrm>
            <a:off x="381000" y="1600200"/>
            <a:ext cx="8382000" cy="4214813"/>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solidFill>
                  <a:schemeClr val="accent2"/>
                </a:solidFill>
                <a:latin typeface="宋体" panose="02010600030101010101" pitchFamily="2" charset="-122"/>
              </a:rPr>
              <a:t> </a:t>
            </a:r>
            <a:r>
              <a:rPr lang="zh-CN" altLang="en-US" sz="2400" b="1">
                <a:solidFill>
                  <a:schemeClr val="accent2"/>
                </a:solidFill>
                <a:latin typeface="宋体" panose="02010600030101010101" pitchFamily="2" charset="-122"/>
              </a:rPr>
              <a:t>智能管理</a:t>
            </a:r>
            <a:r>
              <a:rPr lang="zh-CN" altLang="en-US" sz="2400" b="1">
                <a:latin typeface="宋体" panose="02010600030101010101" pitchFamily="2" charset="-122"/>
              </a:rPr>
              <a:t>就是把人工智能技术引入管理领域，建立智能管理系统，研究如何提高计算机管理系统的智能水平，以及智能管理系统的设计理论、方法与实现技术。 </a:t>
            </a:r>
          </a:p>
          <a:p>
            <a:pPr algn="just" eaLnBrk="1" hangingPunct="1">
              <a:lnSpc>
                <a:spcPct val="130000"/>
              </a:lnSpc>
              <a:spcBef>
                <a:spcPct val="30000"/>
              </a:spcBef>
            </a:pPr>
            <a:r>
              <a:rPr lang="zh-CN" altLang="en-US" sz="2400" b="1">
                <a:solidFill>
                  <a:schemeClr val="accent2"/>
                </a:solidFill>
                <a:latin typeface="Times New Roman" panose="02020603050405020304" pitchFamily="18" charset="0"/>
              </a:rPr>
              <a:t> 智能决策</a:t>
            </a:r>
            <a:r>
              <a:rPr lang="zh-CN" altLang="en-US" sz="2400" b="1">
                <a:latin typeface="Times New Roman" panose="02020603050405020304" pitchFamily="18" charset="0"/>
              </a:rPr>
              <a:t>就是把人工智能技术引入决策过程，建立智能决策支持系统。</a:t>
            </a:r>
          </a:p>
          <a:p>
            <a:pPr algn="just" eaLnBrk="1" hangingPunct="1">
              <a:lnSpc>
                <a:spcPct val="130000"/>
              </a:lnSpc>
              <a:spcBef>
                <a:spcPct val="30000"/>
              </a:spcBef>
            </a:pPr>
            <a:r>
              <a:rPr lang="zh-CN" altLang="en-US" sz="2400" b="1">
                <a:solidFill>
                  <a:schemeClr val="accent2"/>
                </a:solidFill>
                <a:latin typeface="Times New Roman" panose="02020603050405020304" pitchFamily="18" charset="0"/>
              </a:rPr>
              <a:t> 智能决策支持系统</a:t>
            </a:r>
            <a:r>
              <a:rPr lang="zh-CN" altLang="en-US" sz="2400" b="1">
                <a:latin typeface="Times New Roman" panose="02020603050405020304" pitchFamily="18" charset="0"/>
              </a:rPr>
              <a:t>是由传统决策支持系统再加上相应的智能部件就构成了智能决策支持系统。</a:t>
            </a:r>
          </a:p>
          <a:p>
            <a:pPr algn="just" eaLnBrk="1" hangingPunct="1">
              <a:lnSpc>
                <a:spcPct val="130000"/>
              </a:lnSpc>
              <a:spcBef>
                <a:spcPct val="30000"/>
              </a:spcBef>
            </a:pPr>
            <a:r>
              <a:rPr lang="zh-CN" altLang="en-US" sz="2400" b="1">
                <a:solidFill>
                  <a:schemeClr val="accent2"/>
                </a:solidFill>
                <a:latin typeface="Times New Roman" panose="02020603050405020304" pitchFamily="18" charset="0"/>
              </a:rPr>
              <a:t> 智能部件</a:t>
            </a:r>
            <a:r>
              <a:rPr lang="zh-CN" altLang="en-US" sz="2400" b="1">
                <a:latin typeface="Times New Roman" panose="02020603050405020304" pitchFamily="18" charset="0"/>
              </a:rPr>
              <a:t>可以是专家系统模式、知识库模式等。</a:t>
            </a:r>
            <a:r>
              <a:rPr lang="zh-CN" altLang="en-US" sz="2400">
                <a:latin typeface="宋体" panose="02010600030101010101" pitchFamily="2" charset="-122"/>
              </a:rPr>
              <a:t> </a:t>
            </a:r>
          </a:p>
        </p:txBody>
      </p:sp>
      <p:sp>
        <p:nvSpPr>
          <p:cNvPr id="70661" name="Rectangle 4">
            <a:extLst>
              <a:ext uri="{FF2B5EF4-FFF2-40B4-BE49-F238E27FC236}">
                <a16:creationId xmlns:a16="http://schemas.microsoft.com/office/drawing/2014/main" id="{EC053F1D-03F9-B647-9B0A-2D737D55E159}"/>
              </a:ext>
            </a:extLst>
          </p:cNvPr>
          <p:cNvSpPr>
            <a:spLocks noChangeArrowheads="1"/>
          </p:cNvSpPr>
          <p:nvPr/>
        </p:nvSpPr>
        <p:spPr bwMode="auto">
          <a:xfrm>
            <a:off x="349250" y="10001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智能管理与智能决策</a:t>
            </a:r>
            <a:r>
              <a:rPr lang="zh-CN" altLang="en-US" b="1">
                <a:solidFill>
                  <a:srgbClr val="0000FF"/>
                </a:solidFill>
                <a:latin typeface="宋体" panose="02010600030101010101" pitchFamily="2" charset="-122"/>
              </a:rPr>
              <a:t> </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B93C3487-CF6F-AE41-A5EA-81711BB02D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61EE3DC-912E-A644-9A9E-0160A062C835}" type="slidenum">
              <a:rPr lang="ja-JP" altLang="en-US" sz="1800">
                <a:solidFill>
                  <a:srgbClr val="A50021"/>
                </a:solidFill>
                <a:ea typeface="MS PGothic" panose="020B0600070205080204" pitchFamily="34" charset="-128"/>
              </a:rPr>
              <a:pPr>
                <a:lnSpc>
                  <a:spcPct val="100000"/>
                </a:lnSpc>
                <a:spcBef>
                  <a:spcPct val="0"/>
                </a:spcBef>
                <a:buClrTx/>
                <a:buFontTx/>
                <a:buNone/>
              </a:pPr>
              <a:t>69</a:t>
            </a:fld>
            <a:endParaRPr lang="en-US" altLang="ja-JP" sz="1800">
              <a:solidFill>
                <a:srgbClr val="A50021"/>
              </a:solidFill>
              <a:ea typeface="MS PGothic" panose="020B0600070205080204" pitchFamily="34" charset="-128"/>
            </a:endParaRPr>
          </a:p>
        </p:txBody>
      </p:sp>
      <p:sp>
        <p:nvSpPr>
          <p:cNvPr id="71683" name="Rectangle 2">
            <a:extLst>
              <a:ext uri="{FF2B5EF4-FFF2-40B4-BE49-F238E27FC236}">
                <a16:creationId xmlns:a16="http://schemas.microsoft.com/office/drawing/2014/main" id="{D02CE3CB-E345-8F40-A04E-8CC1F2E61BD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1684" name="Rectangle 3">
            <a:extLst>
              <a:ext uri="{FF2B5EF4-FFF2-40B4-BE49-F238E27FC236}">
                <a16:creationId xmlns:a16="http://schemas.microsoft.com/office/drawing/2014/main" id="{43C37BA8-D21F-3A4A-B66F-251A9D5B624B}"/>
              </a:ext>
            </a:extLst>
          </p:cNvPr>
          <p:cNvSpPr>
            <a:spLocks noChangeArrowheads="1"/>
          </p:cNvSpPr>
          <p:nvPr/>
        </p:nvSpPr>
        <p:spPr bwMode="auto">
          <a:xfrm>
            <a:off x="381000" y="1524000"/>
            <a:ext cx="8534400" cy="411797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多媒体计算机系统就是能综合处理文字、图形、图像和声音等多种媒体信息的计算机系统。</a:t>
            </a:r>
          </a:p>
          <a:p>
            <a:pPr algn="just" eaLnBrk="1" hangingPunct="1">
              <a:lnSpc>
                <a:spcPct val="130000"/>
              </a:lnSpc>
              <a:spcBef>
                <a:spcPct val="30000"/>
              </a:spcBef>
            </a:pPr>
            <a:r>
              <a:rPr lang="zh-CN" altLang="en-US" sz="2400" b="1">
                <a:latin typeface="Times New Roman" panose="02020603050405020304" pitchFamily="18" charset="0"/>
              </a:rPr>
              <a:t> 智能多媒体就是将人工智能技术引入多媒体系统，使其功能和性能得到进一步发展和提高。</a:t>
            </a:r>
          </a:p>
          <a:p>
            <a:pPr algn="just" eaLnBrk="1" hangingPunct="1">
              <a:lnSpc>
                <a:spcPct val="130000"/>
              </a:lnSpc>
              <a:spcBef>
                <a:spcPct val="30000"/>
              </a:spcBef>
            </a:pPr>
            <a:r>
              <a:rPr lang="zh-CN" altLang="en-US" sz="2400" b="1">
                <a:latin typeface="Times New Roman" panose="02020603050405020304" pitchFamily="18" charset="0"/>
              </a:rPr>
              <a:t> 多媒体技术与人工智能所研究的机器感知、机器理解等技术不谋而合。人工智能的计算机视听觉、语音识别与理解、语音对译、信息智能压缩等技术运用于多媒体系统，将会使现在的多媒体系统产生质的飞跃。</a:t>
            </a:r>
            <a:endParaRPr lang="zh-CN" altLang="en-US" sz="2400">
              <a:latin typeface="宋体" panose="02010600030101010101" pitchFamily="2" charset="-122"/>
            </a:endParaRPr>
          </a:p>
        </p:txBody>
      </p:sp>
      <p:sp>
        <p:nvSpPr>
          <p:cNvPr id="71685" name="Rectangle 4">
            <a:extLst>
              <a:ext uri="{FF2B5EF4-FFF2-40B4-BE49-F238E27FC236}">
                <a16:creationId xmlns:a16="http://schemas.microsoft.com/office/drawing/2014/main" id="{2EAE7C8B-7D84-F041-8DFA-0C507C33F27A}"/>
              </a:ext>
            </a:extLst>
          </p:cNvPr>
          <p:cNvSpPr>
            <a:spLocks noChangeArrowheads="1"/>
          </p:cNvSpPr>
          <p:nvPr/>
        </p:nvSpPr>
        <p:spPr bwMode="auto">
          <a:xfrm>
            <a:off x="349250" y="923925"/>
            <a:ext cx="84899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智能多媒体系统</a:t>
            </a:r>
            <a:r>
              <a:rPr lang="zh-CN" altLang="en-US" b="1">
                <a:solidFill>
                  <a:srgbClr val="0000FF"/>
                </a:solidFill>
                <a:latin typeface="宋体" panose="02010600030101010101" pitchFamily="2" charset="-122"/>
              </a:rPr>
              <a:t> </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5FF4A44E-FC41-0445-B0ED-A62A8F5265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09A1306-A001-274C-8AFD-09185AD4B208}" type="slidenum">
              <a:rPr lang="ja-JP" altLang="en-US" sz="1800">
                <a:solidFill>
                  <a:srgbClr val="A50021"/>
                </a:solidFill>
                <a:ea typeface="MS PGothic" panose="020B0600070205080204" pitchFamily="34" charset="-128"/>
              </a:rPr>
              <a:pPr>
                <a:lnSpc>
                  <a:spcPct val="100000"/>
                </a:lnSpc>
                <a:spcBef>
                  <a:spcPct val="0"/>
                </a:spcBef>
                <a:buClrTx/>
                <a:buFontTx/>
                <a:buNone/>
              </a:pPr>
              <a:t>7</a:t>
            </a:fld>
            <a:endParaRPr lang="en-US" altLang="ja-JP" sz="1800">
              <a:solidFill>
                <a:srgbClr val="A50021"/>
              </a:solidFill>
              <a:ea typeface="MS PGothic" panose="020B0600070205080204" pitchFamily="34" charset="-128"/>
            </a:endParaRPr>
          </a:p>
        </p:txBody>
      </p:sp>
      <p:sp>
        <p:nvSpPr>
          <p:cNvPr id="6147" name="Rectangle 6">
            <a:extLst>
              <a:ext uri="{FF2B5EF4-FFF2-40B4-BE49-F238E27FC236}">
                <a16:creationId xmlns:a16="http://schemas.microsoft.com/office/drawing/2014/main" id="{D1C3EA3F-2A3B-7641-91DD-1A919E23AFD6}"/>
              </a:ext>
            </a:extLst>
          </p:cNvPr>
          <p:cNvSpPr>
            <a:spLocks noChangeArrowheads="1"/>
          </p:cNvSpPr>
          <p:nvPr/>
        </p:nvSpPr>
        <p:spPr bwMode="auto">
          <a:xfrm>
            <a:off x="457200" y="990600"/>
            <a:ext cx="777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4600" b="1">
                <a:latin typeface="Times New Roman" panose="02020603050405020304" pitchFamily="18" charset="0"/>
                <a:ea typeface="黑体" panose="02010609060101010101" pitchFamily="49" charset="-122"/>
              </a:rPr>
              <a:t>第 </a:t>
            </a:r>
            <a:r>
              <a:rPr lang="en-US" altLang="zh-CN" sz="4600" b="1">
                <a:latin typeface="Times New Roman" panose="02020603050405020304" pitchFamily="18" charset="0"/>
                <a:ea typeface="黑体" panose="02010609060101010101" pitchFamily="49" charset="-122"/>
              </a:rPr>
              <a:t>1 </a:t>
            </a:r>
            <a:r>
              <a:rPr lang="zh-CN" altLang="en-US" sz="4600" b="1">
                <a:latin typeface="Times New Roman" panose="02020603050405020304" pitchFamily="18" charset="0"/>
                <a:ea typeface="黑体" panose="02010609060101010101" pitchFamily="49" charset="-122"/>
              </a:rPr>
              <a:t>章   绪论</a:t>
            </a:r>
          </a:p>
        </p:txBody>
      </p:sp>
      <p:sp>
        <p:nvSpPr>
          <p:cNvPr id="6148" name="Rectangle 7">
            <a:extLst>
              <a:ext uri="{FF2B5EF4-FFF2-40B4-BE49-F238E27FC236}">
                <a16:creationId xmlns:a16="http://schemas.microsoft.com/office/drawing/2014/main" id="{0944237C-45D9-D04D-9655-44C8A041AF96}"/>
              </a:ext>
            </a:extLst>
          </p:cNvPr>
          <p:cNvSpPr>
            <a:spLocks noChangeArrowheads="1"/>
          </p:cNvSpPr>
          <p:nvPr/>
        </p:nvSpPr>
        <p:spPr bwMode="auto">
          <a:xfrm>
            <a:off x="609600" y="3505200"/>
            <a:ext cx="8382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Font typeface="Wingdings" pitchFamily="2" charset="2"/>
              <a:buNone/>
            </a:pPr>
            <a:r>
              <a:rPr lang="zh-CN" altLang="en-US" sz="3400" b="1">
                <a:solidFill>
                  <a:schemeClr val="accent2"/>
                </a:solidFill>
                <a:latin typeface="华文琥珀" panose="02010800040101010101" pitchFamily="2" charset="-122"/>
                <a:ea typeface="华文琥珀" panose="02010800040101010101" pitchFamily="2" charset="-122"/>
              </a:rPr>
              <a:t>教材：</a:t>
            </a:r>
          </a:p>
          <a:p>
            <a:pPr eaLnBrk="1" hangingPunct="1">
              <a:lnSpc>
                <a:spcPct val="140000"/>
              </a:lnSpc>
              <a:spcBef>
                <a:spcPct val="0"/>
              </a:spcBef>
              <a:buFont typeface="Wingdings" pitchFamily="2" charset="2"/>
              <a:buNone/>
            </a:pPr>
            <a:r>
              <a:rPr lang="zh-CN" altLang="en-US" sz="3400" b="1">
                <a:solidFill>
                  <a:srgbClr val="0000FF"/>
                </a:solidFill>
                <a:latin typeface="楷体_GB2312" pitchFamily="49" charset="-122"/>
                <a:ea typeface="楷体_GB2312" pitchFamily="49" charset="-122"/>
              </a:rPr>
              <a:t>    </a:t>
            </a:r>
            <a:r>
              <a:rPr lang="zh-CN" altLang="en-US" sz="3200" b="1">
                <a:solidFill>
                  <a:srgbClr val="0000FF"/>
                </a:solidFill>
                <a:latin typeface="Times New Roman" panose="02020603050405020304" pitchFamily="18" charset="0"/>
                <a:ea typeface="楷体_GB2312" pitchFamily="49" charset="-122"/>
              </a:rPr>
              <a:t>王万良</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人工智能导论</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（第</a:t>
            </a:r>
            <a:r>
              <a:rPr lang="en-US" altLang="zh-CN" sz="3200" b="1">
                <a:solidFill>
                  <a:srgbClr val="0000FF"/>
                </a:solidFill>
                <a:latin typeface="Times New Roman" panose="02020603050405020304" pitchFamily="18" charset="0"/>
                <a:ea typeface="楷体_GB2312" pitchFamily="49" charset="-122"/>
              </a:rPr>
              <a:t>5</a:t>
            </a:r>
            <a:r>
              <a:rPr lang="zh-CN" altLang="en-US" sz="3200" b="1">
                <a:solidFill>
                  <a:srgbClr val="0000FF"/>
                </a:solidFill>
                <a:latin typeface="Times New Roman" panose="02020603050405020304" pitchFamily="18" charset="0"/>
                <a:ea typeface="楷体_GB2312" pitchFamily="49" charset="-122"/>
              </a:rPr>
              <a:t>版）</a:t>
            </a:r>
          </a:p>
          <a:p>
            <a:pPr eaLnBrk="1" hangingPunct="1">
              <a:lnSpc>
                <a:spcPct val="150000"/>
              </a:lnSpc>
              <a:spcBef>
                <a:spcPct val="0"/>
              </a:spcBef>
              <a:buFont typeface="Wingdings" pitchFamily="2" charset="2"/>
              <a:buNone/>
            </a:pPr>
            <a:r>
              <a:rPr lang="zh-CN" altLang="en-US" sz="3200" b="1">
                <a:solidFill>
                  <a:srgbClr val="0000FF"/>
                </a:solidFill>
                <a:latin typeface="Times New Roman" panose="02020603050405020304" pitchFamily="18" charset="0"/>
                <a:ea typeface="楷体_GB2312" pitchFamily="49" charset="-122"/>
              </a:rPr>
              <a:t>         高等教育出版社，</a:t>
            </a:r>
            <a:r>
              <a:rPr lang="en-US" altLang="zh-CN" sz="3200" b="1">
                <a:solidFill>
                  <a:srgbClr val="0000FF"/>
                </a:solidFill>
                <a:latin typeface="Times New Roman" panose="02020603050405020304" pitchFamily="18" charset="0"/>
                <a:ea typeface="楷体_GB2312" pitchFamily="49" charset="-122"/>
              </a:rPr>
              <a:t>2020</a:t>
            </a:r>
          </a:p>
        </p:txBody>
      </p:sp>
      <p:sp>
        <p:nvSpPr>
          <p:cNvPr id="6149" name="Rectangle 8">
            <a:extLst>
              <a:ext uri="{FF2B5EF4-FFF2-40B4-BE49-F238E27FC236}">
                <a16:creationId xmlns:a16="http://schemas.microsoft.com/office/drawing/2014/main" id="{CE2BFDAE-15C4-AA47-8107-E23E6C91FB78}"/>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3800" b="1">
                <a:solidFill>
                  <a:schemeClr val="bg1"/>
                </a:solidFill>
              </a:rPr>
              <a:t>人工智能导论</a:t>
            </a: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a:extLst>
              <a:ext uri="{FF2B5EF4-FFF2-40B4-BE49-F238E27FC236}">
                <a16:creationId xmlns:a16="http://schemas.microsoft.com/office/drawing/2014/main" id="{96C4189A-BB7A-2A45-B3C5-71D0EA06DF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AB1CC5D-12E8-FB41-A311-EE6E2FFA6BEA}" type="slidenum">
              <a:rPr lang="ja-JP" altLang="en-US" sz="1800">
                <a:solidFill>
                  <a:srgbClr val="A50021"/>
                </a:solidFill>
                <a:ea typeface="MS PGothic" panose="020B0600070205080204" pitchFamily="34" charset="-128"/>
              </a:rPr>
              <a:pPr>
                <a:lnSpc>
                  <a:spcPct val="100000"/>
                </a:lnSpc>
                <a:spcBef>
                  <a:spcPct val="0"/>
                </a:spcBef>
                <a:buClrTx/>
                <a:buFontTx/>
                <a:buNone/>
              </a:pPr>
              <a:t>70</a:t>
            </a:fld>
            <a:endParaRPr lang="en-US" altLang="ja-JP" sz="1800">
              <a:solidFill>
                <a:srgbClr val="A50021"/>
              </a:solidFill>
              <a:ea typeface="MS PGothic" panose="020B0600070205080204" pitchFamily="34" charset="-128"/>
            </a:endParaRPr>
          </a:p>
        </p:txBody>
      </p:sp>
      <p:sp>
        <p:nvSpPr>
          <p:cNvPr id="72707" name="Rectangle 2">
            <a:extLst>
              <a:ext uri="{FF2B5EF4-FFF2-40B4-BE49-F238E27FC236}">
                <a16:creationId xmlns:a16="http://schemas.microsoft.com/office/drawing/2014/main" id="{C45CF9EF-0384-1E49-B4B9-B7E11805B82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2708" name="Rectangle 3">
            <a:extLst>
              <a:ext uri="{FF2B5EF4-FFF2-40B4-BE49-F238E27FC236}">
                <a16:creationId xmlns:a16="http://schemas.microsoft.com/office/drawing/2014/main" id="{4A801987-E300-2E45-AFAF-E3BA01FD2EA9}"/>
              </a:ext>
            </a:extLst>
          </p:cNvPr>
          <p:cNvSpPr>
            <a:spLocks noChangeArrowheads="1"/>
          </p:cNvSpPr>
          <p:nvPr/>
        </p:nvSpPr>
        <p:spPr bwMode="auto">
          <a:xfrm>
            <a:off x="228600" y="1425575"/>
            <a:ext cx="8686800" cy="4881563"/>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智能操作系统的基本模型：以智能机为基础，能支撑外层的</a:t>
            </a:r>
            <a:r>
              <a:rPr lang="en-US" altLang="zh-CN" sz="2400" b="1">
                <a:latin typeface="Times New Roman" panose="02020603050405020304" pitchFamily="18" charset="0"/>
              </a:rPr>
              <a:t>AI</a:t>
            </a:r>
            <a:r>
              <a:rPr lang="zh-CN" altLang="en-US" sz="2400" b="1">
                <a:latin typeface="Times New Roman" panose="02020603050405020304" pitchFamily="18" charset="0"/>
              </a:rPr>
              <a:t>应用程序，实现多用户的知识处理和并行推理。</a:t>
            </a:r>
          </a:p>
          <a:p>
            <a:pPr algn="just" eaLnBrk="1" hangingPunct="1">
              <a:lnSpc>
                <a:spcPct val="130000"/>
              </a:lnSpc>
              <a:spcBef>
                <a:spcPct val="30000"/>
              </a:spcBef>
            </a:pPr>
            <a:r>
              <a:rPr lang="zh-CN" altLang="en-US" sz="2400" b="1">
                <a:latin typeface="Times New Roman" panose="02020603050405020304" pitchFamily="18" charset="0"/>
              </a:rPr>
              <a:t> 智能操作系统三大特点：</a:t>
            </a:r>
          </a:p>
          <a:p>
            <a:pPr algn="just" eaLnBrk="1" hangingPunct="1">
              <a:lnSpc>
                <a:spcPct val="130000"/>
              </a:lnSpc>
              <a:spcBef>
                <a:spcPct val="0"/>
              </a:spcBef>
              <a:buFont typeface="Wingdings" pitchFamily="2" charset="2"/>
              <a:buNone/>
            </a:pPr>
            <a:r>
              <a:rPr lang="zh-CN" altLang="en-US" sz="2400" b="1">
                <a:solidFill>
                  <a:schemeClr val="accent2"/>
                </a:solidFill>
                <a:latin typeface="Times New Roman" panose="02020603050405020304" pitchFamily="18" charset="0"/>
              </a:rPr>
              <a:t>并行性</a:t>
            </a:r>
            <a:r>
              <a:rPr lang="zh-CN" altLang="en-US" sz="2400" b="1">
                <a:latin typeface="Times New Roman" panose="02020603050405020304" pitchFamily="18" charset="0"/>
              </a:rPr>
              <a:t>：</a:t>
            </a:r>
            <a:r>
              <a:rPr lang="zh-CN" altLang="en-US" sz="2300" b="1">
                <a:latin typeface="Times New Roman" panose="02020603050405020304" pitchFamily="18" charset="0"/>
              </a:rPr>
              <a:t>支持多用户、多进程，同时进行逻辑推理等</a:t>
            </a:r>
            <a:r>
              <a:rPr lang="en-US" altLang="zh-CN" sz="2300" b="1">
                <a:latin typeface="Times New Roman" panose="02020603050405020304" pitchFamily="18" charset="0"/>
              </a:rPr>
              <a:t>;</a:t>
            </a:r>
          </a:p>
          <a:p>
            <a:pPr algn="just" eaLnBrk="1" hangingPunct="1">
              <a:lnSpc>
                <a:spcPct val="130000"/>
              </a:lnSpc>
              <a:spcBef>
                <a:spcPct val="0"/>
              </a:spcBef>
              <a:buFont typeface="Wingdings" pitchFamily="2" charset="2"/>
              <a:buNone/>
            </a:pPr>
            <a:r>
              <a:rPr lang="zh-CN" altLang="en-US" sz="2400" b="1">
                <a:solidFill>
                  <a:schemeClr val="accent2"/>
                </a:solidFill>
                <a:latin typeface="Times New Roman" panose="02020603050405020304" pitchFamily="18" charset="0"/>
              </a:rPr>
              <a:t>分布性</a:t>
            </a:r>
            <a:r>
              <a:rPr lang="zh-CN" altLang="en-US" sz="2400" b="1">
                <a:latin typeface="Times New Roman" panose="02020603050405020304" pitchFamily="18" charset="0"/>
              </a:rPr>
              <a:t>：</a:t>
            </a:r>
            <a:r>
              <a:rPr lang="zh-CN" altLang="en-US" sz="2300" b="1">
                <a:latin typeface="Times New Roman" panose="02020603050405020304" pitchFamily="18" charset="0"/>
              </a:rPr>
              <a:t>把计算机硬件和软件资源分散而又有联系地组织起来，能支持局域网和远程网处理</a:t>
            </a:r>
            <a:r>
              <a:rPr lang="en-US" altLang="zh-CN" sz="2300" b="1">
                <a:latin typeface="Times New Roman" panose="02020603050405020304" pitchFamily="18" charset="0"/>
              </a:rPr>
              <a:t>;</a:t>
            </a:r>
          </a:p>
          <a:p>
            <a:pPr algn="just" eaLnBrk="1" hangingPunct="1">
              <a:lnSpc>
                <a:spcPct val="130000"/>
              </a:lnSpc>
              <a:spcBef>
                <a:spcPct val="0"/>
              </a:spcBef>
              <a:buFont typeface="Wingdings" pitchFamily="2" charset="2"/>
              <a:buNone/>
            </a:pPr>
            <a:r>
              <a:rPr lang="zh-CN" altLang="en-US" sz="2400" b="1">
                <a:solidFill>
                  <a:schemeClr val="accent2"/>
                </a:solidFill>
                <a:latin typeface="Times New Roman" panose="02020603050405020304" pitchFamily="18" charset="0"/>
              </a:rPr>
              <a:t>智能性</a:t>
            </a:r>
            <a:r>
              <a:rPr lang="zh-CN" altLang="en-US" sz="2400" b="1">
                <a:latin typeface="Times New Roman" panose="02020603050405020304" pitchFamily="18" charset="0"/>
              </a:rPr>
              <a:t>：</a:t>
            </a:r>
            <a:r>
              <a:rPr lang="zh-CN" altLang="en-US" sz="2300" b="1">
                <a:latin typeface="Times New Roman" panose="02020603050405020304" pitchFamily="18" charset="0"/>
              </a:rPr>
              <a:t>一是操作系统处理的是知识对象，具有并行推理功能，支持智能应用程序运行</a:t>
            </a:r>
            <a:r>
              <a:rPr lang="en-US" altLang="zh-CN" sz="2300" b="1">
                <a:latin typeface="Times New Roman" panose="02020603050405020304" pitchFamily="18" charset="0"/>
              </a:rPr>
              <a:t>;</a:t>
            </a:r>
            <a:r>
              <a:rPr lang="zh-CN" altLang="en-US" sz="2300" b="1">
                <a:latin typeface="Times New Roman" panose="02020603050405020304" pitchFamily="18" charset="0"/>
              </a:rPr>
              <a:t>二是操作系统的绝大部分程序使用</a:t>
            </a:r>
            <a:r>
              <a:rPr lang="en-US" altLang="zh-CN" sz="2300" b="1">
                <a:latin typeface="Times New Roman" panose="02020603050405020304" pitchFamily="18" charset="0"/>
              </a:rPr>
              <a:t>AI</a:t>
            </a:r>
            <a:r>
              <a:rPr lang="zh-CN" altLang="en-US" sz="2300" b="1">
                <a:latin typeface="Times New Roman" panose="02020603050405020304" pitchFamily="18" charset="0"/>
              </a:rPr>
              <a:t>程序编制，充分利用硬件并行推理功能</a:t>
            </a:r>
            <a:r>
              <a:rPr lang="en-US" altLang="zh-CN" sz="2300" b="1">
                <a:latin typeface="Times New Roman" panose="02020603050405020304" pitchFamily="18" charset="0"/>
              </a:rPr>
              <a:t>;</a:t>
            </a:r>
            <a:r>
              <a:rPr lang="zh-CN" altLang="en-US" sz="2300" b="1">
                <a:latin typeface="Times New Roman" panose="02020603050405020304" pitchFamily="18" charset="0"/>
              </a:rPr>
              <a:t>三是具有较高智能程序的自动管理维护功能，如故障的监控分析等，帮助维护人员决策。 </a:t>
            </a:r>
          </a:p>
        </p:txBody>
      </p:sp>
      <p:sp>
        <p:nvSpPr>
          <p:cNvPr id="72709" name="Rectangle 4">
            <a:extLst>
              <a:ext uri="{FF2B5EF4-FFF2-40B4-BE49-F238E27FC236}">
                <a16:creationId xmlns:a16="http://schemas.microsoft.com/office/drawing/2014/main" id="{D5A392AC-1335-614D-A664-E4837E5E22E2}"/>
              </a:ext>
            </a:extLst>
          </p:cNvPr>
          <p:cNvSpPr>
            <a:spLocks noChangeArrowheads="1"/>
          </p:cNvSpPr>
          <p:nvPr/>
        </p:nvSpPr>
        <p:spPr bwMode="auto">
          <a:xfrm>
            <a:off x="196850" y="9239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智能操作系统</a:t>
            </a:r>
            <a:r>
              <a:rPr lang="zh-CN" altLang="en-US" b="1">
                <a:latin typeface="宋体" panose="02010600030101010101" pitchFamily="2" charset="-122"/>
              </a:rPr>
              <a:t> </a:t>
            </a: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a:extLst>
              <a:ext uri="{FF2B5EF4-FFF2-40B4-BE49-F238E27FC236}">
                <a16:creationId xmlns:a16="http://schemas.microsoft.com/office/drawing/2014/main" id="{1E77D51D-3B69-5A48-920C-FE8F7C7927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D994FD3-9C9E-C645-BB69-77F054425204}" type="slidenum">
              <a:rPr lang="ja-JP" altLang="en-US" sz="1800">
                <a:solidFill>
                  <a:srgbClr val="A50021"/>
                </a:solidFill>
                <a:ea typeface="MS PGothic" panose="020B0600070205080204" pitchFamily="34" charset="-128"/>
              </a:rPr>
              <a:pPr>
                <a:lnSpc>
                  <a:spcPct val="100000"/>
                </a:lnSpc>
                <a:spcBef>
                  <a:spcPct val="0"/>
                </a:spcBef>
                <a:buClrTx/>
                <a:buFontTx/>
                <a:buNone/>
              </a:pPr>
              <a:t>71</a:t>
            </a:fld>
            <a:endParaRPr lang="en-US" altLang="ja-JP" sz="1800">
              <a:solidFill>
                <a:srgbClr val="A50021"/>
              </a:solidFill>
              <a:ea typeface="MS PGothic" panose="020B0600070205080204" pitchFamily="34" charset="-128"/>
            </a:endParaRPr>
          </a:p>
        </p:txBody>
      </p:sp>
      <p:sp>
        <p:nvSpPr>
          <p:cNvPr id="73731" name="Rectangle 2">
            <a:extLst>
              <a:ext uri="{FF2B5EF4-FFF2-40B4-BE49-F238E27FC236}">
                <a16:creationId xmlns:a16="http://schemas.microsoft.com/office/drawing/2014/main" id="{E18F7CE8-92CC-8C43-AB48-4117C0B0EC9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3732" name="Rectangle 3">
            <a:extLst>
              <a:ext uri="{FF2B5EF4-FFF2-40B4-BE49-F238E27FC236}">
                <a16:creationId xmlns:a16="http://schemas.microsoft.com/office/drawing/2014/main" id="{ED05249F-F243-C942-8C1C-DB0FE1C8AE4C}"/>
              </a:ext>
            </a:extLst>
          </p:cNvPr>
          <p:cNvSpPr>
            <a:spLocks noChangeArrowheads="1"/>
          </p:cNvSpPr>
          <p:nvPr/>
        </p:nvSpPr>
        <p:spPr bwMode="auto">
          <a:xfrm>
            <a:off x="304800" y="1676400"/>
            <a:ext cx="8534400" cy="2584450"/>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智能计算机系统就是人们正在研制的新一代计算机系统。</a:t>
            </a:r>
          </a:p>
          <a:p>
            <a:pPr algn="just" eaLnBrk="1" hangingPunct="1">
              <a:lnSpc>
                <a:spcPct val="130000"/>
              </a:lnSpc>
              <a:spcBef>
                <a:spcPct val="30000"/>
              </a:spcBef>
            </a:pPr>
            <a:r>
              <a:rPr lang="zh-CN" altLang="en-US" sz="2400" b="1">
                <a:latin typeface="Times New Roman" panose="02020603050405020304" pitchFamily="18" charset="0"/>
              </a:rPr>
              <a:t>  智能计算机系统从基本元件到体系结构，从处理对象到编程语言，从使用方法到应用范围，同当前的诺依曼型计算机相比，都有质的飞跃和提高，它将全面支持智能应用开发，且自身就具有智能。 </a:t>
            </a:r>
          </a:p>
        </p:txBody>
      </p:sp>
      <p:sp>
        <p:nvSpPr>
          <p:cNvPr id="73733" name="Rectangle 4">
            <a:extLst>
              <a:ext uri="{FF2B5EF4-FFF2-40B4-BE49-F238E27FC236}">
                <a16:creationId xmlns:a16="http://schemas.microsoft.com/office/drawing/2014/main" id="{69B765A2-9BD9-964C-BD60-9A5441F23F42}"/>
              </a:ext>
            </a:extLst>
          </p:cNvPr>
          <p:cNvSpPr>
            <a:spLocks noChangeArrowheads="1"/>
          </p:cNvSpPr>
          <p:nvPr/>
        </p:nvSpPr>
        <p:spPr bwMode="auto">
          <a:xfrm>
            <a:off x="304800" y="9906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智能计算机系统</a:t>
            </a:r>
            <a:r>
              <a:rPr lang="zh-CN" altLang="en-US" b="1">
                <a:solidFill>
                  <a:srgbClr val="0000FF"/>
                </a:solidFill>
                <a:latin typeface="宋体" panose="02010600030101010101" pitchFamily="2" charset="-122"/>
              </a:rPr>
              <a:t> </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a:extLst>
              <a:ext uri="{FF2B5EF4-FFF2-40B4-BE49-F238E27FC236}">
                <a16:creationId xmlns:a16="http://schemas.microsoft.com/office/drawing/2014/main" id="{D4D3A510-AAE3-E043-B59F-67C40CFA7F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A5EBC66-26EA-6C43-B835-E92EEBBFE161}" type="slidenum">
              <a:rPr lang="ja-JP" altLang="en-US" sz="1800">
                <a:solidFill>
                  <a:srgbClr val="A50021"/>
                </a:solidFill>
                <a:ea typeface="MS PGothic" panose="020B0600070205080204" pitchFamily="34" charset="-128"/>
              </a:rPr>
              <a:pPr>
                <a:lnSpc>
                  <a:spcPct val="100000"/>
                </a:lnSpc>
                <a:spcBef>
                  <a:spcPct val="0"/>
                </a:spcBef>
                <a:buClrTx/>
                <a:buFontTx/>
                <a:buNone/>
              </a:pPr>
              <a:t>72</a:t>
            </a:fld>
            <a:endParaRPr lang="en-US" altLang="ja-JP" sz="1800">
              <a:solidFill>
                <a:srgbClr val="A50021"/>
              </a:solidFill>
              <a:ea typeface="MS PGothic" panose="020B0600070205080204" pitchFamily="34" charset="-128"/>
            </a:endParaRPr>
          </a:p>
        </p:txBody>
      </p:sp>
      <p:sp>
        <p:nvSpPr>
          <p:cNvPr id="74755" name="Rectangle 2">
            <a:extLst>
              <a:ext uri="{FF2B5EF4-FFF2-40B4-BE49-F238E27FC236}">
                <a16:creationId xmlns:a16="http://schemas.microsoft.com/office/drawing/2014/main" id="{C2623EC9-15B6-5547-8979-3F2E7FADCC7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4756" name="Rectangle 3">
            <a:extLst>
              <a:ext uri="{FF2B5EF4-FFF2-40B4-BE49-F238E27FC236}">
                <a16:creationId xmlns:a16="http://schemas.microsoft.com/office/drawing/2014/main" id="{91927700-A849-D645-945D-A1FF1D2B13F7}"/>
              </a:ext>
            </a:extLst>
          </p:cNvPr>
          <p:cNvSpPr>
            <a:spLocks noChangeArrowheads="1"/>
          </p:cNvSpPr>
          <p:nvPr/>
        </p:nvSpPr>
        <p:spPr bwMode="auto">
          <a:xfrm>
            <a:off x="381000" y="1665288"/>
            <a:ext cx="8382000" cy="303212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智能通信就是把人工智能技术引入通信领域，建立智能通信系统。</a:t>
            </a:r>
          </a:p>
          <a:p>
            <a:pPr algn="just" eaLnBrk="1" hangingPunct="1">
              <a:lnSpc>
                <a:spcPct val="130000"/>
              </a:lnSpc>
              <a:spcBef>
                <a:spcPct val="30000"/>
              </a:spcBef>
            </a:pPr>
            <a:r>
              <a:rPr lang="zh-CN" altLang="en-US" sz="2400" b="1">
                <a:latin typeface="Times New Roman" panose="02020603050405020304" pitchFamily="18" charset="0"/>
              </a:rPr>
              <a:t>  智能通信就是在通信系统的各个层次和环节上实现智能化。例如在通信网的构建、网管与网控、转接、信息传输与转换等环节，都可实现智能化。这样，网络就可运行在最佳状态，具有自适应、自组织、自学习、自修复等功能。 </a:t>
            </a:r>
          </a:p>
        </p:txBody>
      </p:sp>
      <p:sp>
        <p:nvSpPr>
          <p:cNvPr id="74757" name="Rectangle 4">
            <a:extLst>
              <a:ext uri="{FF2B5EF4-FFF2-40B4-BE49-F238E27FC236}">
                <a16:creationId xmlns:a16="http://schemas.microsoft.com/office/drawing/2014/main" id="{52591108-DDE6-CC41-81A1-600A3EDEA22D}"/>
              </a:ext>
            </a:extLst>
          </p:cNvPr>
          <p:cNvSpPr>
            <a:spLocks noChangeArrowheads="1"/>
          </p:cNvSpPr>
          <p:nvPr/>
        </p:nvSpPr>
        <p:spPr bwMode="auto">
          <a:xfrm>
            <a:off x="349250" y="10763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智能通信 </a:t>
            </a: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919A9E1D-1BB9-534C-B648-78883BA4A4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0A98612-FB84-2143-87FD-D4B01818D203}" type="slidenum">
              <a:rPr lang="ja-JP" altLang="en-US" sz="1800">
                <a:solidFill>
                  <a:srgbClr val="A50021"/>
                </a:solidFill>
                <a:ea typeface="MS PGothic" panose="020B0600070205080204" pitchFamily="34" charset="-128"/>
              </a:rPr>
              <a:pPr>
                <a:lnSpc>
                  <a:spcPct val="100000"/>
                </a:lnSpc>
                <a:spcBef>
                  <a:spcPct val="0"/>
                </a:spcBef>
                <a:buClrTx/>
                <a:buFontTx/>
                <a:buNone/>
              </a:pPr>
              <a:t>73</a:t>
            </a:fld>
            <a:endParaRPr lang="en-US" altLang="ja-JP" sz="1800">
              <a:solidFill>
                <a:srgbClr val="A50021"/>
              </a:solidFill>
              <a:ea typeface="MS PGothic" panose="020B0600070205080204" pitchFamily="34" charset="-128"/>
            </a:endParaRPr>
          </a:p>
        </p:txBody>
      </p:sp>
      <p:sp>
        <p:nvSpPr>
          <p:cNvPr id="75779" name="Rectangle 2">
            <a:extLst>
              <a:ext uri="{FF2B5EF4-FFF2-40B4-BE49-F238E27FC236}">
                <a16:creationId xmlns:a16="http://schemas.microsoft.com/office/drawing/2014/main" id="{BA8DFA95-1AEF-2143-8752-1EE746A64E8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5780" name="Rectangle 3">
            <a:extLst>
              <a:ext uri="{FF2B5EF4-FFF2-40B4-BE49-F238E27FC236}">
                <a16:creationId xmlns:a16="http://schemas.microsoft.com/office/drawing/2014/main" id="{B37CE196-021D-3B48-8068-6264F77B87A5}"/>
              </a:ext>
            </a:extLst>
          </p:cNvPr>
          <p:cNvSpPr>
            <a:spLocks noChangeArrowheads="1"/>
          </p:cNvSpPr>
          <p:nvPr/>
        </p:nvSpPr>
        <p:spPr bwMode="auto">
          <a:xfrm>
            <a:off x="381000" y="1724025"/>
            <a:ext cx="8382000" cy="303212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en-US" altLang="zh-CN" sz="2400" b="1">
                <a:latin typeface="Times New Roman" panose="02020603050405020304" pitchFamily="18" charset="0"/>
              </a:rPr>
              <a:t>  </a:t>
            </a:r>
            <a:r>
              <a:rPr lang="zh-CN" altLang="en-US" sz="2400" b="1">
                <a:latin typeface="Times New Roman" panose="02020603050405020304" pitchFamily="18" charset="0"/>
              </a:rPr>
              <a:t>智能网络系统就是将人工智能技术引入计算机网络系统。如在网络构建、网络管理与控制、信息检索与转换、人机接口等环节，运用</a:t>
            </a:r>
            <a:r>
              <a:rPr lang="en-US" altLang="zh-CN" sz="2400" b="1">
                <a:latin typeface="Times New Roman" panose="02020603050405020304" pitchFamily="18" charset="0"/>
              </a:rPr>
              <a:t>AI</a:t>
            </a:r>
            <a:r>
              <a:rPr lang="zh-CN" altLang="en-US" sz="2400" b="1">
                <a:latin typeface="Times New Roman" panose="02020603050405020304" pitchFamily="18" charset="0"/>
              </a:rPr>
              <a:t>的技术与成果。</a:t>
            </a:r>
          </a:p>
          <a:p>
            <a:pPr algn="just" eaLnBrk="1" hangingPunct="1">
              <a:lnSpc>
                <a:spcPct val="130000"/>
              </a:lnSpc>
              <a:spcBef>
                <a:spcPct val="30000"/>
              </a:spcBef>
            </a:pPr>
            <a:r>
              <a:rPr lang="zh-CN" altLang="en-US" sz="2400" b="1">
                <a:latin typeface="Times New Roman" panose="02020603050405020304" pitchFamily="18" charset="0"/>
              </a:rPr>
              <a:t>  </a:t>
            </a:r>
            <a:r>
              <a:rPr lang="en-US" altLang="zh-CN" sz="2400" b="1">
                <a:latin typeface="Times New Roman" panose="02020603050405020304" pitchFamily="18" charset="0"/>
              </a:rPr>
              <a:t>AI</a:t>
            </a:r>
            <a:r>
              <a:rPr lang="zh-CN" altLang="en-US" sz="2400" b="1">
                <a:latin typeface="Times New Roman" panose="02020603050405020304" pitchFamily="18" charset="0"/>
              </a:rPr>
              <a:t>的专家系统、模糊技术和神经网络技术可用于网络的连接接纳控制、业务量管制、业务量预测、资源动态分配、业务流量控制、动态路由选择、动态缓冲资源调度等许多方面。 </a:t>
            </a:r>
          </a:p>
        </p:txBody>
      </p:sp>
      <p:sp>
        <p:nvSpPr>
          <p:cNvPr id="75781" name="Rectangle 4">
            <a:extLst>
              <a:ext uri="{FF2B5EF4-FFF2-40B4-BE49-F238E27FC236}">
                <a16:creationId xmlns:a16="http://schemas.microsoft.com/office/drawing/2014/main" id="{CC87B1C5-3464-7E44-818E-E76344DF19DA}"/>
              </a:ext>
            </a:extLst>
          </p:cNvPr>
          <p:cNvSpPr>
            <a:spLocks noChangeArrowheads="1"/>
          </p:cNvSpPr>
          <p:nvPr/>
        </p:nvSpPr>
        <p:spPr bwMode="auto">
          <a:xfrm>
            <a:off x="349250" y="1076325"/>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智能网络系统</a:t>
            </a:r>
            <a:r>
              <a:rPr lang="zh-CN" altLang="en-US" b="1">
                <a:solidFill>
                  <a:srgbClr val="0000FF"/>
                </a:solidFill>
                <a:latin typeface="宋体" panose="02010600030101010101" pitchFamily="2" charset="-122"/>
              </a:rPr>
              <a:t> </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a:extLst>
              <a:ext uri="{FF2B5EF4-FFF2-40B4-BE49-F238E27FC236}">
                <a16:creationId xmlns:a16="http://schemas.microsoft.com/office/drawing/2014/main" id="{B04B2E18-27B8-EF40-A63E-37650B9427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ABE8E2C-9283-334F-A771-20D46AF03BB2}" type="slidenum">
              <a:rPr lang="ja-JP" altLang="en-US" sz="1800">
                <a:solidFill>
                  <a:srgbClr val="A50021"/>
                </a:solidFill>
                <a:ea typeface="MS PGothic" panose="020B0600070205080204" pitchFamily="34" charset="-128"/>
              </a:rPr>
              <a:pPr>
                <a:lnSpc>
                  <a:spcPct val="100000"/>
                </a:lnSpc>
                <a:spcBef>
                  <a:spcPct val="0"/>
                </a:spcBef>
                <a:buClrTx/>
                <a:buFontTx/>
                <a:buNone/>
              </a:pPr>
              <a:t>74</a:t>
            </a:fld>
            <a:endParaRPr lang="en-US" altLang="ja-JP" sz="1800">
              <a:solidFill>
                <a:srgbClr val="A50021"/>
              </a:solidFill>
              <a:ea typeface="MS PGothic" panose="020B0600070205080204" pitchFamily="34" charset="-128"/>
            </a:endParaRPr>
          </a:p>
        </p:txBody>
      </p:sp>
      <p:sp>
        <p:nvSpPr>
          <p:cNvPr id="76803" name="Rectangle 4">
            <a:extLst>
              <a:ext uri="{FF2B5EF4-FFF2-40B4-BE49-F238E27FC236}">
                <a16:creationId xmlns:a16="http://schemas.microsoft.com/office/drawing/2014/main" id="{588E22F1-E04F-5A4B-938B-F8B4D22EDAC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6804" name="Rectangle 5">
            <a:extLst>
              <a:ext uri="{FF2B5EF4-FFF2-40B4-BE49-F238E27FC236}">
                <a16:creationId xmlns:a16="http://schemas.microsoft.com/office/drawing/2014/main" id="{A12A56EF-B8CB-7E4A-A71B-442B36B56013}"/>
              </a:ext>
            </a:extLst>
          </p:cNvPr>
          <p:cNvSpPr>
            <a:spLocks noChangeArrowheads="1"/>
          </p:cNvSpPr>
          <p:nvPr/>
        </p:nvSpPr>
        <p:spPr bwMode="auto">
          <a:xfrm>
            <a:off x="304800" y="1447800"/>
            <a:ext cx="8534400" cy="4314825"/>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lnSpc>
                <a:spcPct val="130000"/>
              </a:lnSpc>
              <a:spcBef>
                <a:spcPct val="30000"/>
              </a:spcBef>
            </a:pPr>
            <a:r>
              <a:rPr lang="zh-CN" altLang="en-US" sz="2400" b="1">
                <a:solidFill>
                  <a:srgbClr val="0000FF"/>
                </a:solidFill>
                <a:latin typeface="Times New Roman" panose="02020603050405020304" pitchFamily="18" charset="0"/>
              </a:rPr>
              <a:t>人工生命是以计算机为研究工具，模拟自然界的生命现象，生成表现自然生命系统行为特点的仿真系统。</a:t>
            </a:r>
            <a:endParaRPr lang="en-US" altLang="zh-CN" sz="2400" b="1">
              <a:solidFill>
                <a:srgbClr val="0000FF"/>
              </a:solidFill>
              <a:latin typeface="Times New Roman" panose="02020603050405020304" pitchFamily="18" charset="0"/>
            </a:endParaRPr>
          </a:p>
          <a:p>
            <a:pPr algn="just" eaLnBrk="1" hangingPunct="1">
              <a:lnSpc>
                <a:spcPct val="100000"/>
              </a:lnSpc>
              <a:spcBef>
                <a:spcPts val="600"/>
              </a:spcBef>
            </a:pPr>
            <a:r>
              <a:rPr lang="en-US" altLang="zh-CN" sz="2400">
                <a:latin typeface="Verdana" panose="020B0604030504040204" pitchFamily="34" charset="0"/>
              </a:rPr>
              <a:t>AL</a:t>
            </a:r>
            <a:r>
              <a:rPr lang="zh-CN" altLang="en-US" sz="2400">
                <a:latin typeface="Verdana" panose="020B0604030504040204" pitchFamily="34" charset="0"/>
              </a:rPr>
              <a:t>是首先由计算机科学家</a:t>
            </a:r>
            <a:r>
              <a:rPr lang="en-US" altLang="zh-CN" sz="2400">
                <a:latin typeface="Verdana" panose="020B0604030504040204" pitchFamily="34" charset="0"/>
              </a:rPr>
              <a:t>Christopher Langton</a:t>
            </a:r>
            <a:r>
              <a:rPr lang="zh-CN" altLang="en-US" sz="2400">
                <a:latin typeface="Verdana" panose="020B0604030504040204" pitchFamily="34" charset="0"/>
              </a:rPr>
              <a:t>在</a:t>
            </a:r>
            <a:r>
              <a:rPr lang="en-US" altLang="zh-CN" sz="2400">
                <a:latin typeface="Verdana" panose="020B0604030504040204" pitchFamily="34" charset="0"/>
              </a:rPr>
              <a:t>1987</a:t>
            </a:r>
            <a:r>
              <a:rPr lang="zh-CN" altLang="en-US" sz="2400">
                <a:latin typeface="Verdana" panose="020B0604030504040204" pitchFamily="34" charset="0"/>
              </a:rPr>
              <a:t>年在</a:t>
            </a:r>
            <a:r>
              <a:rPr lang="en-US" altLang="zh-CN" sz="2400">
                <a:latin typeface="Verdana" panose="020B0604030504040204" pitchFamily="34" charset="0"/>
              </a:rPr>
              <a:t>"</a:t>
            </a:r>
            <a:r>
              <a:rPr lang="zh-CN" altLang="en-US" sz="2400">
                <a:latin typeface="Verdana" panose="020B0604030504040204" pitchFamily="34" charset="0"/>
              </a:rPr>
              <a:t>生成以及模拟生命系统的国际会议</a:t>
            </a:r>
            <a:r>
              <a:rPr lang="en-US" altLang="zh-CN" sz="2400">
                <a:latin typeface="Verdana" panose="020B0604030504040204" pitchFamily="34" charset="0"/>
              </a:rPr>
              <a:t>"</a:t>
            </a:r>
            <a:r>
              <a:rPr lang="zh-CN" altLang="en-US" sz="2400">
                <a:latin typeface="Verdana" panose="020B0604030504040204" pitchFamily="34" charset="0"/>
              </a:rPr>
              <a:t>上提出。</a:t>
            </a:r>
            <a:endParaRPr lang="zh-CN" altLang="en-US" sz="2400" b="1">
              <a:solidFill>
                <a:srgbClr val="0000FF"/>
              </a:solidFill>
              <a:latin typeface="Times New Roman" panose="02020603050405020304" pitchFamily="18" charset="0"/>
            </a:endParaRPr>
          </a:p>
          <a:p>
            <a:pPr algn="just" eaLnBrk="1" hangingPunct="1">
              <a:lnSpc>
                <a:spcPct val="100000"/>
              </a:lnSpc>
              <a:spcBef>
                <a:spcPts val="600"/>
              </a:spcBef>
            </a:pPr>
            <a:r>
              <a:rPr lang="zh-CN" altLang="en-US" sz="2400" b="1">
                <a:latin typeface="Times New Roman" panose="02020603050405020304" pitchFamily="18" charset="0"/>
              </a:rPr>
              <a:t>研究进化的</a:t>
            </a:r>
            <a:r>
              <a:rPr lang="zh-CN" altLang="en-US" sz="2400">
                <a:latin typeface="Verdana" panose="020B0604030504040204" pitchFamily="34" charset="0"/>
              </a:rPr>
              <a:t>模式</a:t>
            </a:r>
            <a:r>
              <a:rPr lang="zh-CN" altLang="en-US" sz="2400" b="1">
                <a:latin typeface="Times New Roman" panose="02020603050405020304" pitchFamily="18" charset="0"/>
              </a:rPr>
              <a:t>和方式、人工仿生学、进化博弈、分子进化、免疫系统进化、学习等；</a:t>
            </a:r>
            <a:endParaRPr lang="en-US" altLang="zh-CN" sz="2400" b="1">
              <a:latin typeface="Times New Roman" panose="02020603050405020304" pitchFamily="18" charset="0"/>
            </a:endParaRPr>
          </a:p>
          <a:p>
            <a:pPr algn="just" eaLnBrk="1" hangingPunct="1">
              <a:lnSpc>
                <a:spcPct val="100000"/>
              </a:lnSpc>
              <a:spcBef>
                <a:spcPts val="600"/>
              </a:spcBef>
            </a:pPr>
            <a:r>
              <a:rPr lang="zh-CN" altLang="en-US" sz="2400" b="1">
                <a:latin typeface="Times New Roman" panose="02020603050405020304" pitchFamily="18" charset="0"/>
              </a:rPr>
              <a:t>研究具有自治性、智能性、反应性、预动性和社会性的智能主体的形式化模型、通信方式、协作策略；</a:t>
            </a:r>
            <a:endParaRPr lang="en-US" altLang="zh-CN" sz="2400" b="1">
              <a:latin typeface="Times New Roman" panose="02020603050405020304" pitchFamily="18" charset="0"/>
            </a:endParaRPr>
          </a:p>
          <a:p>
            <a:pPr algn="just" eaLnBrk="1" hangingPunct="1">
              <a:lnSpc>
                <a:spcPct val="100000"/>
              </a:lnSpc>
              <a:spcBef>
                <a:spcPts val="600"/>
              </a:spcBef>
            </a:pPr>
            <a:r>
              <a:rPr lang="zh-CN" altLang="en-US" sz="2400" b="1">
                <a:latin typeface="Times New Roman" panose="02020603050405020304" pitchFamily="18" charset="0"/>
              </a:rPr>
              <a:t>研究生物感悟的机器人、自治和自适应机器人、进化机器人、人工脑。 </a:t>
            </a:r>
          </a:p>
        </p:txBody>
      </p:sp>
      <p:sp>
        <p:nvSpPr>
          <p:cNvPr id="76805" name="Rectangle 6">
            <a:extLst>
              <a:ext uri="{FF2B5EF4-FFF2-40B4-BE49-F238E27FC236}">
                <a16:creationId xmlns:a16="http://schemas.microsoft.com/office/drawing/2014/main" id="{D0226F3E-C96A-D449-B6F6-51E681FD18E7}"/>
              </a:ext>
            </a:extLst>
          </p:cNvPr>
          <p:cNvSpPr>
            <a:spLocks noChangeArrowheads="1"/>
          </p:cNvSpPr>
          <p:nvPr/>
        </p:nvSpPr>
        <p:spPr bwMode="auto">
          <a:xfrm>
            <a:off x="304800" y="8382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 typeface="Wingdings" pitchFamily="2" charset="2"/>
              <a:buChar char="u"/>
            </a:pPr>
            <a:r>
              <a:rPr lang="zh-CN" altLang="en-US" b="1">
                <a:solidFill>
                  <a:srgbClr val="0000FF"/>
                </a:solidFill>
                <a:latin typeface="Times New Roman" panose="02020603050405020304" pitchFamily="18" charset="0"/>
              </a:rPr>
              <a:t>人工生命</a:t>
            </a:r>
            <a:r>
              <a:rPr lang="zh-CN" altLang="en-US" b="1">
                <a:solidFill>
                  <a:srgbClr val="0000FF"/>
                </a:solidFill>
                <a:latin typeface="宋体" panose="02010600030101010101" pitchFamily="2" charset="-122"/>
              </a:rPr>
              <a:t> </a:t>
            </a: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a:extLst>
              <a:ext uri="{FF2B5EF4-FFF2-40B4-BE49-F238E27FC236}">
                <a16:creationId xmlns:a16="http://schemas.microsoft.com/office/drawing/2014/main" id="{4A2B9AFE-7C63-7845-9DCC-3EE7D9138F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FF020D94-B51D-944A-849A-C2BC326DFCA6}" type="slidenum">
              <a:rPr lang="ja-JP" altLang="en-US" sz="1800">
                <a:solidFill>
                  <a:srgbClr val="A50021"/>
                </a:solidFill>
                <a:ea typeface="MS PGothic" panose="020B0600070205080204" pitchFamily="34" charset="-128"/>
              </a:rPr>
              <a:pPr>
                <a:lnSpc>
                  <a:spcPct val="100000"/>
                </a:lnSpc>
                <a:spcBef>
                  <a:spcPct val="0"/>
                </a:spcBef>
                <a:buClrTx/>
                <a:buFontTx/>
                <a:buNone/>
              </a:pPr>
              <a:t>75</a:t>
            </a:fld>
            <a:endParaRPr lang="en-US" altLang="ja-JP" sz="1800">
              <a:solidFill>
                <a:srgbClr val="A50021"/>
              </a:solidFill>
              <a:ea typeface="MS PGothic" panose="020B0600070205080204" pitchFamily="34" charset="-128"/>
            </a:endParaRPr>
          </a:p>
        </p:txBody>
      </p:sp>
      <p:sp>
        <p:nvSpPr>
          <p:cNvPr id="77827" name="灯片编号占位符 1">
            <a:extLst>
              <a:ext uri="{FF2B5EF4-FFF2-40B4-BE49-F238E27FC236}">
                <a16:creationId xmlns:a16="http://schemas.microsoft.com/office/drawing/2014/main" id="{0D5DDFD8-4C0F-9E47-80A6-2AE6898DFB43}"/>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fld id="{4341053A-2C46-554C-8BEB-A3ABBD36824F}" type="slidenum">
              <a:rPr lang="ja-JP" altLang="en-US" sz="1800">
                <a:solidFill>
                  <a:srgbClr val="A50021"/>
                </a:solidFill>
                <a:ea typeface="MS PGothic" panose="020B0600070205080204" pitchFamily="34" charset="-128"/>
              </a:rPr>
              <a:pPr algn="r" eaLnBrk="1" hangingPunct="1">
                <a:lnSpc>
                  <a:spcPct val="100000"/>
                </a:lnSpc>
                <a:spcBef>
                  <a:spcPct val="0"/>
                </a:spcBef>
                <a:buClrTx/>
                <a:buFontTx/>
                <a:buNone/>
              </a:pPr>
              <a:t>75</a:t>
            </a:fld>
            <a:endParaRPr lang="en-US" altLang="ja-JP" sz="1800">
              <a:solidFill>
                <a:srgbClr val="A50021"/>
              </a:solidFill>
              <a:ea typeface="MS PGothic" panose="020B0600070205080204" pitchFamily="34" charset="-128"/>
            </a:endParaRPr>
          </a:p>
        </p:txBody>
      </p:sp>
      <p:sp>
        <p:nvSpPr>
          <p:cNvPr id="77828" name="Rectangle 4">
            <a:extLst>
              <a:ext uri="{FF2B5EF4-FFF2-40B4-BE49-F238E27FC236}">
                <a16:creationId xmlns:a16="http://schemas.microsoft.com/office/drawing/2014/main" id="{08686418-1AE3-3546-9AA3-2CB6C7025D90}"/>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1.4  </a:t>
            </a:r>
            <a:r>
              <a:rPr lang="zh-CN" altLang="en-US" sz="3600">
                <a:solidFill>
                  <a:schemeClr val="bg1"/>
                </a:solidFill>
                <a:latin typeface="Times New Roman" panose="02020603050405020304" pitchFamily="18" charset="0"/>
                <a:ea typeface="黑体" panose="02010609060101010101" pitchFamily="49" charset="-122"/>
              </a:rPr>
              <a:t>人工智能的主要研究领域</a:t>
            </a:r>
          </a:p>
        </p:txBody>
      </p:sp>
      <p:sp>
        <p:nvSpPr>
          <p:cNvPr id="77829" name="Rectangle 2">
            <a:extLst>
              <a:ext uri="{FF2B5EF4-FFF2-40B4-BE49-F238E27FC236}">
                <a16:creationId xmlns:a16="http://schemas.microsoft.com/office/drawing/2014/main" id="{D3ED9A73-7B2C-3E41-BCA6-1B981439972A}"/>
              </a:ext>
            </a:extLst>
          </p:cNvPr>
          <p:cNvSpPr>
            <a:spLocks noChangeArrowheads="1"/>
          </p:cNvSpPr>
          <p:nvPr/>
        </p:nvSpPr>
        <p:spPr bwMode="auto">
          <a:xfrm>
            <a:off x="381000" y="2209800"/>
            <a:ext cx="36576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3600" b="1">
                <a:solidFill>
                  <a:srgbClr val="FF3300"/>
                </a:solidFill>
                <a:latin typeface="Verdana" panose="020B0604030504040204" pitchFamily="34" charset="0"/>
              </a:rPr>
              <a:t>● </a:t>
            </a:r>
            <a:r>
              <a:rPr lang="zh-CN" altLang="en-US" sz="3600" b="1">
                <a:solidFill>
                  <a:srgbClr val="0000FF"/>
                </a:solidFill>
                <a:latin typeface="Verdana" panose="020B0604030504040204" pitchFamily="34" charset="0"/>
              </a:rPr>
              <a:t>人工智能应用如雨后春笋</a:t>
            </a:r>
            <a:endParaRPr lang="zh-CN" altLang="en-US" sz="3600">
              <a:latin typeface="Times New Roman" panose="02020603050405020304" pitchFamily="18" charset="0"/>
            </a:endParaRPr>
          </a:p>
        </p:txBody>
      </p:sp>
      <p:pic>
        <p:nvPicPr>
          <p:cNvPr id="77830" name="图片 15">
            <a:extLst>
              <a:ext uri="{FF2B5EF4-FFF2-40B4-BE49-F238E27FC236}">
                <a16:creationId xmlns:a16="http://schemas.microsoft.com/office/drawing/2014/main" id="{E67A1D82-6897-184C-8688-DA44058F40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762000"/>
            <a:ext cx="4800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DA7F95E2-56D5-3941-9F2D-FCB7D18A56B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3C6EBE59-ADF1-7E4B-9B64-379C1C7C0DDA}" type="slidenum">
              <a:rPr lang="ja-JP" altLang="en-US" sz="1800">
                <a:solidFill>
                  <a:srgbClr val="A50021"/>
                </a:solidFill>
                <a:ea typeface="MS PGothic" panose="020B0600070205080204" pitchFamily="34" charset="-128"/>
              </a:rPr>
              <a:pPr>
                <a:lnSpc>
                  <a:spcPct val="100000"/>
                </a:lnSpc>
                <a:spcBef>
                  <a:spcPct val="0"/>
                </a:spcBef>
                <a:buClrTx/>
                <a:buFontTx/>
                <a:buNone/>
              </a:pPr>
              <a:t>76</a:t>
            </a:fld>
            <a:endParaRPr lang="en-US" altLang="ja-JP" sz="1800">
              <a:solidFill>
                <a:srgbClr val="A50021"/>
              </a:solidFill>
              <a:ea typeface="MS PGothic" panose="020B0600070205080204" pitchFamily="34" charset="-128"/>
            </a:endParaRPr>
          </a:p>
        </p:txBody>
      </p:sp>
      <p:pic>
        <p:nvPicPr>
          <p:cNvPr id="78851" name="Picture 2" descr="waseda_mark">
            <a:extLst>
              <a:ext uri="{FF2B5EF4-FFF2-40B4-BE49-F238E27FC236}">
                <a16:creationId xmlns:a16="http://schemas.microsoft.com/office/drawing/2014/main" id="{34CC21A0-42E8-A444-80D5-419EE7332C0F}"/>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3">
            <a:extLst>
              <a:ext uri="{FF2B5EF4-FFF2-40B4-BE49-F238E27FC236}">
                <a16:creationId xmlns:a16="http://schemas.microsoft.com/office/drawing/2014/main" id="{577C9FCB-85F3-0A4E-989E-FD4DD0120417}"/>
              </a:ext>
            </a:extLst>
          </p:cNvPr>
          <p:cNvSpPr>
            <a:spLocks noGrp="1" noChangeArrowheads="1"/>
          </p:cNvSpPr>
          <p:nvPr>
            <p:ph type="body" idx="1"/>
          </p:nvPr>
        </p:nvSpPr>
        <p:spPr>
          <a:xfrm>
            <a:off x="152400" y="923925"/>
            <a:ext cx="8642350" cy="5400675"/>
          </a:xfrm>
        </p:spPr>
        <p:txBody>
          <a:bodyPr/>
          <a:lstStyle/>
          <a:p>
            <a:pPr eaLnBrk="1" hangingPunct="1"/>
            <a:endParaRPr lang="en-US" altLang="zh-CN" b="1"/>
          </a:p>
          <a:p>
            <a:pPr eaLnBrk="1" hangingPunct="1">
              <a:buFont typeface="Wingdings" pitchFamily="2" charset="2"/>
              <a:buNone/>
            </a:pPr>
            <a:endParaRPr lang="en-US" altLang="zh-CN" b="1"/>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78853" name="Picture 4" descr="wsd1">
            <a:extLst>
              <a:ext uri="{FF2B5EF4-FFF2-40B4-BE49-F238E27FC236}">
                <a16:creationId xmlns:a16="http://schemas.microsoft.com/office/drawing/2014/main" id="{D3E5A53F-9C9D-5F44-B567-DFAB16C9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Line 5">
            <a:extLst>
              <a:ext uri="{FF2B5EF4-FFF2-40B4-BE49-F238E27FC236}">
                <a16:creationId xmlns:a16="http://schemas.microsoft.com/office/drawing/2014/main" id="{F6D0C4EC-A8E5-1143-9733-40669FA37C41}"/>
              </a:ext>
            </a:extLst>
          </p:cNvPr>
          <p:cNvSpPr>
            <a:spLocks noChangeShapeType="1"/>
          </p:cNvSpPr>
          <p:nvPr/>
        </p:nvSpPr>
        <p:spPr bwMode="auto">
          <a:xfrm>
            <a:off x="228600" y="457200"/>
            <a:ext cx="86106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5" name="Text Box 6">
            <a:extLst>
              <a:ext uri="{FF2B5EF4-FFF2-40B4-BE49-F238E27FC236}">
                <a16:creationId xmlns:a16="http://schemas.microsoft.com/office/drawing/2014/main" id="{4D9FED84-EE5E-6947-847C-3FA3EF47A1EF}"/>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olidFill>
                  <a:schemeClr val="accent2"/>
                </a:solidFill>
              </a:rPr>
              <a:t>Introduction of Artificial Intelligence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81F76522-651C-274E-82A8-E121DEE7D3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1CC9B717-C4E7-314E-B183-00FA9113B979}" type="slidenum">
              <a:rPr lang="ja-JP" altLang="en-US" sz="1800">
                <a:solidFill>
                  <a:srgbClr val="A50021"/>
                </a:solidFill>
                <a:ea typeface="MS PGothic" panose="020B0600070205080204" pitchFamily="34" charset="-128"/>
              </a:rPr>
              <a:pPr>
                <a:lnSpc>
                  <a:spcPct val="100000"/>
                </a:lnSpc>
                <a:spcBef>
                  <a:spcPct val="0"/>
                </a:spcBef>
                <a:buClrTx/>
                <a:buFontTx/>
                <a:buNone/>
              </a:pPr>
              <a:t>8</a:t>
            </a:fld>
            <a:endParaRPr lang="en-US" altLang="ja-JP" sz="1800">
              <a:solidFill>
                <a:srgbClr val="A50021"/>
              </a:solidFill>
              <a:ea typeface="MS PGothic" panose="020B0600070205080204" pitchFamily="34" charset="-128"/>
            </a:endParaRPr>
          </a:p>
        </p:txBody>
      </p:sp>
      <p:sp>
        <p:nvSpPr>
          <p:cNvPr id="7171" name="Rectangle 2">
            <a:extLst>
              <a:ext uri="{FF2B5EF4-FFF2-40B4-BE49-F238E27FC236}">
                <a16:creationId xmlns:a16="http://schemas.microsoft.com/office/drawing/2014/main" id="{A6F6E774-46FE-FA45-A524-2B826EBBE91B}"/>
              </a:ext>
            </a:extLst>
          </p:cNvPr>
          <p:cNvSpPr>
            <a:spLocks noGrp="1" noChangeArrowheads="1"/>
          </p:cNvSpPr>
          <p:nvPr>
            <p:ph type="title"/>
          </p:nvPr>
        </p:nvSpPr>
        <p:spPr/>
        <p:txBody>
          <a:bodyPr/>
          <a:lstStyle/>
          <a:p>
            <a:pPr algn="ctr" eaLnBrk="1" hangingPunct="1"/>
            <a:r>
              <a:rPr lang="zh-CN" altLang="en-US" b="0">
                <a:latin typeface="Times New Roman" panose="02020603050405020304" pitchFamily="18" charset="0"/>
                <a:ea typeface="黑体" panose="02010609060101010101" pitchFamily="49" charset="-122"/>
              </a:rPr>
              <a:t>第</a:t>
            </a:r>
            <a:r>
              <a:rPr lang="en-US" altLang="zh-CN" b="0">
                <a:latin typeface="Times New Roman" panose="02020603050405020304" pitchFamily="18" charset="0"/>
                <a:ea typeface="黑体" panose="02010609060101010101" pitchFamily="49" charset="-122"/>
              </a:rPr>
              <a:t>1</a:t>
            </a:r>
            <a:r>
              <a:rPr lang="zh-CN" altLang="en-US" b="0">
                <a:latin typeface="Times New Roman" panose="02020603050405020304" pitchFamily="18" charset="0"/>
                <a:ea typeface="黑体" panose="02010609060101010101" pitchFamily="49" charset="-122"/>
              </a:rPr>
              <a:t>章   绪论</a:t>
            </a:r>
          </a:p>
        </p:txBody>
      </p:sp>
      <p:sp>
        <p:nvSpPr>
          <p:cNvPr id="7172" name="Rectangle 3">
            <a:extLst>
              <a:ext uri="{FF2B5EF4-FFF2-40B4-BE49-F238E27FC236}">
                <a16:creationId xmlns:a16="http://schemas.microsoft.com/office/drawing/2014/main" id="{A730E220-2C52-FB40-9BF0-B676EF26C006}"/>
              </a:ext>
            </a:extLst>
          </p:cNvPr>
          <p:cNvSpPr>
            <a:spLocks noGrp="1" noChangeArrowheads="1"/>
          </p:cNvSpPr>
          <p:nvPr>
            <p:ph type="body" idx="1"/>
          </p:nvPr>
        </p:nvSpPr>
        <p:spPr>
          <a:xfrm>
            <a:off x="152400" y="908050"/>
            <a:ext cx="5029200" cy="5400675"/>
          </a:xfrm>
        </p:spPr>
        <p:txBody>
          <a:bodyPr/>
          <a:lstStyle/>
          <a:p>
            <a:pPr algn="just" eaLnBrk="1" hangingPunct="1">
              <a:lnSpc>
                <a:spcPct val="140000"/>
              </a:lnSpc>
            </a:pPr>
            <a:r>
              <a:rPr lang="en-US" altLang="zh-CN" sz="2600" b="1">
                <a:latin typeface="Times New Roman" panose="02020603050405020304" pitchFamily="18" charset="0"/>
                <a:cs typeface="Times New Roman" panose="02020603050405020304" pitchFamily="18" charset="0"/>
              </a:rPr>
              <a:t> 1956</a:t>
            </a:r>
            <a:r>
              <a:rPr lang="zh-CN" altLang="en-US" sz="2600" b="1">
                <a:latin typeface="宋体" panose="02010600030101010101" pitchFamily="2" charset="-122"/>
              </a:rPr>
              <a:t>年正式提出人工智能</a:t>
            </a:r>
            <a:r>
              <a:rPr lang="zh-CN" altLang="en-US" sz="2600" b="1">
                <a:latin typeface="Times New Roman" panose="02020603050405020304" pitchFamily="18" charset="0"/>
              </a:rPr>
              <a:t>（</a:t>
            </a:r>
            <a:r>
              <a:rPr lang="en-US" altLang="zh-CN" sz="2600" b="1">
                <a:latin typeface="Times New Roman" panose="02020603050405020304" pitchFamily="18" charset="0"/>
              </a:rPr>
              <a:t>artificial intelligence, AI</a:t>
            </a:r>
            <a:r>
              <a:rPr lang="zh-CN" altLang="en-US" sz="2600" b="1">
                <a:latin typeface="Times New Roman" panose="02020603050405020304" pitchFamily="18" charset="0"/>
              </a:rPr>
              <a:t>）</a:t>
            </a:r>
            <a:r>
              <a:rPr lang="zh-CN" altLang="en-US" sz="2600" b="1">
                <a:latin typeface="宋体" panose="02010600030101010101" pitchFamily="2" charset="-122"/>
              </a:rPr>
              <a:t>这个术语并把它作为一门新兴科学的名称。</a:t>
            </a:r>
          </a:p>
        </p:txBody>
      </p:sp>
      <p:grpSp>
        <p:nvGrpSpPr>
          <p:cNvPr id="7173" name="Group 6">
            <a:extLst>
              <a:ext uri="{FF2B5EF4-FFF2-40B4-BE49-F238E27FC236}">
                <a16:creationId xmlns:a16="http://schemas.microsoft.com/office/drawing/2014/main" id="{A15283B2-D694-E646-8EFE-8EB12AE387C1}"/>
              </a:ext>
            </a:extLst>
          </p:cNvPr>
          <p:cNvGrpSpPr>
            <a:grpSpLocks/>
          </p:cNvGrpSpPr>
          <p:nvPr/>
        </p:nvGrpSpPr>
        <p:grpSpPr bwMode="auto">
          <a:xfrm>
            <a:off x="152400" y="3276600"/>
            <a:ext cx="5105400" cy="3128963"/>
            <a:chOff x="144" y="1437"/>
            <a:chExt cx="4896" cy="1971"/>
          </a:xfrm>
        </p:grpSpPr>
        <p:sp>
          <p:nvSpPr>
            <p:cNvPr id="7175" name="Rectangle 5">
              <a:extLst>
                <a:ext uri="{FF2B5EF4-FFF2-40B4-BE49-F238E27FC236}">
                  <a16:creationId xmlns:a16="http://schemas.microsoft.com/office/drawing/2014/main" id="{682AD9AC-4E49-1948-9631-5EC7EDB9723E}"/>
                </a:ext>
              </a:extLst>
            </p:cNvPr>
            <p:cNvSpPr>
              <a:spLocks noChangeArrowheads="1"/>
            </p:cNvSpPr>
            <p:nvPr/>
          </p:nvSpPr>
          <p:spPr bwMode="auto">
            <a:xfrm>
              <a:off x="144" y="1437"/>
              <a:ext cx="4896" cy="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pPr>
              <a:r>
                <a:rPr lang="en-US" altLang="zh-CN" b="1">
                  <a:latin typeface="Times New Roman" panose="02020603050405020304" pitchFamily="18" charset="0"/>
                  <a:cs typeface="Times New Roman" panose="02020603050405020304" pitchFamily="18" charset="0"/>
                </a:rPr>
                <a:t>   20</a:t>
              </a:r>
              <a:r>
                <a:rPr lang="zh-CN" altLang="en-US" b="1">
                  <a:latin typeface="宋体" panose="02010600030101010101" pitchFamily="2" charset="-122"/>
                </a:rPr>
                <a:t>世纪三大科学技术成就：</a:t>
              </a:r>
            </a:p>
            <a:p>
              <a:pPr eaLnBrk="1" hangingPunct="1">
                <a:lnSpc>
                  <a:spcPct val="140000"/>
                </a:lnSpc>
                <a:spcBef>
                  <a:spcPct val="50000"/>
                </a:spcBef>
                <a:buFont typeface="Wingdings" pitchFamily="2" charset="2"/>
                <a:buNone/>
              </a:pPr>
              <a:r>
                <a:rPr lang="zh-CN" altLang="en-US" b="1">
                  <a:latin typeface="宋体" panose="02010600030101010101" pitchFamily="2" charset="-122"/>
                </a:rPr>
                <a:t>       空间技术</a:t>
              </a:r>
            </a:p>
            <a:p>
              <a:pPr eaLnBrk="1" hangingPunct="1">
                <a:lnSpc>
                  <a:spcPct val="140000"/>
                </a:lnSpc>
                <a:spcBef>
                  <a:spcPct val="50000"/>
                </a:spcBef>
                <a:buFont typeface="Wingdings" pitchFamily="2" charset="2"/>
                <a:buNone/>
              </a:pPr>
              <a:r>
                <a:rPr lang="zh-CN" altLang="en-US" b="1">
                  <a:latin typeface="宋体" panose="02010600030101010101" pitchFamily="2" charset="-122"/>
                </a:rPr>
                <a:t>       原子能技术</a:t>
              </a:r>
            </a:p>
            <a:p>
              <a:pPr eaLnBrk="1" hangingPunct="1">
                <a:lnSpc>
                  <a:spcPct val="140000"/>
                </a:lnSpc>
                <a:spcBef>
                  <a:spcPct val="50000"/>
                </a:spcBef>
                <a:buFont typeface="Wingdings" pitchFamily="2" charset="2"/>
                <a:buNone/>
              </a:pPr>
              <a:r>
                <a:rPr lang="zh-CN" altLang="en-US" b="1">
                  <a:latin typeface="宋体" panose="02010600030101010101" pitchFamily="2" charset="-122"/>
                </a:rPr>
                <a:t>       人工智能</a:t>
              </a:r>
            </a:p>
          </p:txBody>
        </p:sp>
        <p:sp>
          <p:nvSpPr>
            <p:cNvPr id="7176" name="AutoShape 4">
              <a:extLst>
                <a:ext uri="{FF2B5EF4-FFF2-40B4-BE49-F238E27FC236}">
                  <a16:creationId xmlns:a16="http://schemas.microsoft.com/office/drawing/2014/main" id="{06F647EF-FF2F-044C-97A2-4906DA0F7A78}"/>
                </a:ext>
              </a:extLst>
            </p:cNvPr>
            <p:cNvSpPr>
              <a:spLocks/>
            </p:cNvSpPr>
            <p:nvPr/>
          </p:nvSpPr>
          <p:spPr bwMode="auto">
            <a:xfrm>
              <a:off x="1056" y="2256"/>
              <a:ext cx="192" cy="960"/>
            </a:xfrm>
            <a:prstGeom prst="leftBrace">
              <a:avLst>
                <a:gd name="adj1" fmla="val 41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latin typeface="Verdana" panose="020B0604030504040204" pitchFamily="34" charset="0"/>
              </a:endParaRPr>
            </a:p>
          </p:txBody>
        </p:sp>
      </p:grpSp>
      <p:pic>
        <p:nvPicPr>
          <p:cNvPr id="7174" name="Picture 8" descr="spaceshuttle">
            <a:extLst>
              <a:ext uri="{FF2B5EF4-FFF2-40B4-BE49-F238E27FC236}">
                <a16:creationId xmlns:a16="http://schemas.microsoft.com/office/drawing/2014/main" id="{5C4E74E5-FC79-6140-893A-9B7068754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762000"/>
            <a:ext cx="3916363"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75668347-D40E-2941-A319-A32A049AEE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40000"/>
              </a:spcBef>
              <a:buClr>
                <a:schemeClr val="accent2"/>
              </a:buClr>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C55C2EA6-5BBE-1F4B-8A8C-81F60B1A404D}" type="slidenum">
              <a:rPr lang="ja-JP" altLang="en-US" sz="1800">
                <a:solidFill>
                  <a:srgbClr val="A50021"/>
                </a:solidFill>
                <a:ea typeface="MS PGothic" panose="020B0600070205080204" pitchFamily="34" charset="-128"/>
              </a:rPr>
              <a:pPr>
                <a:lnSpc>
                  <a:spcPct val="100000"/>
                </a:lnSpc>
                <a:spcBef>
                  <a:spcPct val="0"/>
                </a:spcBef>
                <a:buClrTx/>
                <a:buFontTx/>
                <a:buNone/>
              </a:pPr>
              <a:t>9</a:t>
            </a:fld>
            <a:endParaRPr lang="en-US" altLang="ja-JP" sz="1800">
              <a:solidFill>
                <a:srgbClr val="A50021"/>
              </a:solidFill>
              <a:ea typeface="MS PGothic" panose="020B0600070205080204" pitchFamily="34" charset="-128"/>
            </a:endParaRPr>
          </a:p>
        </p:txBody>
      </p:sp>
      <p:sp>
        <p:nvSpPr>
          <p:cNvPr id="9219" name="Rectangle 2">
            <a:extLst>
              <a:ext uri="{FF2B5EF4-FFF2-40B4-BE49-F238E27FC236}">
                <a16:creationId xmlns:a16="http://schemas.microsoft.com/office/drawing/2014/main" id="{00CD2769-DFB7-2D41-AA05-ED1648CEDA89}"/>
              </a:ext>
            </a:extLst>
          </p:cNvPr>
          <p:cNvSpPr>
            <a:spLocks noGrp="1" noChangeArrowheads="1"/>
          </p:cNvSpPr>
          <p:nvPr>
            <p:ph type="title"/>
          </p:nvPr>
        </p:nvSpPr>
        <p:spPr/>
        <p:txBody>
          <a:bodyPr/>
          <a:lstStyle/>
          <a:p>
            <a:pPr eaLnBrk="1" hangingPunct="1"/>
            <a:r>
              <a:rPr lang="zh-CN" altLang="en-US" sz="3600" b="0">
                <a:latin typeface="Times New Roman" panose="02020603050405020304" pitchFamily="18" charset="0"/>
                <a:ea typeface="黑体" panose="02010609060101010101" pitchFamily="49" charset="-122"/>
              </a:rPr>
              <a:t>第</a:t>
            </a:r>
            <a:r>
              <a:rPr lang="en-US" altLang="zh-CN" sz="3600" b="0">
                <a:latin typeface="Times New Roman" panose="02020603050405020304" pitchFamily="18" charset="0"/>
                <a:ea typeface="黑体" panose="02010609060101010101" pitchFamily="49" charset="-122"/>
              </a:rPr>
              <a:t>1</a:t>
            </a:r>
            <a:r>
              <a:rPr lang="zh-CN" altLang="en-US" sz="3600" b="0">
                <a:latin typeface="Times New Roman" panose="02020603050405020304" pitchFamily="18" charset="0"/>
                <a:ea typeface="黑体" panose="02010609060101010101" pitchFamily="49" charset="-122"/>
              </a:rPr>
              <a:t>章  绪论</a:t>
            </a:r>
          </a:p>
        </p:txBody>
      </p:sp>
      <p:sp>
        <p:nvSpPr>
          <p:cNvPr id="9220" name="Rectangle 3">
            <a:extLst>
              <a:ext uri="{FF2B5EF4-FFF2-40B4-BE49-F238E27FC236}">
                <a16:creationId xmlns:a16="http://schemas.microsoft.com/office/drawing/2014/main" id="{9AA190D2-4A22-2B40-82E7-9C9E9F2372F2}"/>
              </a:ext>
            </a:extLst>
          </p:cNvPr>
          <p:cNvSpPr>
            <a:spLocks noGrp="1" noChangeArrowheads="1"/>
          </p:cNvSpPr>
          <p:nvPr>
            <p:ph type="body" idx="1"/>
          </p:nvPr>
        </p:nvSpPr>
        <p:spPr>
          <a:xfrm>
            <a:off x="533400" y="1143000"/>
            <a:ext cx="6454775" cy="3876675"/>
          </a:xfrm>
        </p:spPr>
        <p:txBody>
          <a:bodyPr/>
          <a:lstStyle/>
          <a:p>
            <a:pPr eaLnBrk="1" hangingPunct="1">
              <a:lnSpc>
                <a:spcPct val="160000"/>
              </a:lnSpc>
            </a:pPr>
            <a:r>
              <a:rPr lang="en-US" altLang="zh-CN" b="1">
                <a:latin typeface="Times New Roman" panose="02020603050405020304" pitchFamily="18" charset="0"/>
              </a:rPr>
              <a:t>1.1  </a:t>
            </a:r>
            <a:r>
              <a:rPr lang="zh-CN" altLang="en-US" b="1">
                <a:latin typeface="Times New Roman" panose="02020603050405020304" pitchFamily="18" charset="0"/>
              </a:rPr>
              <a:t>人工智能的基本概念 </a:t>
            </a:r>
          </a:p>
          <a:p>
            <a:pPr eaLnBrk="1" hangingPunct="1">
              <a:lnSpc>
                <a:spcPct val="160000"/>
              </a:lnSpc>
            </a:pPr>
            <a:r>
              <a:rPr lang="en-US" altLang="zh-CN" b="1">
                <a:latin typeface="Times New Roman" panose="02020603050405020304" pitchFamily="18" charset="0"/>
              </a:rPr>
              <a:t>1.2  </a:t>
            </a:r>
            <a:r>
              <a:rPr lang="zh-CN" altLang="en-US" b="1">
                <a:latin typeface="Times New Roman" panose="02020603050405020304" pitchFamily="18" charset="0"/>
              </a:rPr>
              <a:t>人工智能的发展简史 </a:t>
            </a:r>
          </a:p>
          <a:p>
            <a:pPr eaLnBrk="1" hangingPunct="1">
              <a:lnSpc>
                <a:spcPct val="160000"/>
              </a:lnSpc>
            </a:pPr>
            <a:r>
              <a:rPr lang="en-US" altLang="zh-CN" b="1">
                <a:latin typeface="Times New Roman" panose="02020603050405020304" pitchFamily="18" charset="0"/>
              </a:rPr>
              <a:t>1.3  </a:t>
            </a:r>
            <a:r>
              <a:rPr lang="zh-CN" altLang="en-US" b="1">
                <a:latin typeface="Times New Roman" panose="02020603050405020304" pitchFamily="18" charset="0"/>
              </a:rPr>
              <a:t>人工智能研究的基本内容</a:t>
            </a:r>
          </a:p>
          <a:p>
            <a:pPr eaLnBrk="1" hangingPunct="1">
              <a:lnSpc>
                <a:spcPct val="160000"/>
              </a:lnSpc>
            </a:pPr>
            <a:r>
              <a:rPr lang="en-US" altLang="zh-CN" b="1">
                <a:latin typeface="Times New Roman" panose="02020603050405020304" pitchFamily="18" charset="0"/>
              </a:rPr>
              <a:t>1.4  </a:t>
            </a:r>
            <a:r>
              <a:rPr lang="zh-CN" altLang="en-US" b="1">
                <a:latin typeface="Times New Roman" panose="02020603050405020304" pitchFamily="18" charset="0"/>
              </a:rPr>
              <a:t>人工智能的主要研究领域</a:t>
            </a:r>
            <a:r>
              <a:rPr lang="zh-CN" altLang="en-US" b="1"/>
              <a:t> </a:t>
            </a:r>
          </a:p>
        </p:txBody>
      </p:sp>
    </p:spTree>
  </p:cSld>
  <p:clrMapOvr>
    <a:masterClrMapping/>
  </p:clrMapOvr>
  <p:transition>
    <p:random/>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3236</TotalTime>
  <Words>5744</Words>
  <Application>Microsoft Macintosh PowerPoint</Application>
  <PresentationFormat>On-screen Show (4:3)</PresentationFormat>
  <Paragraphs>531</Paragraphs>
  <Slides>76</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7" baseType="lpstr">
      <vt:lpstr>方正舒体</vt:lpstr>
      <vt:lpstr>楷体_GB2312</vt:lpstr>
      <vt:lpstr>微软雅黑</vt:lpstr>
      <vt:lpstr>宋体</vt:lpstr>
      <vt:lpstr>华文琥珀</vt:lpstr>
      <vt:lpstr>Arial</vt:lpstr>
      <vt:lpstr>Times New Roman</vt:lpstr>
      <vt:lpstr>Verdana</vt:lpstr>
      <vt:lpstr>Wingdings</vt:lpstr>
      <vt:lpstr>wasedaSample5</vt:lpstr>
      <vt:lpstr>SmartDraw</vt:lpstr>
      <vt:lpstr>人工智能导论</vt:lpstr>
      <vt:lpstr>课程考核(32课时=16课时理论+16课时实验)</vt:lpstr>
      <vt:lpstr>吃豆人游戏 </vt:lpstr>
      <vt:lpstr>搜索问题建模 – 吃豆人 </vt:lpstr>
      <vt:lpstr>八皇后问题 </vt:lpstr>
      <vt:lpstr>搜索问题建模: 八皇后问题 </vt:lpstr>
      <vt:lpstr>PowerPoint Presentation</vt:lpstr>
      <vt:lpstr>第1章   绪论</vt:lpstr>
      <vt:lpstr>第1章  绪论</vt:lpstr>
      <vt:lpstr>第1章  绪论</vt:lpstr>
      <vt:lpstr>1.1.1  智能的概念</vt:lpstr>
      <vt:lpstr>1.1.2  智能的特征</vt:lpstr>
      <vt:lpstr>PowerPoint Presentation</vt:lpstr>
      <vt:lpstr>1.1.2  智能的特征</vt:lpstr>
      <vt:lpstr>1.1.3 人工智能</vt:lpstr>
      <vt:lpstr>1.1.3 人工智能</vt:lpstr>
      <vt:lpstr>第1章  绪论</vt:lpstr>
      <vt:lpstr>1.2  人工智能的发展简史</vt:lpstr>
      <vt:lpstr>PowerPoint Presentation</vt:lpstr>
      <vt:lpstr>1.2.2  形成（1956年－1969年） </vt:lpstr>
      <vt:lpstr>1.2.2  形成（1956年－1969年） </vt:lpstr>
      <vt:lpstr>1.2.3  发展（1970年－   ）</vt:lpstr>
      <vt:lpstr>1.2.4  大数据驱动发展期（2011年－   ）</vt:lpstr>
      <vt:lpstr>1.2.4  大数据驱动发展期（2011年－   ）</vt:lpstr>
      <vt:lpstr>第1章  绪论</vt:lpstr>
      <vt:lpstr>1.3  人工智能研究的基本内容</vt:lpstr>
      <vt:lpstr>      2. 机器感知 </vt:lpstr>
      <vt:lpstr>      2. 机器感知 </vt:lpstr>
      <vt:lpstr>      2. 机器感知 </vt:lpstr>
      <vt:lpstr>第1章  绪论</vt:lpstr>
      <vt:lpstr>PowerPoint Presentation</vt:lpstr>
      <vt:lpstr>1.4  人工智能的主要研究领域</vt:lpstr>
      <vt:lpstr>1.4  人工智能的主要研究领域</vt:lpstr>
      <vt:lpstr>1.4  人工智能的主要研究领域</vt:lpstr>
      <vt:lpstr>1.4  人工智能的主要研究领域</vt:lpstr>
      <vt:lpstr>PowerPoint Presentation</vt:lpstr>
      <vt:lpstr>1.4  人工智能的主要研究领域</vt:lpstr>
      <vt:lpstr>PowerPoint Presentation</vt:lpstr>
      <vt:lpstr>1.4  人工智能的主要研究领域</vt:lpstr>
      <vt:lpstr>1.4  人工智能的主要研究领域</vt:lpstr>
      <vt:lpstr>PowerPoint Presentation</vt:lpstr>
      <vt:lpstr>PowerPoint Presentation</vt:lpstr>
      <vt:lpstr>PowerPoint Presentation</vt:lpstr>
      <vt:lpstr>PowerPoint Presentation</vt:lpstr>
      <vt:lpstr>PowerPoint Presentation</vt:lpstr>
      <vt:lpstr>1.4  人工智能的主要研究领域</vt:lpstr>
      <vt:lpstr>1.4  人工智能的主要研究领域</vt:lpstr>
      <vt:lpstr>PowerPoint Presentation</vt:lpstr>
      <vt:lpstr>PowerPoint Presentation</vt:lpstr>
      <vt:lpstr>1.4  人工智能的主要研究领域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  人工智能的主要研究领域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550</cp:revision>
  <cp:lastPrinted>1601-01-01T00:00:00Z</cp:lastPrinted>
  <dcterms:created xsi:type="dcterms:W3CDTF">1601-01-01T00:00:00Z</dcterms:created>
  <dcterms:modified xsi:type="dcterms:W3CDTF">2025-02-24T15:24:40Z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