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5.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8.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46.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95"/>
  </p:notesMasterIdLst>
  <p:sldIdLst>
    <p:sldId id="732" r:id="rId2"/>
    <p:sldId id="733" r:id="rId3"/>
    <p:sldId id="734" r:id="rId4"/>
    <p:sldId id="735" r:id="rId5"/>
    <p:sldId id="577" r:id="rId6"/>
    <p:sldId id="700" r:id="rId7"/>
    <p:sldId id="701" r:id="rId8"/>
    <p:sldId id="633" r:id="rId9"/>
    <p:sldId id="702" r:id="rId10"/>
    <p:sldId id="703" r:id="rId11"/>
    <p:sldId id="649" r:id="rId12"/>
    <p:sldId id="704" r:id="rId13"/>
    <p:sldId id="738" r:id="rId14"/>
    <p:sldId id="644" r:id="rId15"/>
    <p:sldId id="705" r:id="rId16"/>
    <p:sldId id="706" r:id="rId17"/>
    <p:sldId id="707" r:id="rId18"/>
    <p:sldId id="648" r:id="rId19"/>
    <p:sldId id="650" r:id="rId20"/>
    <p:sldId id="651" r:id="rId21"/>
    <p:sldId id="708" r:id="rId22"/>
    <p:sldId id="652" r:id="rId23"/>
    <p:sldId id="709" r:id="rId24"/>
    <p:sldId id="653" r:id="rId25"/>
    <p:sldId id="654" r:id="rId26"/>
    <p:sldId id="655" r:id="rId27"/>
    <p:sldId id="710" r:id="rId28"/>
    <p:sldId id="739" r:id="rId29"/>
    <p:sldId id="711" r:id="rId30"/>
    <p:sldId id="712" r:id="rId31"/>
    <p:sldId id="658" r:id="rId32"/>
    <p:sldId id="713" r:id="rId33"/>
    <p:sldId id="740" r:id="rId34"/>
    <p:sldId id="661" r:id="rId35"/>
    <p:sldId id="662" r:id="rId36"/>
    <p:sldId id="663" r:id="rId37"/>
    <p:sldId id="664" r:id="rId38"/>
    <p:sldId id="715" r:id="rId39"/>
    <p:sldId id="665" r:id="rId40"/>
    <p:sldId id="716" r:id="rId41"/>
    <p:sldId id="666" r:id="rId42"/>
    <p:sldId id="741" r:id="rId43"/>
    <p:sldId id="667" r:id="rId44"/>
    <p:sldId id="742" r:id="rId45"/>
    <p:sldId id="668" r:id="rId46"/>
    <p:sldId id="669" r:id="rId47"/>
    <p:sldId id="670" r:id="rId48"/>
    <p:sldId id="718" r:id="rId49"/>
    <p:sldId id="671" r:id="rId50"/>
    <p:sldId id="672" r:id="rId51"/>
    <p:sldId id="673" r:id="rId52"/>
    <p:sldId id="720" r:id="rId53"/>
    <p:sldId id="674" r:id="rId54"/>
    <p:sldId id="743" r:id="rId55"/>
    <p:sldId id="675" r:id="rId56"/>
    <p:sldId id="676" r:id="rId57"/>
    <p:sldId id="677" r:id="rId58"/>
    <p:sldId id="744" r:id="rId59"/>
    <p:sldId id="745" r:id="rId60"/>
    <p:sldId id="746" r:id="rId61"/>
    <p:sldId id="747" r:id="rId62"/>
    <p:sldId id="678" r:id="rId63"/>
    <p:sldId id="679" r:id="rId64"/>
    <p:sldId id="748" r:id="rId65"/>
    <p:sldId id="749" r:id="rId66"/>
    <p:sldId id="680" r:id="rId67"/>
    <p:sldId id="721" r:id="rId68"/>
    <p:sldId id="681" r:id="rId69"/>
    <p:sldId id="722" r:id="rId70"/>
    <p:sldId id="723" r:id="rId71"/>
    <p:sldId id="685" r:id="rId72"/>
    <p:sldId id="750" r:id="rId73"/>
    <p:sldId id="724" r:id="rId74"/>
    <p:sldId id="725" r:id="rId75"/>
    <p:sldId id="726" r:id="rId76"/>
    <p:sldId id="688" r:id="rId77"/>
    <p:sldId id="728" r:id="rId78"/>
    <p:sldId id="729" r:id="rId79"/>
    <p:sldId id="691" r:id="rId80"/>
    <p:sldId id="730" r:id="rId81"/>
    <p:sldId id="693" r:id="rId82"/>
    <p:sldId id="694" r:id="rId83"/>
    <p:sldId id="695" r:id="rId84"/>
    <p:sldId id="697" r:id="rId85"/>
    <p:sldId id="696" r:id="rId86"/>
    <p:sldId id="698" r:id="rId87"/>
    <p:sldId id="751" r:id="rId88"/>
    <p:sldId id="752" r:id="rId89"/>
    <p:sldId id="753" r:id="rId90"/>
    <p:sldId id="754" r:id="rId91"/>
    <p:sldId id="755" r:id="rId92"/>
    <p:sldId id="756" r:id="rId93"/>
    <p:sldId id="737" r:id="rId94"/>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F98"/>
    <a:srgbClr val="ADD8E6"/>
    <a:srgbClr val="40E0D0"/>
    <a:srgbClr val="AFEEEE"/>
    <a:srgbClr val="08E8DE"/>
    <a:srgbClr val="003152"/>
    <a:srgbClr val="81D8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696" autoAdjust="0"/>
    <p:restoredTop sz="96405" autoAdjust="0"/>
  </p:normalViewPr>
  <p:slideViewPr>
    <p:cSldViewPr>
      <p:cViewPr varScale="1">
        <p:scale>
          <a:sx n="84" d="100"/>
          <a:sy n="84" d="100"/>
        </p:scale>
        <p:origin x="184" y="1000"/>
      </p:cViewPr>
      <p:guideLst>
        <p:guide orient="horz" pos="2160"/>
        <p:guide pos="2880"/>
      </p:guideLst>
    </p:cSldViewPr>
  </p:slideViewPr>
  <p:notesTextViewPr>
    <p:cViewPr>
      <p:scale>
        <a:sx n="1" d="1"/>
        <a:sy n="1" d="1"/>
      </p:scale>
      <p:origin x="0" y="0"/>
    </p:cViewPr>
  </p:notesTextViewPr>
  <p:sorterViewPr>
    <p:cViewPr>
      <p:scale>
        <a:sx n="100" d="100"/>
        <a:sy n="100" d="100"/>
      </p:scale>
      <p:origin x="0" y="857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5B45D8-8B97-43DB-9D79-A24E8ED2DD5E}"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zh-CN" altLang="en-US"/>
        </a:p>
      </dgm:t>
    </dgm:pt>
    <dgm:pt modelId="{2F7D3E52-2D3F-4C8D-915C-DC74D3673351}">
      <dgm:prSet phldrT="[文本]" custT="1"/>
      <dgm:spPr/>
      <dgm:t>
        <a:bodyPr/>
        <a:lstStyle/>
        <a:p>
          <a:r>
            <a:rPr lang="en-US" altLang="zh-CN" sz="2400" dirty="0">
              <a:latin typeface="+mn-ea"/>
              <a:ea typeface="+mn-ea"/>
            </a:rPr>
            <a:t>1</a:t>
          </a:r>
          <a:r>
            <a:rPr lang="zh-CN" altLang="en-US" sz="2400" dirty="0">
              <a:latin typeface="+mn-ea"/>
              <a:ea typeface="+mn-ea"/>
            </a:rPr>
            <a:t>、对软件开发成本和进度的估计常常很不准确</a:t>
          </a:r>
        </a:p>
      </dgm:t>
    </dgm:pt>
    <dgm:pt modelId="{F21A1E83-B104-4D16-9502-1F0E79F33D00}" type="parTrans" cxnId="{93B93547-FE7D-41EB-BED9-CA72655B39EE}">
      <dgm:prSet/>
      <dgm:spPr/>
      <dgm:t>
        <a:bodyPr/>
        <a:lstStyle/>
        <a:p>
          <a:endParaRPr lang="zh-CN" altLang="en-US"/>
        </a:p>
      </dgm:t>
    </dgm:pt>
    <dgm:pt modelId="{25D6E06A-3E89-44D5-BC9A-DAFCC43118D2}" type="sibTrans" cxnId="{93B93547-FE7D-41EB-BED9-CA72655B39EE}">
      <dgm:prSet/>
      <dgm:spPr/>
      <dgm:t>
        <a:bodyPr/>
        <a:lstStyle/>
        <a:p>
          <a:endParaRPr lang="zh-CN" altLang="en-US"/>
        </a:p>
      </dgm:t>
    </dgm:pt>
    <dgm:pt modelId="{2A9F37DF-D287-4EFF-B9FD-8CE4BB4CDDD6}">
      <dgm:prSet phldrT="[文本]" custT="1"/>
      <dgm:spPr/>
      <dgm:t>
        <a:bodyPr/>
        <a:lstStyle/>
        <a:p>
          <a:r>
            <a:rPr lang="en-US" altLang="zh-CN" sz="2400" dirty="0">
              <a:latin typeface="+mn-ea"/>
              <a:ea typeface="+mn-ea"/>
            </a:rPr>
            <a:t>2</a:t>
          </a:r>
          <a:r>
            <a:rPr lang="zh-CN" altLang="en-US" sz="2400" dirty="0">
              <a:latin typeface="+mn-ea"/>
              <a:ea typeface="+mn-ea"/>
            </a:rPr>
            <a:t>、用户对“已完成的”软件系统不满意的现象经常发生</a:t>
          </a:r>
        </a:p>
      </dgm:t>
    </dgm:pt>
    <dgm:pt modelId="{D15B20FC-E47A-4C9F-A4FC-475426DAEDE5}" type="parTrans" cxnId="{BED6FFF8-5470-4FED-A42F-074BA8725A30}">
      <dgm:prSet/>
      <dgm:spPr/>
      <dgm:t>
        <a:bodyPr/>
        <a:lstStyle/>
        <a:p>
          <a:endParaRPr lang="zh-CN" altLang="en-US"/>
        </a:p>
      </dgm:t>
    </dgm:pt>
    <dgm:pt modelId="{6FF7CE13-6F8F-4FF4-87DE-196DF5F125A6}" type="sibTrans" cxnId="{BED6FFF8-5470-4FED-A42F-074BA8725A30}">
      <dgm:prSet/>
      <dgm:spPr/>
      <dgm:t>
        <a:bodyPr/>
        <a:lstStyle/>
        <a:p>
          <a:endParaRPr lang="zh-CN" altLang="en-US"/>
        </a:p>
      </dgm:t>
    </dgm:pt>
    <dgm:pt modelId="{F8F8CB63-B092-42B7-8AD1-8371FE58A96E}">
      <dgm:prSet phldrT="[文本]" custT="1"/>
      <dgm:spPr/>
      <dgm:t>
        <a:bodyPr/>
        <a:lstStyle/>
        <a:p>
          <a:r>
            <a:rPr lang="en-US" altLang="zh-CN" sz="2400" dirty="0">
              <a:latin typeface="+mn-ea"/>
              <a:ea typeface="+mn-ea"/>
            </a:rPr>
            <a:t>3</a:t>
          </a:r>
          <a:r>
            <a:rPr lang="zh-CN" altLang="en-US" sz="2400" dirty="0">
              <a:latin typeface="+mn-ea"/>
              <a:ea typeface="+mn-ea"/>
            </a:rPr>
            <a:t>、软件产品的质量往往靠不住。</a:t>
          </a:r>
        </a:p>
      </dgm:t>
    </dgm:pt>
    <dgm:pt modelId="{70248643-0622-475E-937E-C68051FB6E7D}" type="parTrans" cxnId="{B592C770-4D89-4CF6-8935-329D55A81AE2}">
      <dgm:prSet/>
      <dgm:spPr/>
      <dgm:t>
        <a:bodyPr/>
        <a:lstStyle/>
        <a:p>
          <a:endParaRPr lang="zh-CN" altLang="en-US"/>
        </a:p>
      </dgm:t>
    </dgm:pt>
    <dgm:pt modelId="{7E81117F-F041-48D8-9359-006280E9ABC8}" type="sibTrans" cxnId="{B592C770-4D89-4CF6-8935-329D55A81AE2}">
      <dgm:prSet/>
      <dgm:spPr/>
      <dgm:t>
        <a:bodyPr/>
        <a:lstStyle/>
        <a:p>
          <a:endParaRPr lang="zh-CN" altLang="en-US"/>
        </a:p>
      </dgm:t>
    </dgm:pt>
    <dgm:pt modelId="{EA7A237C-D096-46A7-848C-4EB011C99482}">
      <dgm:prSet phldrT="[文本]" custT="1"/>
      <dgm:spPr/>
      <dgm:t>
        <a:bodyPr/>
        <a:lstStyle/>
        <a:p>
          <a:r>
            <a:rPr lang="en-US" altLang="zh-CN" sz="2400" dirty="0">
              <a:latin typeface="+mn-ea"/>
              <a:ea typeface="+mn-ea"/>
            </a:rPr>
            <a:t>4</a:t>
          </a:r>
          <a:r>
            <a:rPr lang="zh-CN" altLang="en-US" sz="2400" dirty="0">
              <a:latin typeface="+mn-ea"/>
              <a:ea typeface="+mn-ea"/>
            </a:rPr>
            <a:t>、软件常常是不可维护的。</a:t>
          </a:r>
        </a:p>
      </dgm:t>
    </dgm:pt>
    <dgm:pt modelId="{E819D2FD-4254-4395-AA38-A34E0307FA36}" type="parTrans" cxnId="{6634C4F3-0964-4722-83CB-35697C2AA08F}">
      <dgm:prSet/>
      <dgm:spPr/>
      <dgm:t>
        <a:bodyPr/>
        <a:lstStyle/>
        <a:p>
          <a:endParaRPr lang="zh-CN" altLang="en-US"/>
        </a:p>
      </dgm:t>
    </dgm:pt>
    <dgm:pt modelId="{9B79011C-364D-4F6D-B258-826785DA9130}" type="sibTrans" cxnId="{6634C4F3-0964-4722-83CB-35697C2AA08F}">
      <dgm:prSet/>
      <dgm:spPr/>
      <dgm:t>
        <a:bodyPr/>
        <a:lstStyle/>
        <a:p>
          <a:endParaRPr lang="zh-CN" altLang="en-US"/>
        </a:p>
      </dgm:t>
    </dgm:pt>
    <dgm:pt modelId="{724CE11C-B167-4E5C-9A91-DA7688B16AA5}" type="pres">
      <dgm:prSet presAssocID="{BA5B45D8-8B97-43DB-9D79-A24E8ED2DD5E}" presName="linear" presStyleCnt="0">
        <dgm:presLayoutVars>
          <dgm:dir/>
          <dgm:animLvl val="lvl"/>
          <dgm:resizeHandles val="exact"/>
        </dgm:presLayoutVars>
      </dgm:prSet>
      <dgm:spPr/>
    </dgm:pt>
    <dgm:pt modelId="{6211823E-5DE7-4EDD-B97B-140979E6C184}" type="pres">
      <dgm:prSet presAssocID="{2F7D3E52-2D3F-4C8D-915C-DC74D3673351}" presName="parentLin" presStyleCnt="0"/>
      <dgm:spPr/>
    </dgm:pt>
    <dgm:pt modelId="{C27CE345-AE09-4256-A785-543BD2EE55EF}" type="pres">
      <dgm:prSet presAssocID="{2F7D3E52-2D3F-4C8D-915C-DC74D3673351}" presName="parentLeftMargin" presStyleLbl="node1" presStyleIdx="0" presStyleCnt="4"/>
      <dgm:spPr/>
    </dgm:pt>
    <dgm:pt modelId="{E0CFBAE4-9421-462D-8250-A27F9BB873E6}" type="pres">
      <dgm:prSet presAssocID="{2F7D3E52-2D3F-4C8D-915C-DC74D3673351}" presName="parentText" presStyleLbl="node1" presStyleIdx="0" presStyleCnt="4" custScaleX="124065">
        <dgm:presLayoutVars>
          <dgm:chMax val="0"/>
          <dgm:bulletEnabled val="1"/>
        </dgm:presLayoutVars>
      </dgm:prSet>
      <dgm:spPr/>
    </dgm:pt>
    <dgm:pt modelId="{6E29081C-0319-42F1-8F92-B66094F3F5D0}" type="pres">
      <dgm:prSet presAssocID="{2F7D3E52-2D3F-4C8D-915C-DC74D3673351}" presName="negativeSpace" presStyleCnt="0"/>
      <dgm:spPr/>
    </dgm:pt>
    <dgm:pt modelId="{5558C8FC-704F-4441-B7BD-5EBB89300CE5}" type="pres">
      <dgm:prSet presAssocID="{2F7D3E52-2D3F-4C8D-915C-DC74D3673351}" presName="childText" presStyleLbl="conFgAcc1" presStyleIdx="0" presStyleCnt="4">
        <dgm:presLayoutVars>
          <dgm:bulletEnabled val="1"/>
        </dgm:presLayoutVars>
      </dgm:prSet>
      <dgm:spPr/>
    </dgm:pt>
    <dgm:pt modelId="{BBCAFE86-A091-4E32-839B-457D98DDB194}" type="pres">
      <dgm:prSet presAssocID="{25D6E06A-3E89-44D5-BC9A-DAFCC43118D2}" presName="spaceBetweenRectangles" presStyleCnt="0"/>
      <dgm:spPr/>
    </dgm:pt>
    <dgm:pt modelId="{649767DF-F205-439F-B8F8-9AEDF78823D4}" type="pres">
      <dgm:prSet presAssocID="{2A9F37DF-D287-4EFF-B9FD-8CE4BB4CDDD6}" presName="parentLin" presStyleCnt="0"/>
      <dgm:spPr/>
    </dgm:pt>
    <dgm:pt modelId="{052B0A19-3A53-494E-A7EC-AF9FEDE287AD}" type="pres">
      <dgm:prSet presAssocID="{2A9F37DF-D287-4EFF-B9FD-8CE4BB4CDDD6}" presName="parentLeftMargin" presStyleLbl="node1" presStyleIdx="0" presStyleCnt="4"/>
      <dgm:spPr/>
    </dgm:pt>
    <dgm:pt modelId="{D39189AE-0C38-46AE-A684-0BEE329957FA}" type="pres">
      <dgm:prSet presAssocID="{2A9F37DF-D287-4EFF-B9FD-8CE4BB4CDDD6}" presName="parentText" presStyleLbl="node1" presStyleIdx="1" presStyleCnt="4" custScaleX="124065">
        <dgm:presLayoutVars>
          <dgm:chMax val="0"/>
          <dgm:bulletEnabled val="1"/>
        </dgm:presLayoutVars>
      </dgm:prSet>
      <dgm:spPr/>
    </dgm:pt>
    <dgm:pt modelId="{60BB3A43-356D-46CA-975F-FB13338493EF}" type="pres">
      <dgm:prSet presAssocID="{2A9F37DF-D287-4EFF-B9FD-8CE4BB4CDDD6}" presName="negativeSpace" presStyleCnt="0"/>
      <dgm:spPr/>
    </dgm:pt>
    <dgm:pt modelId="{B0E230F4-1F45-4F9C-AB7D-FC0384404D5A}" type="pres">
      <dgm:prSet presAssocID="{2A9F37DF-D287-4EFF-B9FD-8CE4BB4CDDD6}" presName="childText" presStyleLbl="conFgAcc1" presStyleIdx="1" presStyleCnt="4">
        <dgm:presLayoutVars>
          <dgm:bulletEnabled val="1"/>
        </dgm:presLayoutVars>
      </dgm:prSet>
      <dgm:spPr/>
    </dgm:pt>
    <dgm:pt modelId="{E8D96B88-1AA8-40DD-BBB2-7B7C6B04EB0C}" type="pres">
      <dgm:prSet presAssocID="{6FF7CE13-6F8F-4FF4-87DE-196DF5F125A6}" presName="spaceBetweenRectangles" presStyleCnt="0"/>
      <dgm:spPr/>
    </dgm:pt>
    <dgm:pt modelId="{83BBC6FD-D7FA-4B82-A6BA-887441DABE94}" type="pres">
      <dgm:prSet presAssocID="{F8F8CB63-B092-42B7-8AD1-8371FE58A96E}" presName="parentLin" presStyleCnt="0"/>
      <dgm:spPr/>
    </dgm:pt>
    <dgm:pt modelId="{74578AEB-A40D-4EE5-AE79-EE533834575D}" type="pres">
      <dgm:prSet presAssocID="{F8F8CB63-B092-42B7-8AD1-8371FE58A96E}" presName="parentLeftMargin" presStyleLbl="node1" presStyleIdx="1" presStyleCnt="4"/>
      <dgm:spPr/>
    </dgm:pt>
    <dgm:pt modelId="{3A6D7583-40A7-4852-97B9-95B99996E88F}" type="pres">
      <dgm:prSet presAssocID="{F8F8CB63-B092-42B7-8AD1-8371FE58A96E}" presName="parentText" presStyleLbl="node1" presStyleIdx="2" presStyleCnt="4" custScaleX="124065">
        <dgm:presLayoutVars>
          <dgm:chMax val="0"/>
          <dgm:bulletEnabled val="1"/>
        </dgm:presLayoutVars>
      </dgm:prSet>
      <dgm:spPr/>
    </dgm:pt>
    <dgm:pt modelId="{6843BAA2-265C-49E5-B5EA-A4C86817209D}" type="pres">
      <dgm:prSet presAssocID="{F8F8CB63-B092-42B7-8AD1-8371FE58A96E}" presName="negativeSpace" presStyleCnt="0"/>
      <dgm:spPr/>
    </dgm:pt>
    <dgm:pt modelId="{CE64095E-A236-4F11-A7D2-977890227C81}" type="pres">
      <dgm:prSet presAssocID="{F8F8CB63-B092-42B7-8AD1-8371FE58A96E}" presName="childText" presStyleLbl="conFgAcc1" presStyleIdx="2" presStyleCnt="4">
        <dgm:presLayoutVars>
          <dgm:bulletEnabled val="1"/>
        </dgm:presLayoutVars>
      </dgm:prSet>
      <dgm:spPr/>
    </dgm:pt>
    <dgm:pt modelId="{57D7F841-D975-4F39-B94B-F9690F692FB1}" type="pres">
      <dgm:prSet presAssocID="{7E81117F-F041-48D8-9359-006280E9ABC8}" presName="spaceBetweenRectangles" presStyleCnt="0"/>
      <dgm:spPr/>
    </dgm:pt>
    <dgm:pt modelId="{B255674C-900D-4A8C-8828-31068A5B96A7}" type="pres">
      <dgm:prSet presAssocID="{EA7A237C-D096-46A7-848C-4EB011C99482}" presName="parentLin" presStyleCnt="0"/>
      <dgm:spPr/>
    </dgm:pt>
    <dgm:pt modelId="{C9016F22-23F6-4809-A12B-EBE7FE87BCE0}" type="pres">
      <dgm:prSet presAssocID="{EA7A237C-D096-46A7-848C-4EB011C99482}" presName="parentLeftMargin" presStyleLbl="node1" presStyleIdx="2" presStyleCnt="4"/>
      <dgm:spPr/>
    </dgm:pt>
    <dgm:pt modelId="{A57F17BC-3B83-4108-AA21-4DAD8AD4E0B9}" type="pres">
      <dgm:prSet presAssocID="{EA7A237C-D096-46A7-848C-4EB011C99482}" presName="parentText" presStyleLbl="node1" presStyleIdx="3" presStyleCnt="4" custScaleX="124065">
        <dgm:presLayoutVars>
          <dgm:chMax val="0"/>
          <dgm:bulletEnabled val="1"/>
        </dgm:presLayoutVars>
      </dgm:prSet>
      <dgm:spPr/>
    </dgm:pt>
    <dgm:pt modelId="{70E0B7BF-AB04-4019-A76B-29500071E191}" type="pres">
      <dgm:prSet presAssocID="{EA7A237C-D096-46A7-848C-4EB011C99482}" presName="negativeSpace" presStyleCnt="0"/>
      <dgm:spPr/>
    </dgm:pt>
    <dgm:pt modelId="{1E51E182-29A9-4502-AA11-F0848619CBB3}" type="pres">
      <dgm:prSet presAssocID="{EA7A237C-D096-46A7-848C-4EB011C99482}" presName="childText" presStyleLbl="conFgAcc1" presStyleIdx="3" presStyleCnt="4">
        <dgm:presLayoutVars>
          <dgm:bulletEnabled val="1"/>
        </dgm:presLayoutVars>
      </dgm:prSet>
      <dgm:spPr/>
    </dgm:pt>
  </dgm:ptLst>
  <dgm:cxnLst>
    <dgm:cxn modelId="{F215F202-6E0B-40E4-8581-AD5E3090251F}" type="presOf" srcId="{2F7D3E52-2D3F-4C8D-915C-DC74D3673351}" destId="{E0CFBAE4-9421-462D-8250-A27F9BB873E6}" srcOrd="1" destOrd="0" presId="urn:microsoft.com/office/officeart/2005/8/layout/list1"/>
    <dgm:cxn modelId="{E9D9C811-A47D-4695-9618-35CB80012B7A}" type="presOf" srcId="{EA7A237C-D096-46A7-848C-4EB011C99482}" destId="{A57F17BC-3B83-4108-AA21-4DAD8AD4E0B9}" srcOrd="1" destOrd="0" presId="urn:microsoft.com/office/officeart/2005/8/layout/list1"/>
    <dgm:cxn modelId="{7092D720-6AB8-428E-A0BC-B87FC0FC23AC}" type="presOf" srcId="{BA5B45D8-8B97-43DB-9D79-A24E8ED2DD5E}" destId="{724CE11C-B167-4E5C-9A91-DA7688B16AA5}" srcOrd="0" destOrd="0" presId="urn:microsoft.com/office/officeart/2005/8/layout/list1"/>
    <dgm:cxn modelId="{93B93547-FE7D-41EB-BED9-CA72655B39EE}" srcId="{BA5B45D8-8B97-43DB-9D79-A24E8ED2DD5E}" destId="{2F7D3E52-2D3F-4C8D-915C-DC74D3673351}" srcOrd="0" destOrd="0" parTransId="{F21A1E83-B104-4D16-9502-1F0E79F33D00}" sibTransId="{25D6E06A-3E89-44D5-BC9A-DAFCC43118D2}"/>
    <dgm:cxn modelId="{DFF19F6D-22C3-4B58-8DF2-EECACB241887}" type="presOf" srcId="{2F7D3E52-2D3F-4C8D-915C-DC74D3673351}" destId="{C27CE345-AE09-4256-A785-543BD2EE55EF}" srcOrd="0" destOrd="0" presId="urn:microsoft.com/office/officeart/2005/8/layout/list1"/>
    <dgm:cxn modelId="{B592C770-4D89-4CF6-8935-329D55A81AE2}" srcId="{BA5B45D8-8B97-43DB-9D79-A24E8ED2DD5E}" destId="{F8F8CB63-B092-42B7-8AD1-8371FE58A96E}" srcOrd="2" destOrd="0" parTransId="{70248643-0622-475E-937E-C68051FB6E7D}" sibTransId="{7E81117F-F041-48D8-9359-006280E9ABC8}"/>
    <dgm:cxn modelId="{FBC18694-A41D-4107-9F62-22D78663BFE6}" type="presOf" srcId="{2A9F37DF-D287-4EFF-B9FD-8CE4BB4CDDD6}" destId="{052B0A19-3A53-494E-A7EC-AF9FEDE287AD}" srcOrd="0" destOrd="0" presId="urn:microsoft.com/office/officeart/2005/8/layout/list1"/>
    <dgm:cxn modelId="{7C9CBBA4-4836-414F-BBCE-BB3DC59A9A60}" type="presOf" srcId="{EA7A237C-D096-46A7-848C-4EB011C99482}" destId="{C9016F22-23F6-4809-A12B-EBE7FE87BCE0}" srcOrd="0" destOrd="0" presId="urn:microsoft.com/office/officeart/2005/8/layout/list1"/>
    <dgm:cxn modelId="{F91E21C4-6BC5-4D95-BA5B-E17BCFA6DDCB}" type="presOf" srcId="{F8F8CB63-B092-42B7-8AD1-8371FE58A96E}" destId="{3A6D7583-40A7-4852-97B9-95B99996E88F}" srcOrd="1" destOrd="0" presId="urn:microsoft.com/office/officeart/2005/8/layout/list1"/>
    <dgm:cxn modelId="{DD4FE7C6-EF35-403E-B227-89CBF63CD59D}" type="presOf" srcId="{2A9F37DF-D287-4EFF-B9FD-8CE4BB4CDDD6}" destId="{D39189AE-0C38-46AE-A684-0BEE329957FA}" srcOrd="1" destOrd="0" presId="urn:microsoft.com/office/officeart/2005/8/layout/list1"/>
    <dgm:cxn modelId="{9A44E0C7-0987-4A94-9C91-3A2BA01E9DE1}" type="presOf" srcId="{F8F8CB63-B092-42B7-8AD1-8371FE58A96E}" destId="{74578AEB-A40D-4EE5-AE79-EE533834575D}" srcOrd="0" destOrd="0" presId="urn:microsoft.com/office/officeart/2005/8/layout/list1"/>
    <dgm:cxn modelId="{6634C4F3-0964-4722-83CB-35697C2AA08F}" srcId="{BA5B45D8-8B97-43DB-9D79-A24E8ED2DD5E}" destId="{EA7A237C-D096-46A7-848C-4EB011C99482}" srcOrd="3" destOrd="0" parTransId="{E819D2FD-4254-4395-AA38-A34E0307FA36}" sibTransId="{9B79011C-364D-4F6D-B258-826785DA9130}"/>
    <dgm:cxn modelId="{BED6FFF8-5470-4FED-A42F-074BA8725A30}" srcId="{BA5B45D8-8B97-43DB-9D79-A24E8ED2DD5E}" destId="{2A9F37DF-D287-4EFF-B9FD-8CE4BB4CDDD6}" srcOrd="1" destOrd="0" parTransId="{D15B20FC-E47A-4C9F-A4FC-475426DAEDE5}" sibTransId="{6FF7CE13-6F8F-4FF4-87DE-196DF5F125A6}"/>
    <dgm:cxn modelId="{DADBF84E-CC17-4DF2-8CD2-27BE763B4846}" type="presParOf" srcId="{724CE11C-B167-4E5C-9A91-DA7688B16AA5}" destId="{6211823E-5DE7-4EDD-B97B-140979E6C184}" srcOrd="0" destOrd="0" presId="urn:microsoft.com/office/officeart/2005/8/layout/list1"/>
    <dgm:cxn modelId="{33F3C614-BDE0-4477-8CA7-07A41988DEFA}" type="presParOf" srcId="{6211823E-5DE7-4EDD-B97B-140979E6C184}" destId="{C27CE345-AE09-4256-A785-543BD2EE55EF}" srcOrd="0" destOrd="0" presId="urn:microsoft.com/office/officeart/2005/8/layout/list1"/>
    <dgm:cxn modelId="{280AC215-23E0-4A10-8377-8BA0144C958B}" type="presParOf" srcId="{6211823E-5DE7-4EDD-B97B-140979E6C184}" destId="{E0CFBAE4-9421-462D-8250-A27F9BB873E6}" srcOrd="1" destOrd="0" presId="urn:microsoft.com/office/officeart/2005/8/layout/list1"/>
    <dgm:cxn modelId="{9F96E21F-D95B-4731-BAA7-762A3CA3D222}" type="presParOf" srcId="{724CE11C-B167-4E5C-9A91-DA7688B16AA5}" destId="{6E29081C-0319-42F1-8F92-B66094F3F5D0}" srcOrd="1" destOrd="0" presId="urn:microsoft.com/office/officeart/2005/8/layout/list1"/>
    <dgm:cxn modelId="{4B53323C-959C-4D93-BFED-172A20639F36}" type="presParOf" srcId="{724CE11C-B167-4E5C-9A91-DA7688B16AA5}" destId="{5558C8FC-704F-4441-B7BD-5EBB89300CE5}" srcOrd="2" destOrd="0" presId="urn:microsoft.com/office/officeart/2005/8/layout/list1"/>
    <dgm:cxn modelId="{3A177371-6EEA-47A0-AF4D-223FA3F01706}" type="presParOf" srcId="{724CE11C-B167-4E5C-9A91-DA7688B16AA5}" destId="{BBCAFE86-A091-4E32-839B-457D98DDB194}" srcOrd="3" destOrd="0" presId="urn:microsoft.com/office/officeart/2005/8/layout/list1"/>
    <dgm:cxn modelId="{AEC0DCA6-B043-4817-BBAB-55EF034242B5}" type="presParOf" srcId="{724CE11C-B167-4E5C-9A91-DA7688B16AA5}" destId="{649767DF-F205-439F-B8F8-9AEDF78823D4}" srcOrd="4" destOrd="0" presId="urn:microsoft.com/office/officeart/2005/8/layout/list1"/>
    <dgm:cxn modelId="{07EED462-ED14-4601-98E3-F0894F58FA35}" type="presParOf" srcId="{649767DF-F205-439F-B8F8-9AEDF78823D4}" destId="{052B0A19-3A53-494E-A7EC-AF9FEDE287AD}" srcOrd="0" destOrd="0" presId="urn:microsoft.com/office/officeart/2005/8/layout/list1"/>
    <dgm:cxn modelId="{D568186A-DDAE-45AA-9AB6-8B9F44DF536E}" type="presParOf" srcId="{649767DF-F205-439F-B8F8-9AEDF78823D4}" destId="{D39189AE-0C38-46AE-A684-0BEE329957FA}" srcOrd="1" destOrd="0" presId="urn:microsoft.com/office/officeart/2005/8/layout/list1"/>
    <dgm:cxn modelId="{0442C914-0D10-463A-946D-C0525660C406}" type="presParOf" srcId="{724CE11C-B167-4E5C-9A91-DA7688B16AA5}" destId="{60BB3A43-356D-46CA-975F-FB13338493EF}" srcOrd="5" destOrd="0" presId="urn:microsoft.com/office/officeart/2005/8/layout/list1"/>
    <dgm:cxn modelId="{CDF47A8C-2CA3-4973-BEF4-3AF0ADA75FCE}" type="presParOf" srcId="{724CE11C-B167-4E5C-9A91-DA7688B16AA5}" destId="{B0E230F4-1F45-4F9C-AB7D-FC0384404D5A}" srcOrd="6" destOrd="0" presId="urn:microsoft.com/office/officeart/2005/8/layout/list1"/>
    <dgm:cxn modelId="{78267613-9074-48EE-B0BE-9AE73121C7BF}" type="presParOf" srcId="{724CE11C-B167-4E5C-9A91-DA7688B16AA5}" destId="{E8D96B88-1AA8-40DD-BBB2-7B7C6B04EB0C}" srcOrd="7" destOrd="0" presId="urn:microsoft.com/office/officeart/2005/8/layout/list1"/>
    <dgm:cxn modelId="{A0702AAA-CBFF-4F22-846D-68B89872AE4E}" type="presParOf" srcId="{724CE11C-B167-4E5C-9A91-DA7688B16AA5}" destId="{83BBC6FD-D7FA-4B82-A6BA-887441DABE94}" srcOrd="8" destOrd="0" presId="urn:microsoft.com/office/officeart/2005/8/layout/list1"/>
    <dgm:cxn modelId="{A8420586-0E37-40EA-90D4-03CC9EAF7410}" type="presParOf" srcId="{83BBC6FD-D7FA-4B82-A6BA-887441DABE94}" destId="{74578AEB-A40D-4EE5-AE79-EE533834575D}" srcOrd="0" destOrd="0" presId="urn:microsoft.com/office/officeart/2005/8/layout/list1"/>
    <dgm:cxn modelId="{6F69D56D-D72F-4B95-8A2E-53F99FB35D9B}" type="presParOf" srcId="{83BBC6FD-D7FA-4B82-A6BA-887441DABE94}" destId="{3A6D7583-40A7-4852-97B9-95B99996E88F}" srcOrd="1" destOrd="0" presId="urn:microsoft.com/office/officeart/2005/8/layout/list1"/>
    <dgm:cxn modelId="{6911472A-4331-46C2-9733-413C45C3724E}" type="presParOf" srcId="{724CE11C-B167-4E5C-9A91-DA7688B16AA5}" destId="{6843BAA2-265C-49E5-B5EA-A4C86817209D}" srcOrd="9" destOrd="0" presId="urn:microsoft.com/office/officeart/2005/8/layout/list1"/>
    <dgm:cxn modelId="{12521BF3-7AC6-408A-BDE8-9E18955374BA}" type="presParOf" srcId="{724CE11C-B167-4E5C-9A91-DA7688B16AA5}" destId="{CE64095E-A236-4F11-A7D2-977890227C81}" srcOrd="10" destOrd="0" presId="urn:microsoft.com/office/officeart/2005/8/layout/list1"/>
    <dgm:cxn modelId="{211EEADB-C2D6-4700-803F-97C05C363CCE}" type="presParOf" srcId="{724CE11C-B167-4E5C-9A91-DA7688B16AA5}" destId="{57D7F841-D975-4F39-B94B-F9690F692FB1}" srcOrd="11" destOrd="0" presId="urn:microsoft.com/office/officeart/2005/8/layout/list1"/>
    <dgm:cxn modelId="{7263E501-4AB1-4C4B-8217-9D407647A113}" type="presParOf" srcId="{724CE11C-B167-4E5C-9A91-DA7688B16AA5}" destId="{B255674C-900D-4A8C-8828-31068A5B96A7}" srcOrd="12" destOrd="0" presId="urn:microsoft.com/office/officeart/2005/8/layout/list1"/>
    <dgm:cxn modelId="{6E67D217-CB36-4BAA-93DB-58EB3A5AFD61}" type="presParOf" srcId="{B255674C-900D-4A8C-8828-31068A5B96A7}" destId="{C9016F22-23F6-4809-A12B-EBE7FE87BCE0}" srcOrd="0" destOrd="0" presId="urn:microsoft.com/office/officeart/2005/8/layout/list1"/>
    <dgm:cxn modelId="{A62521DA-BE6A-4ABA-9EF3-5D9215A98E53}" type="presParOf" srcId="{B255674C-900D-4A8C-8828-31068A5B96A7}" destId="{A57F17BC-3B83-4108-AA21-4DAD8AD4E0B9}" srcOrd="1" destOrd="0" presId="urn:microsoft.com/office/officeart/2005/8/layout/list1"/>
    <dgm:cxn modelId="{358958E7-0030-4491-A0B6-3F86D618A362}" type="presParOf" srcId="{724CE11C-B167-4E5C-9A91-DA7688B16AA5}" destId="{70E0B7BF-AB04-4019-A76B-29500071E191}" srcOrd="13" destOrd="0" presId="urn:microsoft.com/office/officeart/2005/8/layout/list1"/>
    <dgm:cxn modelId="{27110683-0447-4338-B56E-72D8A802FEF5}" type="presParOf" srcId="{724CE11C-B167-4E5C-9A91-DA7688B16AA5}" destId="{1E51E182-29A9-4502-AA11-F0848619CBB3}"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68E649A-508C-49A8-995F-1B47F684DDFB}"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1E0712A2-7EA3-4AD7-ACE3-D63C6F1DA616}">
      <dgm:prSet phldrT="[文本]"/>
      <dgm:spPr/>
      <dgm:t>
        <a:bodyPr/>
        <a:lstStyle/>
        <a:p>
          <a:r>
            <a:rPr lang="zh-CN" altLang="en-US" dirty="0"/>
            <a:t>方法</a:t>
          </a:r>
        </a:p>
      </dgm:t>
    </dgm:pt>
    <dgm:pt modelId="{10C86E88-DA6E-4120-9607-45F5BEA255C7}" type="parTrans" cxnId="{A1290713-6C26-41EC-BCD8-F2C89CEC1A26}">
      <dgm:prSet/>
      <dgm:spPr/>
      <dgm:t>
        <a:bodyPr/>
        <a:lstStyle/>
        <a:p>
          <a:endParaRPr lang="zh-CN" altLang="en-US"/>
        </a:p>
      </dgm:t>
    </dgm:pt>
    <dgm:pt modelId="{577062DF-9D14-4175-BF85-6889620B8C84}" type="sibTrans" cxnId="{A1290713-6C26-41EC-BCD8-F2C89CEC1A26}">
      <dgm:prSet/>
      <dgm:spPr/>
      <dgm:t>
        <a:bodyPr/>
        <a:lstStyle/>
        <a:p>
          <a:endParaRPr lang="zh-CN" altLang="en-US"/>
        </a:p>
      </dgm:t>
    </dgm:pt>
    <dgm:pt modelId="{74291C0F-4FC1-4B84-97BE-18EFBBD6CAEE}">
      <dgm:prSet phldrT="[文本]"/>
      <dgm:spPr/>
      <dgm:t>
        <a:bodyPr/>
        <a:lstStyle/>
        <a:p>
          <a:r>
            <a:rPr lang="zh-CN" altLang="zh-CN" dirty="0"/>
            <a:t>完成软件开发的各项任务的技术方法，回答“怎样做”的问题</a:t>
          </a:r>
          <a:endParaRPr lang="zh-CN" altLang="en-US" dirty="0"/>
        </a:p>
      </dgm:t>
    </dgm:pt>
    <dgm:pt modelId="{25341D47-42FD-4CDF-8F47-77EE84A6F080}" type="parTrans" cxnId="{650A5E8D-5215-4DE6-8BB6-68A96FD2B611}">
      <dgm:prSet/>
      <dgm:spPr/>
      <dgm:t>
        <a:bodyPr/>
        <a:lstStyle/>
        <a:p>
          <a:endParaRPr lang="zh-CN" altLang="en-US"/>
        </a:p>
      </dgm:t>
    </dgm:pt>
    <dgm:pt modelId="{F3A9ED86-AEFB-414C-891E-CFDCDB83DD0F}" type="sibTrans" cxnId="{650A5E8D-5215-4DE6-8BB6-68A96FD2B611}">
      <dgm:prSet/>
      <dgm:spPr/>
      <dgm:t>
        <a:bodyPr/>
        <a:lstStyle/>
        <a:p>
          <a:endParaRPr lang="zh-CN" altLang="en-US"/>
        </a:p>
      </dgm:t>
    </dgm:pt>
    <dgm:pt modelId="{FABE0D5B-5FF3-4BDC-B84B-63281AF481DB}">
      <dgm:prSet phldrT="[文本]"/>
      <dgm:spPr/>
      <dgm:t>
        <a:bodyPr/>
        <a:lstStyle/>
        <a:p>
          <a:r>
            <a:rPr lang="zh-CN" altLang="en-US" dirty="0"/>
            <a:t>工具</a:t>
          </a:r>
        </a:p>
      </dgm:t>
    </dgm:pt>
    <dgm:pt modelId="{7428839D-D2E0-402C-AC04-89F6BB75EF0A}" type="parTrans" cxnId="{34ABB388-E60A-40AF-9584-918E104C5594}">
      <dgm:prSet/>
      <dgm:spPr/>
      <dgm:t>
        <a:bodyPr/>
        <a:lstStyle/>
        <a:p>
          <a:endParaRPr lang="zh-CN" altLang="en-US"/>
        </a:p>
      </dgm:t>
    </dgm:pt>
    <dgm:pt modelId="{42F2B569-B1F2-4C08-952B-29B3F7973FA7}" type="sibTrans" cxnId="{34ABB388-E60A-40AF-9584-918E104C5594}">
      <dgm:prSet/>
      <dgm:spPr/>
      <dgm:t>
        <a:bodyPr/>
        <a:lstStyle/>
        <a:p>
          <a:endParaRPr lang="zh-CN" altLang="en-US"/>
        </a:p>
      </dgm:t>
    </dgm:pt>
    <dgm:pt modelId="{8F38C00C-00C3-4B11-8F7E-F8EFCF615623}">
      <dgm:prSet phldrT="[文本]"/>
      <dgm:spPr/>
      <dgm:t>
        <a:bodyPr/>
        <a:lstStyle/>
        <a:p>
          <a:r>
            <a:rPr lang="zh-CN" altLang="zh-CN" dirty="0"/>
            <a:t>为运用方法而提供的自动的或半自动的软件工程支撑环境</a:t>
          </a:r>
          <a:endParaRPr lang="zh-CN" altLang="en-US" dirty="0"/>
        </a:p>
      </dgm:t>
    </dgm:pt>
    <dgm:pt modelId="{A9D756EB-FD1A-45E9-8FBA-AFB76F263675}" type="parTrans" cxnId="{E9AD60AA-E15C-480B-B2B9-2F76A958FB39}">
      <dgm:prSet/>
      <dgm:spPr/>
      <dgm:t>
        <a:bodyPr/>
        <a:lstStyle/>
        <a:p>
          <a:endParaRPr lang="zh-CN" altLang="en-US"/>
        </a:p>
      </dgm:t>
    </dgm:pt>
    <dgm:pt modelId="{4A6E651B-B0E7-4081-9667-EF842BEEDE7A}" type="sibTrans" cxnId="{E9AD60AA-E15C-480B-B2B9-2F76A958FB39}">
      <dgm:prSet/>
      <dgm:spPr/>
      <dgm:t>
        <a:bodyPr/>
        <a:lstStyle/>
        <a:p>
          <a:endParaRPr lang="zh-CN" altLang="en-US"/>
        </a:p>
      </dgm:t>
    </dgm:pt>
    <dgm:pt modelId="{CDD2DA0B-7181-4002-870B-C549EF95E7AB}">
      <dgm:prSet phldrT="[文本]"/>
      <dgm:spPr/>
      <dgm:t>
        <a:bodyPr/>
        <a:lstStyle/>
        <a:p>
          <a:r>
            <a:rPr lang="zh-CN" altLang="en-US" dirty="0"/>
            <a:t>过程</a:t>
          </a:r>
        </a:p>
      </dgm:t>
    </dgm:pt>
    <dgm:pt modelId="{D8D5C0D1-13BE-4BED-B2AC-D14482A6B3CB}" type="parTrans" cxnId="{1D59DAEB-0D72-4484-9508-88C2763E6389}">
      <dgm:prSet/>
      <dgm:spPr/>
      <dgm:t>
        <a:bodyPr/>
        <a:lstStyle/>
        <a:p>
          <a:endParaRPr lang="zh-CN" altLang="en-US"/>
        </a:p>
      </dgm:t>
    </dgm:pt>
    <dgm:pt modelId="{08610C27-CBFD-4AE6-B4AD-3C1E98C3BACA}" type="sibTrans" cxnId="{1D59DAEB-0D72-4484-9508-88C2763E6389}">
      <dgm:prSet/>
      <dgm:spPr/>
      <dgm:t>
        <a:bodyPr/>
        <a:lstStyle/>
        <a:p>
          <a:endParaRPr lang="zh-CN" altLang="en-US"/>
        </a:p>
      </dgm:t>
    </dgm:pt>
    <dgm:pt modelId="{176414DB-737A-4137-9758-3C75D473AAA5}">
      <dgm:prSet phldrT="[文本]"/>
      <dgm:spPr/>
      <dgm:t>
        <a:bodyPr/>
        <a:lstStyle/>
        <a:p>
          <a:r>
            <a:rPr lang="zh-CN" altLang="zh-CN" dirty="0"/>
            <a:t>为了获得高质量的软件所需要完成的一系列任务的框架，它规定了完成各项任务的工作步骤</a:t>
          </a:r>
          <a:endParaRPr lang="zh-CN" altLang="en-US" dirty="0"/>
        </a:p>
      </dgm:t>
    </dgm:pt>
    <dgm:pt modelId="{BCE781D9-AA67-4897-94DF-42A08DFDA7B9}" type="parTrans" cxnId="{4A5BC486-BB49-4D06-898B-0B8A2C4A6F27}">
      <dgm:prSet/>
      <dgm:spPr/>
      <dgm:t>
        <a:bodyPr/>
        <a:lstStyle/>
        <a:p>
          <a:endParaRPr lang="zh-CN" altLang="en-US"/>
        </a:p>
      </dgm:t>
    </dgm:pt>
    <dgm:pt modelId="{C4A89E4A-17B6-46B2-A8C0-DB5872266DBA}" type="sibTrans" cxnId="{4A5BC486-BB49-4D06-898B-0B8A2C4A6F27}">
      <dgm:prSet/>
      <dgm:spPr/>
      <dgm:t>
        <a:bodyPr/>
        <a:lstStyle/>
        <a:p>
          <a:endParaRPr lang="zh-CN" altLang="en-US"/>
        </a:p>
      </dgm:t>
    </dgm:pt>
    <dgm:pt modelId="{89C7B2E7-7B3B-480C-8FBF-1074F96463C6}" type="pres">
      <dgm:prSet presAssocID="{C68E649A-508C-49A8-995F-1B47F684DDFB}" presName="Name0" presStyleCnt="0">
        <dgm:presLayoutVars>
          <dgm:dir/>
          <dgm:animLvl val="lvl"/>
          <dgm:resizeHandles val="exact"/>
        </dgm:presLayoutVars>
      </dgm:prSet>
      <dgm:spPr/>
    </dgm:pt>
    <dgm:pt modelId="{2156C51A-0E94-440C-984E-9B8C215494AB}" type="pres">
      <dgm:prSet presAssocID="{1E0712A2-7EA3-4AD7-ACE3-D63C6F1DA616}" presName="composite" presStyleCnt="0"/>
      <dgm:spPr/>
    </dgm:pt>
    <dgm:pt modelId="{739CF035-599C-45C8-8986-60F7E368AC33}" type="pres">
      <dgm:prSet presAssocID="{1E0712A2-7EA3-4AD7-ACE3-D63C6F1DA616}" presName="parTx" presStyleLbl="alignNode1" presStyleIdx="0" presStyleCnt="3">
        <dgm:presLayoutVars>
          <dgm:chMax val="0"/>
          <dgm:chPref val="0"/>
          <dgm:bulletEnabled val="1"/>
        </dgm:presLayoutVars>
      </dgm:prSet>
      <dgm:spPr/>
    </dgm:pt>
    <dgm:pt modelId="{D5BFFFDA-9B79-440E-80BD-DD5AEA07FC2C}" type="pres">
      <dgm:prSet presAssocID="{1E0712A2-7EA3-4AD7-ACE3-D63C6F1DA616}" presName="desTx" presStyleLbl="alignAccFollowNode1" presStyleIdx="0" presStyleCnt="3">
        <dgm:presLayoutVars>
          <dgm:bulletEnabled val="1"/>
        </dgm:presLayoutVars>
      </dgm:prSet>
      <dgm:spPr/>
    </dgm:pt>
    <dgm:pt modelId="{F9A184FC-AB49-4B2C-A806-A2DB8C34D759}" type="pres">
      <dgm:prSet presAssocID="{577062DF-9D14-4175-BF85-6889620B8C84}" presName="space" presStyleCnt="0"/>
      <dgm:spPr/>
    </dgm:pt>
    <dgm:pt modelId="{B7284B34-54ED-4D79-97DA-611D65044B01}" type="pres">
      <dgm:prSet presAssocID="{FABE0D5B-5FF3-4BDC-B84B-63281AF481DB}" presName="composite" presStyleCnt="0"/>
      <dgm:spPr/>
    </dgm:pt>
    <dgm:pt modelId="{95BD6C65-6973-46B3-9860-D657AAA3E7A0}" type="pres">
      <dgm:prSet presAssocID="{FABE0D5B-5FF3-4BDC-B84B-63281AF481DB}" presName="parTx" presStyleLbl="alignNode1" presStyleIdx="1" presStyleCnt="3">
        <dgm:presLayoutVars>
          <dgm:chMax val="0"/>
          <dgm:chPref val="0"/>
          <dgm:bulletEnabled val="1"/>
        </dgm:presLayoutVars>
      </dgm:prSet>
      <dgm:spPr/>
    </dgm:pt>
    <dgm:pt modelId="{A6047E0F-13B4-4819-A0CC-FF1EDB8F5B72}" type="pres">
      <dgm:prSet presAssocID="{FABE0D5B-5FF3-4BDC-B84B-63281AF481DB}" presName="desTx" presStyleLbl="alignAccFollowNode1" presStyleIdx="1" presStyleCnt="3">
        <dgm:presLayoutVars>
          <dgm:bulletEnabled val="1"/>
        </dgm:presLayoutVars>
      </dgm:prSet>
      <dgm:spPr/>
    </dgm:pt>
    <dgm:pt modelId="{C371B82F-1FB8-4B46-938E-1AF8EB55C051}" type="pres">
      <dgm:prSet presAssocID="{42F2B569-B1F2-4C08-952B-29B3F7973FA7}" presName="space" presStyleCnt="0"/>
      <dgm:spPr/>
    </dgm:pt>
    <dgm:pt modelId="{DDB2B8A0-C243-4E89-B49C-8AAB9A3E246C}" type="pres">
      <dgm:prSet presAssocID="{CDD2DA0B-7181-4002-870B-C549EF95E7AB}" presName="composite" presStyleCnt="0"/>
      <dgm:spPr/>
    </dgm:pt>
    <dgm:pt modelId="{DCA93226-2829-47A1-979D-9520F415F71F}" type="pres">
      <dgm:prSet presAssocID="{CDD2DA0B-7181-4002-870B-C549EF95E7AB}" presName="parTx" presStyleLbl="alignNode1" presStyleIdx="2" presStyleCnt="3">
        <dgm:presLayoutVars>
          <dgm:chMax val="0"/>
          <dgm:chPref val="0"/>
          <dgm:bulletEnabled val="1"/>
        </dgm:presLayoutVars>
      </dgm:prSet>
      <dgm:spPr/>
    </dgm:pt>
    <dgm:pt modelId="{B490F346-16EA-4A2A-B9B1-FF771DF50C31}" type="pres">
      <dgm:prSet presAssocID="{CDD2DA0B-7181-4002-870B-C549EF95E7AB}" presName="desTx" presStyleLbl="alignAccFollowNode1" presStyleIdx="2" presStyleCnt="3">
        <dgm:presLayoutVars>
          <dgm:bulletEnabled val="1"/>
        </dgm:presLayoutVars>
      </dgm:prSet>
      <dgm:spPr/>
    </dgm:pt>
  </dgm:ptLst>
  <dgm:cxnLst>
    <dgm:cxn modelId="{B802F50F-D6A0-4050-8A40-E87E3C546DAE}" type="presOf" srcId="{176414DB-737A-4137-9758-3C75D473AAA5}" destId="{B490F346-16EA-4A2A-B9B1-FF771DF50C31}" srcOrd="0" destOrd="0" presId="urn:microsoft.com/office/officeart/2005/8/layout/hList1"/>
    <dgm:cxn modelId="{A1290713-6C26-41EC-BCD8-F2C89CEC1A26}" srcId="{C68E649A-508C-49A8-995F-1B47F684DDFB}" destId="{1E0712A2-7EA3-4AD7-ACE3-D63C6F1DA616}" srcOrd="0" destOrd="0" parTransId="{10C86E88-DA6E-4120-9607-45F5BEA255C7}" sibTransId="{577062DF-9D14-4175-BF85-6889620B8C84}"/>
    <dgm:cxn modelId="{59408050-84E6-4CFE-8ACF-A2FEBD8CF4AD}" type="presOf" srcId="{1E0712A2-7EA3-4AD7-ACE3-D63C6F1DA616}" destId="{739CF035-599C-45C8-8986-60F7E368AC33}" srcOrd="0" destOrd="0" presId="urn:microsoft.com/office/officeart/2005/8/layout/hList1"/>
    <dgm:cxn modelId="{AE8BD562-C94C-4912-A6BD-97C1BA79DD04}" type="presOf" srcId="{74291C0F-4FC1-4B84-97BE-18EFBBD6CAEE}" destId="{D5BFFFDA-9B79-440E-80BD-DD5AEA07FC2C}" srcOrd="0" destOrd="0" presId="urn:microsoft.com/office/officeart/2005/8/layout/hList1"/>
    <dgm:cxn modelId="{9AB53C73-5FEA-4D29-BCF7-C8433E4703AD}" type="presOf" srcId="{C68E649A-508C-49A8-995F-1B47F684DDFB}" destId="{89C7B2E7-7B3B-480C-8FBF-1074F96463C6}" srcOrd="0" destOrd="0" presId="urn:microsoft.com/office/officeart/2005/8/layout/hList1"/>
    <dgm:cxn modelId="{4A5BC486-BB49-4D06-898B-0B8A2C4A6F27}" srcId="{CDD2DA0B-7181-4002-870B-C549EF95E7AB}" destId="{176414DB-737A-4137-9758-3C75D473AAA5}" srcOrd="0" destOrd="0" parTransId="{BCE781D9-AA67-4897-94DF-42A08DFDA7B9}" sibTransId="{C4A89E4A-17B6-46B2-A8C0-DB5872266DBA}"/>
    <dgm:cxn modelId="{34ABB388-E60A-40AF-9584-918E104C5594}" srcId="{C68E649A-508C-49A8-995F-1B47F684DDFB}" destId="{FABE0D5B-5FF3-4BDC-B84B-63281AF481DB}" srcOrd="1" destOrd="0" parTransId="{7428839D-D2E0-402C-AC04-89F6BB75EF0A}" sibTransId="{42F2B569-B1F2-4C08-952B-29B3F7973FA7}"/>
    <dgm:cxn modelId="{650A5E8D-5215-4DE6-8BB6-68A96FD2B611}" srcId="{1E0712A2-7EA3-4AD7-ACE3-D63C6F1DA616}" destId="{74291C0F-4FC1-4B84-97BE-18EFBBD6CAEE}" srcOrd="0" destOrd="0" parTransId="{25341D47-42FD-4CDF-8F47-77EE84A6F080}" sibTransId="{F3A9ED86-AEFB-414C-891E-CFDCDB83DD0F}"/>
    <dgm:cxn modelId="{E9AD60AA-E15C-480B-B2B9-2F76A958FB39}" srcId="{FABE0D5B-5FF3-4BDC-B84B-63281AF481DB}" destId="{8F38C00C-00C3-4B11-8F7E-F8EFCF615623}" srcOrd="0" destOrd="0" parTransId="{A9D756EB-FD1A-45E9-8FBA-AFB76F263675}" sibTransId="{4A6E651B-B0E7-4081-9667-EF842BEEDE7A}"/>
    <dgm:cxn modelId="{A3FD3FB7-5996-4728-BA1F-84561EB1B40D}" type="presOf" srcId="{CDD2DA0B-7181-4002-870B-C549EF95E7AB}" destId="{DCA93226-2829-47A1-979D-9520F415F71F}" srcOrd="0" destOrd="0" presId="urn:microsoft.com/office/officeart/2005/8/layout/hList1"/>
    <dgm:cxn modelId="{383B5ECC-8BD0-4B61-929E-51F5E62AEB4D}" type="presOf" srcId="{FABE0D5B-5FF3-4BDC-B84B-63281AF481DB}" destId="{95BD6C65-6973-46B3-9860-D657AAA3E7A0}" srcOrd="0" destOrd="0" presId="urn:microsoft.com/office/officeart/2005/8/layout/hList1"/>
    <dgm:cxn modelId="{1D59DAEB-0D72-4484-9508-88C2763E6389}" srcId="{C68E649A-508C-49A8-995F-1B47F684DDFB}" destId="{CDD2DA0B-7181-4002-870B-C549EF95E7AB}" srcOrd="2" destOrd="0" parTransId="{D8D5C0D1-13BE-4BED-B2AC-D14482A6B3CB}" sibTransId="{08610C27-CBFD-4AE6-B4AD-3C1E98C3BACA}"/>
    <dgm:cxn modelId="{E3179AED-F1F1-48CD-AD5D-5B4E45E154CF}" type="presOf" srcId="{8F38C00C-00C3-4B11-8F7E-F8EFCF615623}" destId="{A6047E0F-13B4-4819-A0CC-FF1EDB8F5B72}" srcOrd="0" destOrd="0" presId="urn:microsoft.com/office/officeart/2005/8/layout/hList1"/>
    <dgm:cxn modelId="{276F4CA0-5776-4C03-8B8C-5AFD2B412E02}" type="presParOf" srcId="{89C7B2E7-7B3B-480C-8FBF-1074F96463C6}" destId="{2156C51A-0E94-440C-984E-9B8C215494AB}" srcOrd="0" destOrd="0" presId="urn:microsoft.com/office/officeart/2005/8/layout/hList1"/>
    <dgm:cxn modelId="{284C32AD-AD83-4AC6-ADAA-25BEFCEF4EA9}" type="presParOf" srcId="{2156C51A-0E94-440C-984E-9B8C215494AB}" destId="{739CF035-599C-45C8-8986-60F7E368AC33}" srcOrd="0" destOrd="0" presId="urn:microsoft.com/office/officeart/2005/8/layout/hList1"/>
    <dgm:cxn modelId="{52CFA298-AE10-4F98-870C-E2EB067A89AA}" type="presParOf" srcId="{2156C51A-0E94-440C-984E-9B8C215494AB}" destId="{D5BFFFDA-9B79-440E-80BD-DD5AEA07FC2C}" srcOrd="1" destOrd="0" presId="urn:microsoft.com/office/officeart/2005/8/layout/hList1"/>
    <dgm:cxn modelId="{67A2AD3D-5AAE-449C-AB76-6407569E3D87}" type="presParOf" srcId="{89C7B2E7-7B3B-480C-8FBF-1074F96463C6}" destId="{F9A184FC-AB49-4B2C-A806-A2DB8C34D759}" srcOrd="1" destOrd="0" presId="urn:microsoft.com/office/officeart/2005/8/layout/hList1"/>
    <dgm:cxn modelId="{51822E75-DC16-4567-A7A9-0AA87343611D}" type="presParOf" srcId="{89C7B2E7-7B3B-480C-8FBF-1074F96463C6}" destId="{B7284B34-54ED-4D79-97DA-611D65044B01}" srcOrd="2" destOrd="0" presId="urn:microsoft.com/office/officeart/2005/8/layout/hList1"/>
    <dgm:cxn modelId="{6EBE0331-C59F-43E4-8769-59627EA5D00E}" type="presParOf" srcId="{B7284B34-54ED-4D79-97DA-611D65044B01}" destId="{95BD6C65-6973-46B3-9860-D657AAA3E7A0}" srcOrd="0" destOrd="0" presId="urn:microsoft.com/office/officeart/2005/8/layout/hList1"/>
    <dgm:cxn modelId="{B90E39BE-8639-4C67-9226-ABD839131E06}" type="presParOf" srcId="{B7284B34-54ED-4D79-97DA-611D65044B01}" destId="{A6047E0F-13B4-4819-A0CC-FF1EDB8F5B72}" srcOrd="1" destOrd="0" presId="urn:microsoft.com/office/officeart/2005/8/layout/hList1"/>
    <dgm:cxn modelId="{A05061C1-1E9B-40B5-A313-9BD1DC6CD9FE}" type="presParOf" srcId="{89C7B2E7-7B3B-480C-8FBF-1074F96463C6}" destId="{C371B82F-1FB8-4B46-938E-1AF8EB55C051}" srcOrd="3" destOrd="0" presId="urn:microsoft.com/office/officeart/2005/8/layout/hList1"/>
    <dgm:cxn modelId="{86445D3D-B0C5-4F8A-8318-4FEBF6D0D6BC}" type="presParOf" srcId="{89C7B2E7-7B3B-480C-8FBF-1074F96463C6}" destId="{DDB2B8A0-C243-4E89-B49C-8AAB9A3E246C}" srcOrd="4" destOrd="0" presId="urn:microsoft.com/office/officeart/2005/8/layout/hList1"/>
    <dgm:cxn modelId="{976EE707-E791-4E65-AAB6-C9793F2413DF}" type="presParOf" srcId="{DDB2B8A0-C243-4E89-B49C-8AAB9A3E246C}" destId="{DCA93226-2829-47A1-979D-9520F415F71F}" srcOrd="0" destOrd="0" presId="urn:microsoft.com/office/officeart/2005/8/layout/hList1"/>
    <dgm:cxn modelId="{D9412C96-9B05-4778-B5F2-E449DBA0BB1D}" type="presParOf" srcId="{DDB2B8A0-C243-4E89-B49C-8AAB9A3E246C}" destId="{B490F346-16EA-4A2A-B9B1-FF771DF50C3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1D76944-C2D9-4F5B-B0AF-188C25740C04}"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zh-CN" altLang="en-US"/>
        </a:p>
      </dgm:t>
    </dgm:pt>
    <dgm:pt modelId="{39F4A598-7E21-4C88-8EE2-A1D928E01CA1}">
      <dgm:prSet phldrT="[文本]" custT="1"/>
      <dgm:spPr/>
      <dgm:t>
        <a:bodyPr/>
        <a:lstStyle/>
        <a:p>
          <a:r>
            <a:rPr lang="zh-CN" altLang="zh-CN" sz="2000" dirty="0">
              <a:latin typeface="+mn-ea"/>
              <a:ea typeface="+mn-ea"/>
            </a:rPr>
            <a:t>把对象</a:t>
          </a:r>
          <a:r>
            <a:rPr lang="en-US" altLang="zh-CN" sz="2000" dirty="0">
              <a:latin typeface="+mn-ea"/>
              <a:ea typeface="+mn-ea"/>
            </a:rPr>
            <a:t>(object)</a:t>
          </a:r>
          <a:r>
            <a:rPr lang="zh-CN" altLang="zh-CN" sz="2000" dirty="0">
              <a:latin typeface="+mn-ea"/>
              <a:ea typeface="+mn-ea"/>
            </a:rPr>
            <a:t>作为融合了数据及在数据上的操作行为的统一的软件构件。</a:t>
          </a:r>
          <a:endParaRPr lang="zh-CN" altLang="en-US" sz="2000" dirty="0">
            <a:latin typeface="+mn-ea"/>
            <a:ea typeface="+mn-ea"/>
          </a:endParaRPr>
        </a:p>
      </dgm:t>
    </dgm:pt>
    <dgm:pt modelId="{9987AD6B-DEBA-496B-A99B-C20B8F902B2A}" type="parTrans" cxnId="{F4833355-1086-432C-95C5-217E6FFE1246}">
      <dgm:prSet/>
      <dgm:spPr/>
      <dgm:t>
        <a:bodyPr/>
        <a:lstStyle/>
        <a:p>
          <a:endParaRPr lang="zh-CN" altLang="en-US"/>
        </a:p>
      </dgm:t>
    </dgm:pt>
    <dgm:pt modelId="{40068F6A-CFA6-4AE8-9836-EEFE1D421181}" type="sibTrans" cxnId="{F4833355-1086-432C-95C5-217E6FFE1246}">
      <dgm:prSet/>
      <dgm:spPr/>
      <dgm:t>
        <a:bodyPr/>
        <a:lstStyle/>
        <a:p>
          <a:endParaRPr lang="zh-CN" altLang="en-US"/>
        </a:p>
      </dgm:t>
    </dgm:pt>
    <dgm:pt modelId="{77C28F67-3D69-477F-9201-37B5506C4544}">
      <dgm:prSet custT="1"/>
      <dgm:spPr/>
      <dgm:t>
        <a:bodyPr/>
        <a:lstStyle/>
        <a:p>
          <a:r>
            <a:rPr lang="zh-CN" altLang="zh-CN" sz="2000" dirty="0">
              <a:latin typeface="+mn-ea"/>
              <a:ea typeface="+mn-ea"/>
            </a:rPr>
            <a:t>把所有对象都划分成类</a:t>
          </a:r>
          <a:r>
            <a:rPr lang="en-US" altLang="zh-CN" sz="2000" dirty="0">
              <a:latin typeface="+mn-ea"/>
              <a:ea typeface="+mn-ea"/>
            </a:rPr>
            <a:t>(class)</a:t>
          </a:r>
          <a:r>
            <a:rPr lang="zh-CN" altLang="zh-CN" sz="2000" dirty="0">
              <a:latin typeface="+mn-ea"/>
              <a:ea typeface="+mn-ea"/>
            </a:rPr>
            <a:t>。</a:t>
          </a:r>
          <a:endParaRPr lang="en-US" altLang="zh-CN" sz="2000" dirty="0">
            <a:latin typeface="+mn-ea"/>
            <a:ea typeface="+mn-ea"/>
          </a:endParaRPr>
        </a:p>
      </dgm:t>
    </dgm:pt>
    <dgm:pt modelId="{76FDF507-6F96-4A9A-91E5-DA2A4481245A}" type="parTrans" cxnId="{7BA77A7D-AB7B-456C-A80A-139E55DE0702}">
      <dgm:prSet/>
      <dgm:spPr/>
      <dgm:t>
        <a:bodyPr/>
        <a:lstStyle/>
        <a:p>
          <a:endParaRPr lang="zh-CN" altLang="en-US"/>
        </a:p>
      </dgm:t>
    </dgm:pt>
    <dgm:pt modelId="{D13B0875-9C63-4C84-8BDD-61AF80D7650A}" type="sibTrans" cxnId="{7BA77A7D-AB7B-456C-A80A-139E55DE0702}">
      <dgm:prSet/>
      <dgm:spPr/>
      <dgm:t>
        <a:bodyPr/>
        <a:lstStyle/>
        <a:p>
          <a:endParaRPr lang="zh-CN" altLang="en-US"/>
        </a:p>
      </dgm:t>
    </dgm:pt>
    <dgm:pt modelId="{C25617E1-2B42-487F-BA15-79E34A4CC942}">
      <dgm:prSet custT="1"/>
      <dgm:spPr/>
      <dgm:t>
        <a:bodyPr/>
        <a:lstStyle/>
        <a:p>
          <a:r>
            <a:rPr lang="zh-CN" altLang="zh-CN" sz="2000" dirty="0">
              <a:latin typeface="+mn-ea"/>
              <a:ea typeface="+mn-ea"/>
            </a:rPr>
            <a:t>按照父类与子类的关系，把若干个相关类组成一个层次结构的系统。</a:t>
          </a:r>
          <a:endParaRPr lang="en-US" altLang="zh-CN" sz="2000" dirty="0">
            <a:latin typeface="+mn-ea"/>
            <a:ea typeface="+mn-ea"/>
          </a:endParaRPr>
        </a:p>
      </dgm:t>
    </dgm:pt>
    <dgm:pt modelId="{7575559A-3AC5-4137-9F2A-49C478AF7EAB}" type="parTrans" cxnId="{547A9186-1DFF-4BB9-878E-022EE7817214}">
      <dgm:prSet/>
      <dgm:spPr/>
      <dgm:t>
        <a:bodyPr/>
        <a:lstStyle/>
        <a:p>
          <a:endParaRPr lang="zh-CN" altLang="en-US"/>
        </a:p>
      </dgm:t>
    </dgm:pt>
    <dgm:pt modelId="{14B21892-F3FF-46D7-95CE-6D555FE62C92}" type="sibTrans" cxnId="{547A9186-1DFF-4BB9-878E-022EE7817214}">
      <dgm:prSet/>
      <dgm:spPr/>
      <dgm:t>
        <a:bodyPr/>
        <a:lstStyle/>
        <a:p>
          <a:endParaRPr lang="zh-CN" altLang="en-US"/>
        </a:p>
      </dgm:t>
    </dgm:pt>
    <dgm:pt modelId="{2849FD2B-E5B3-415B-B31D-320399B13CEA}">
      <dgm:prSet custT="1"/>
      <dgm:spPr/>
      <dgm:t>
        <a:bodyPr/>
        <a:lstStyle/>
        <a:p>
          <a:r>
            <a:rPr lang="zh-CN" altLang="zh-CN" sz="2000" dirty="0">
              <a:latin typeface="+mn-ea"/>
              <a:ea typeface="+mn-ea"/>
            </a:rPr>
            <a:t>对象彼此间仅能通过发送消息互相联系。</a:t>
          </a:r>
          <a:endParaRPr lang="en-US" altLang="zh-CN" sz="2000" dirty="0">
            <a:latin typeface="+mn-ea"/>
            <a:ea typeface="+mn-ea"/>
          </a:endParaRPr>
        </a:p>
      </dgm:t>
    </dgm:pt>
    <dgm:pt modelId="{59E65D7F-E2E6-42AF-B57B-00B77F8DECE1}" type="parTrans" cxnId="{A5EF76A5-4727-4A44-AA91-B3A30B611272}">
      <dgm:prSet/>
      <dgm:spPr/>
      <dgm:t>
        <a:bodyPr/>
        <a:lstStyle/>
        <a:p>
          <a:endParaRPr lang="zh-CN" altLang="en-US"/>
        </a:p>
      </dgm:t>
    </dgm:pt>
    <dgm:pt modelId="{661C61CA-9B0A-4776-BCD1-EF07FD218531}" type="sibTrans" cxnId="{A5EF76A5-4727-4A44-AA91-B3A30B611272}">
      <dgm:prSet/>
      <dgm:spPr/>
      <dgm:t>
        <a:bodyPr/>
        <a:lstStyle/>
        <a:p>
          <a:endParaRPr lang="zh-CN" altLang="en-US"/>
        </a:p>
      </dgm:t>
    </dgm:pt>
    <dgm:pt modelId="{1DD02579-F0BE-4996-8916-F10A75719830}" type="pres">
      <dgm:prSet presAssocID="{51D76944-C2D9-4F5B-B0AF-188C25740C04}" presName="linear" presStyleCnt="0">
        <dgm:presLayoutVars>
          <dgm:dir/>
          <dgm:animLvl val="lvl"/>
          <dgm:resizeHandles val="exact"/>
        </dgm:presLayoutVars>
      </dgm:prSet>
      <dgm:spPr/>
    </dgm:pt>
    <dgm:pt modelId="{857C6270-C15A-4B92-9416-15F89EEAD3E2}" type="pres">
      <dgm:prSet presAssocID="{39F4A598-7E21-4C88-8EE2-A1D928E01CA1}" presName="parentLin" presStyleCnt="0"/>
      <dgm:spPr/>
    </dgm:pt>
    <dgm:pt modelId="{B0A5D8B8-39F4-43F8-B081-CF65C38B75AF}" type="pres">
      <dgm:prSet presAssocID="{39F4A598-7E21-4C88-8EE2-A1D928E01CA1}" presName="parentLeftMargin" presStyleLbl="node1" presStyleIdx="0" presStyleCnt="4"/>
      <dgm:spPr/>
    </dgm:pt>
    <dgm:pt modelId="{123861F5-998E-4474-9631-53EB8998C936}" type="pres">
      <dgm:prSet presAssocID="{39F4A598-7E21-4C88-8EE2-A1D928E01CA1}" presName="parentText" presStyleLbl="node1" presStyleIdx="0" presStyleCnt="4">
        <dgm:presLayoutVars>
          <dgm:chMax val="0"/>
          <dgm:bulletEnabled val="1"/>
        </dgm:presLayoutVars>
      </dgm:prSet>
      <dgm:spPr/>
    </dgm:pt>
    <dgm:pt modelId="{02A76C19-9543-4C29-8620-FA3FD912B245}" type="pres">
      <dgm:prSet presAssocID="{39F4A598-7E21-4C88-8EE2-A1D928E01CA1}" presName="negativeSpace" presStyleCnt="0"/>
      <dgm:spPr/>
    </dgm:pt>
    <dgm:pt modelId="{B45FBBE9-3585-441D-A623-249458CD702F}" type="pres">
      <dgm:prSet presAssocID="{39F4A598-7E21-4C88-8EE2-A1D928E01CA1}" presName="childText" presStyleLbl="conFgAcc1" presStyleIdx="0" presStyleCnt="4">
        <dgm:presLayoutVars>
          <dgm:bulletEnabled val="1"/>
        </dgm:presLayoutVars>
      </dgm:prSet>
      <dgm:spPr/>
    </dgm:pt>
    <dgm:pt modelId="{A42E806B-F23A-4EEF-859D-F8887C4F6A86}" type="pres">
      <dgm:prSet presAssocID="{40068F6A-CFA6-4AE8-9836-EEFE1D421181}" presName="spaceBetweenRectangles" presStyleCnt="0"/>
      <dgm:spPr/>
    </dgm:pt>
    <dgm:pt modelId="{C9D4D9BC-9609-4E6C-9C7C-BB6D576A872B}" type="pres">
      <dgm:prSet presAssocID="{77C28F67-3D69-477F-9201-37B5506C4544}" presName="parentLin" presStyleCnt="0"/>
      <dgm:spPr/>
    </dgm:pt>
    <dgm:pt modelId="{3B86F228-FEF2-4FA4-AB29-3990690A59FB}" type="pres">
      <dgm:prSet presAssocID="{77C28F67-3D69-477F-9201-37B5506C4544}" presName="parentLeftMargin" presStyleLbl="node1" presStyleIdx="0" presStyleCnt="4"/>
      <dgm:spPr/>
    </dgm:pt>
    <dgm:pt modelId="{8B88C468-A2C9-4BE8-8979-3D952CE2A791}" type="pres">
      <dgm:prSet presAssocID="{77C28F67-3D69-477F-9201-37B5506C4544}" presName="parentText" presStyleLbl="node1" presStyleIdx="1" presStyleCnt="4">
        <dgm:presLayoutVars>
          <dgm:chMax val="0"/>
          <dgm:bulletEnabled val="1"/>
        </dgm:presLayoutVars>
      </dgm:prSet>
      <dgm:spPr/>
    </dgm:pt>
    <dgm:pt modelId="{9B777B92-EA15-4B2B-AF62-89956AD0C1E7}" type="pres">
      <dgm:prSet presAssocID="{77C28F67-3D69-477F-9201-37B5506C4544}" presName="negativeSpace" presStyleCnt="0"/>
      <dgm:spPr/>
    </dgm:pt>
    <dgm:pt modelId="{6A437B38-A84A-47DA-BFA3-97FFA06028D4}" type="pres">
      <dgm:prSet presAssocID="{77C28F67-3D69-477F-9201-37B5506C4544}" presName="childText" presStyleLbl="conFgAcc1" presStyleIdx="1" presStyleCnt="4">
        <dgm:presLayoutVars>
          <dgm:bulletEnabled val="1"/>
        </dgm:presLayoutVars>
      </dgm:prSet>
      <dgm:spPr/>
    </dgm:pt>
    <dgm:pt modelId="{E956EDD0-1B89-4FE7-81A3-F4E9DB6D0A4B}" type="pres">
      <dgm:prSet presAssocID="{D13B0875-9C63-4C84-8BDD-61AF80D7650A}" presName="spaceBetweenRectangles" presStyleCnt="0"/>
      <dgm:spPr/>
    </dgm:pt>
    <dgm:pt modelId="{7E4FAD11-083F-4081-B7EB-DC7EE9292D22}" type="pres">
      <dgm:prSet presAssocID="{C25617E1-2B42-487F-BA15-79E34A4CC942}" presName="parentLin" presStyleCnt="0"/>
      <dgm:spPr/>
    </dgm:pt>
    <dgm:pt modelId="{7C0B4A4E-9675-4AAD-9F75-CA220D2985E9}" type="pres">
      <dgm:prSet presAssocID="{C25617E1-2B42-487F-BA15-79E34A4CC942}" presName="parentLeftMargin" presStyleLbl="node1" presStyleIdx="1" presStyleCnt="4"/>
      <dgm:spPr/>
    </dgm:pt>
    <dgm:pt modelId="{CE79F149-D1E3-4584-B29F-B4D4577CF599}" type="pres">
      <dgm:prSet presAssocID="{C25617E1-2B42-487F-BA15-79E34A4CC942}" presName="parentText" presStyleLbl="node1" presStyleIdx="2" presStyleCnt="4">
        <dgm:presLayoutVars>
          <dgm:chMax val="0"/>
          <dgm:bulletEnabled val="1"/>
        </dgm:presLayoutVars>
      </dgm:prSet>
      <dgm:spPr/>
    </dgm:pt>
    <dgm:pt modelId="{85DA3280-8705-454E-B18D-75E30DEE1E3C}" type="pres">
      <dgm:prSet presAssocID="{C25617E1-2B42-487F-BA15-79E34A4CC942}" presName="negativeSpace" presStyleCnt="0"/>
      <dgm:spPr/>
    </dgm:pt>
    <dgm:pt modelId="{D2272F3B-4AB2-42C6-A605-1F21DEC27D1A}" type="pres">
      <dgm:prSet presAssocID="{C25617E1-2B42-487F-BA15-79E34A4CC942}" presName="childText" presStyleLbl="conFgAcc1" presStyleIdx="2" presStyleCnt="4">
        <dgm:presLayoutVars>
          <dgm:bulletEnabled val="1"/>
        </dgm:presLayoutVars>
      </dgm:prSet>
      <dgm:spPr/>
    </dgm:pt>
    <dgm:pt modelId="{41B44D87-A8FA-4346-9C7E-9E55F1A18A5D}" type="pres">
      <dgm:prSet presAssocID="{14B21892-F3FF-46D7-95CE-6D555FE62C92}" presName="spaceBetweenRectangles" presStyleCnt="0"/>
      <dgm:spPr/>
    </dgm:pt>
    <dgm:pt modelId="{DDC3676C-5641-4AB4-B221-3C80946E9074}" type="pres">
      <dgm:prSet presAssocID="{2849FD2B-E5B3-415B-B31D-320399B13CEA}" presName="parentLin" presStyleCnt="0"/>
      <dgm:spPr/>
    </dgm:pt>
    <dgm:pt modelId="{559FAFFC-13CF-451D-B0DB-0A13C668D2FD}" type="pres">
      <dgm:prSet presAssocID="{2849FD2B-E5B3-415B-B31D-320399B13CEA}" presName="parentLeftMargin" presStyleLbl="node1" presStyleIdx="2" presStyleCnt="4"/>
      <dgm:spPr/>
    </dgm:pt>
    <dgm:pt modelId="{74FA7AA8-CA2B-47B8-86D2-BD7647B58A39}" type="pres">
      <dgm:prSet presAssocID="{2849FD2B-E5B3-415B-B31D-320399B13CEA}" presName="parentText" presStyleLbl="node1" presStyleIdx="3" presStyleCnt="4">
        <dgm:presLayoutVars>
          <dgm:chMax val="0"/>
          <dgm:bulletEnabled val="1"/>
        </dgm:presLayoutVars>
      </dgm:prSet>
      <dgm:spPr/>
    </dgm:pt>
    <dgm:pt modelId="{507A630E-8ECB-4E0C-8FD5-A3F00B3FAEDF}" type="pres">
      <dgm:prSet presAssocID="{2849FD2B-E5B3-415B-B31D-320399B13CEA}" presName="negativeSpace" presStyleCnt="0"/>
      <dgm:spPr/>
    </dgm:pt>
    <dgm:pt modelId="{435C1CB8-EDC4-4F33-9444-0552A9B9CE5A}" type="pres">
      <dgm:prSet presAssocID="{2849FD2B-E5B3-415B-B31D-320399B13CEA}" presName="childText" presStyleLbl="conFgAcc1" presStyleIdx="3" presStyleCnt="4">
        <dgm:presLayoutVars>
          <dgm:bulletEnabled val="1"/>
        </dgm:presLayoutVars>
      </dgm:prSet>
      <dgm:spPr/>
    </dgm:pt>
  </dgm:ptLst>
  <dgm:cxnLst>
    <dgm:cxn modelId="{901F111F-9254-42B5-A7AD-3AE2F08D37E3}" type="presOf" srcId="{77C28F67-3D69-477F-9201-37B5506C4544}" destId="{3B86F228-FEF2-4FA4-AB29-3990690A59FB}" srcOrd="0" destOrd="0" presId="urn:microsoft.com/office/officeart/2005/8/layout/list1"/>
    <dgm:cxn modelId="{6DCF732F-4FB6-4081-80BD-FE679332F40A}" type="presOf" srcId="{2849FD2B-E5B3-415B-B31D-320399B13CEA}" destId="{74FA7AA8-CA2B-47B8-86D2-BD7647B58A39}" srcOrd="1" destOrd="0" presId="urn:microsoft.com/office/officeart/2005/8/layout/list1"/>
    <dgm:cxn modelId="{63FA923E-6010-46B1-854F-ED499EBCD03E}" type="presOf" srcId="{C25617E1-2B42-487F-BA15-79E34A4CC942}" destId="{CE79F149-D1E3-4584-B29F-B4D4577CF599}" srcOrd="1" destOrd="0" presId="urn:microsoft.com/office/officeart/2005/8/layout/list1"/>
    <dgm:cxn modelId="{4F4C0C55-5F96-4EC1-B0F2-3FEAC0C9FD80}" type="presOf" srcId="{39F4A598-7E21-4C88-8EE2-A1D928E01CA1}" destId="{123861F5-998E-4474-9631-53EB8998C936}" srcOrd="1" destOrd="0" presId="urn:microsoft.com/office/officeart/2005/8/layout/list1"/>
    <dgm:cxn modelId="{F4833355-1086-432C-95C5-217E6FFE1246}" srcId="{51D76944-C2D9-4F5B-B0AF-188C25740C04}" destId="{39F4A598-7E21-4C88-8EE2-A1D928E01CA1}" srcOrd="0" destOrd="0" parTransId="{9987AD6B-DEBA-496B-A99B-C20B8F902B2A}" sibTransId="{40068F6A-CFA6-4AE8-9836-EEFE1D421181}"/>
    <dgm:cxn modelId="{70E86F58-89EF-45EF-BB04-172E097352B6}" type="presOf" srcId="{77C28F67-3D69-477F-9201-37B5506C4544}" destId="{8B88C468-A2C9-4BE8-8979-3D952CE2A791}" srcOrd="1" destOrd="0" presId="urn:microsoft.com/office/officeart/2005/8/layout/list1"/>
    <dgm:cxn modelId="{7BA77A7D-AB7B-456C-A80A-139E55DE0702}" srcId="{51D76944-C2D9-4F5B-B0AF-188C25740C04}" destId="{77C28F67-3D69-477F-9201-37B5506C4544}" srcOrd="1" destOrd="0" parTransId="{76FDF507-6F96-4A9A-91E5-DA2A4481245A}" sibTransId="{D13B0875-9C63-4C84-8BDD-61AF80D7650A}"/>
    <dgm:cxn modelId="{547A9186-1DFF-4BB9-878E-022EE7817214}" srcId="{51D76944-C2D9-4F5B-B0AF-188C25740C04}" destId="{C25617E1-2B42-487F-BA15-79E34A4CC942}" srcOrd="2" destOrd="0" parTransId="{7575559A-3AC5-4137-9F2A-49C478AF7EAB}" sibTransId="{14B21892-F3FF-46D7-95CE-6D555FE62C92}"/>
    <dgm:cxn modelId="{2F82138D-8614-49C7-AE5D-E9F3254A6649}" type="presOf" srcId="{51D76944-C2D9-4F5B-B0AF-188C25740C04}" destId="{1DD02579-F0BE-4996-8916-F10A75719830}" srcOrd="0" destOrd="0" presId="urn:microsoft.com/office/officeart/2005/8/layout/list1"/>
    <dgm:cxn modelId="{A5EF76A5-4727-4A44-AA91-B3A30B611272}" srcId="{51D76944-C2D9-4F5B-B0AF-188C25740C04}" destId="{2849FD2B-E5B3-415B-B31D-320399B13CEA}" srcOrd="3" destOrd="0" parTransId="{59E65D7F-E2E6-42AF-B57B-00B77F8DECE1}" sibTransId="{661C61CA-9B0A-4776-BCD1-EF07FD218531}"/>
    <dgm:cxn modelId="{CC1A95B8-2A07-4202-9CB7-3B5C15B95859}" type="presOf" srcId="{C25617E1-2B42-487F-BA15-79E34A4CC942}" destId="{7C0B4A4E-9675-4AAD-9F75-CA220D2985E9}" srcOrd="0" destOrd="0" presId="urn:microsoft.com/office/officeart/2005/8/layout/list1"/>
    <dgm:cxn modelId="{0F87C2BA-D096-4F72-8164-DDCC84BEACBF}" type="presOf" srcId="{39F4A598-7E21-4C88-8EE2-A1D928E01CA1}" destId="{B0A5D8B8-39F4-43F8-B081-CF65C38B75AF}" srcOrd="0" destOrd="0" presId="urn:microsoft.com/office/officeart/2005/8/layout/list1"/>
    <dgm:cxn modelId="{710FE9F4-9BB5-46E6-9BBE-5D1AAFB8D7CD}" type="presOf" srcId="{2849FD2B-E5B3-415B-B31D-320399B13CEA}" destId="{559FAFFC-13CF-451D-B0DB-0A13C668D2FD}" srcOrd="0" destOrd="0" presId="urn:microsoft.com/office/officeart/2005/8/layout/list1"/>
    <dgm:cxn modelId="{59CE95DA-2DD8-4ADA-B268-9AB6416D3110}" type="presParOf" srcId="{1DD02579-F0BE-4996-8916-F10A75719830}" destId="{857C6270-C15A-4B92-9416-15F89EEAD3E2}" srcOrd="0" destOrd="0" presId="urn:microsoft.com/office/officeart/2005/8/layout/list1"/>
    <dgm:cxn modelId="{50BBEB3B-0512-41D0-B687-84FFF8FC22DB}" type="presParOf" srcId="{857C6270-C15A-4B92-9416-15F89EEAD3E2}" destId="{B0A5D8B8-39F4-43F8-B081-CF65C38B75AF}" srcOrd="0" destOrd="0" presId="urn:microsoft.com/office/officeart/2005/8/layout/list1"/>
    <dgm:cxn modelId="{D33ABEC2-2BC0-4BB6-88F8-01194FB25A9F}" type="presParOf" srcId="{857C6270-C15A-4B92-9416-15F89EEAD3E2}" destId="{123861F5-998E-4474-9631-53EB8998C936}" srcOrd="1" destOrd="0" presId="urn:microsoft.com/office/officeart/2005/8/layout/list1"/>
    <dgm:cxn modelId="{69B24530-59D1-4A15-BD69-351D8100A311}" type="presParOf" srcId="{1DD02579-F0BE-4996-8916-F10A75719830}" destId="{02A76C19-9543-4C29-8620-FA3FD912B245}" srcOrd="1" destOrd="0" presId="urn:microsoft.com/office/officeart/2005/8/layout/list1"/>
    <dgm:cxn modelId="{68B4CF11-3E5E-4627-A35A-C5B13BDD24BE}" type="presParOf" srcId="{1DD02579-F0BE-4996-8916-F10A75719830}" destId="{B45FBBE9-3585-441D-A623-249458CD702F}" srcOrd="2" destOrd="0" presId="urn:microsoft.com/office/officeart/2005/8/layout/list1"/>
    <dgm:cxn modelId="{58DE2488-B347-4470-BACA-1FA8834AC65F}" type="presParOf" srcId="{1DD02579-F0BE-4996-8916-F10A75719830}" destId="{A42E806B-F23A-4EEF-859D-F8887C4F6A86}" srcOrd="3" destOrd="0" presId="urn:microsoft.com/office/officeart/2005/8/layout/list1"/>
    <dgm:cxn modelId="{ADF971BC-0735-4D71-BFA0-8FE5ADDAB530}" type="presParOf" srcId="{1DD02579-F0BE-4996-8916-F10A75719830}" destId="{C9D4D9BC-9609-4E6C-9C7C-BB6D576A872B}" srcOrd="4" destOrd="0" presId="urn:microsoft.com/office/officeart/2005/8/layout/list1"/>
    <dgm:cxn modelId="{CB0ECADE-6EF1-451E-AD03-FFDF5C97E17A}" type="presParOf" srcId="{C9D4D9BC-9609-4E6C-9C7C-BB6D576A872B}" destId="{3B86F228-FEF2-4FA4-AB29-3990690A59FB}" srcOrd="0" destOrd="0" presId="urn:microsoft.com/office/officeart/2005/8/layout/list1"/>
    <dgm:cxn modelId="{AA791312-A554-4331-A03D-08ADE38585F3}" type="presParOf" srcId="{C9D4D9BC-9609-4E6C-9C7C-BB6D576A872B}" destId="{8B88C468-A2C9-4BE8-8979-3D952CE2A791}" srcOrd="1" destOrd="0" presId="urn:microsoft.com/office/officeart/2005/8/layout/list1"/>
    <dgm:cxn modelId="{E8DCB576-EF19-4B60-9139-6B36E4166F18}" type="presParOf" srcId="{1DD02579-F0BE-4996-8916-F10A75719830}" destId="{9B777B92-EA15-4B2B-AF62-89956AD0C1E7}" srcOrd="5" destOrd="0" presId="urn:microsoft.com/office/officeart/2005/8/layout/list1"/>
    <dgm:cxn modelId="{775D3141-BBC2-4A4E-B948-AF0878265DC4}" type="presParOf" srcId="{1DD02579-F0BE-4996-8916-F10A75719830}" destId="{6A437B38-A84A-47DA-BFA3-97FFA06028D4}" srcOrd="6" destOrd="0" presId="urn:microsoft.com/office/officeart/2005/8/layout/list1"/>
    <dgm:cxn modelId="{C7E87EA2-AB05-4249-BD2D-3D4BF47D3B1A}" type="presParOf" srcId="{1DD02579-F0BE-4996-8916-F10A75719830}" destId="{E956EDD0-1B89-4FE7-81A3-F4E9DB6D0A4B}" srcOrd="7" destOrd="0" presId="urn:microsoft.com/office/officeart/2005/8/layout/list1"/>
    <dgm:cxn modelId="{176FEC6B-2B56-466B-B627-A0664D4E9D0A}" type="presParOf" srcId="{1DD02579-F0BE-4996-8916-F10A75719830}" destId="{7E4FAD11-083F-4081-B7EB-DC7EE9292D22}" srcOrd="8" destOrd="0" presId="urn:microsoft.com/office/officeart/2005/8/layout/list1"/>
    <dgm:cxn modelId="{4B93C104-474C-4747-BE94-18415ECFE079}" type="presParOf" srcId="{7E4FAD11-083F-4081-B7EB-DC7EE9292D22}" destId="{7C0B4A4E-9675-4AAD-9F75-CA220D2985E9}" srcOrd="0" destOrd="0" presId="urn:microsoft.com/office/officeart/2005/8/layout/list1"/>
    <dgm:cxn modelId="{73CBB864-EAFF-4E7D-9380-72DA5581B241}" type="presParOf" srcId="{7E4FAD11-083F-4081-B7EB-DC7EE9292D22}" destId="{CE79F149-D1E3-4584-B29F-B4D4577CF599}" srcOrd="1" destOrd="0" presId="urn:microsoft.com/office/officeart/2005/8/layout/list1"/>
    <dgm:cxn modelId="{DDE1F203-F2C5-4658-B0CE-5A1823D3DA77}" type="presParOf" srcId="{1DD02579-F0BE-4996-8916-F10A75719830}" destId="{85DA3280-8705-454E-B18D-75E30DEE1E3C}" srcOrd="9" destOrd="0" presId="urn:microsoft.com/office/officeart/2005/8/layout/list1"/>
    <dgm:cxn modelId="{8DF5273C-78A6-479F-B09D-3D4B9E2C306F}" type="presParOf" srcId="{1DD02579-F0BE-4996-8916-F10A75719830}" destId="{D2272F3B-4AB2-42C6-A605-1F21DEC27D1A}" srcOrd="10" destOrd="0" presId="urn:microsoft.com/office/officeart/2005/8/layout/list1"/>
    <dgm:cxn modelId="{C8728D56-784F-4DD3-98E7-E5E15ED85279}" type="presParOf" srcId="{1DD02579-F0BE-4996-8916-F10A75719830}" destId="{41B44D87-A8FA-4346-9C7E-9E55F1A18A5D}" srcOrd="11" destOrd="0" presId="urn:microsoft.com/office/officeart/2005/8/layout/list1"/>
    <dgm:cxn modelId="{EA1AF00E-4C2C-4DD5-B1D8-3C1FC9B454D1}" type="presParOf" srcId="{1DD02579-F0BE-4996-8916-F10A75719830}" destId="{DDC3676C-5641-4AB4-B221-3C80946E9074}" srcOrd="12" destOrd="0" presId="urn:microsoft.com/office/officeart/2005/8/layout/list1"/>
    <dgm:cxn modelId="{0336BE62-DD0D-41E1-BE17-AB52C68C7DFE}" type="presParOf" srcId="{DDC3676C-5641-4AB4-B221-3C80946E9074}" destId="{559FAFFC-13CF-451D-B0DB-0A13C668D2FD}" srcOrd="0" destOrd="0" presId="urn:microsoft.com/office/officeart/2005/8/layout/list1"/>
    <dgm:cxn modelId="{D979028D-A02B-47DB-9E83-70F581069D20}" type="presParOf" srcId="{DDC3676C-5641-4AB4-B221-3C80946E9074}" destId="{74FA7AA8-CA2B-47B8-86D2-BD7647B58A39}" srcOrd="1" destOrd="0" presId="urn:microsoft.com/office/officeart/2005/8/layout/list1"/>
    <dgm:cxn modelId="{52B841E7-2FDC-4C6B-879A-B1E1CA7605BC}" type="presParOf" srcId="{1DD02579-F0BE-4996-8916-F10A75719830}" destId="{507A630E-8ECB-4E0C-8FD5-A3F00B3FAEDF}" srcOrd="13" destOrd="0" presId="urn:microsoft.com/office/officeart/2005/8/layout/list1"/>
    <dgm:cxn modelId="{1875B7B1-7952-4162-BCF8-A81A0DDB58BC}" type="presParOf" srcId="{1DD02579-F0BE-4996-8916-F10A75719830}" destId="{435C1CB8-EDC4-4F33-9444-0552A9B9CE5A}"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B7D5C46-DBE3-43C0-BE16-1ED9AD8FE98A}" type="doc">
      <dgm:prSet loTypeId="urn:microsoft.com/office/officeart/2005/8/layout/venn3" loCatId="relationship" qsTypeId="urn:microsoft.com/office/officeart/2005/8/quickstyle/simple1" qsCatId="simple" csTypeId="urn:microsoft.com/office/officeart/2005/8/colors/accent1_2" csCatId="accent1" phldr="1"/>
      <dgm:spPr/>
      <dgm:t>
        <a:bodyPr/>
        <a:lstStyle/>
        <a:p>
          <a:endParaRPr lang="zh-CN" altLang="en-US"/>
        </a:p>
      </dgm:t>
    </dgm:pt>
    <dgm:pt modelId="{5E197134-F1C0-410B-A7C9-67F0A4944C4B}">
      <dgm:prSet phldrT="[文本]"/>
      <dgm:spPr/>
      <dgm:t>
        <a:bodyPr/>
        <a:lstStyle/>
        <a:p>
          <a:r>
            <a:rPr lang="en-US" dirty="0">
              <a:latin typeface="+mn-ea"/>
              <a:ea typeface="+mn-ea"/>
            </a:rPr>
            <a:t>1. </a:t>
          </a:r>
          <a:r>
            <a:rPr lang="zh-CN" dirty="0">
              <a:latin typeface="+mn-ea"/>
              <a:ea typeface="+mn-ea"/>
            </a:rPr>
            <a:t>问题定义</a:t>
          </a:r>
          <a:endParaRPr lang="zh-CN" altLang="en-US" dirty="0">
            <a:latin typeface="+mn-ea"/>
            <a:ea typeface="+mn-ea"/>
          </a:endParaRPr>
        </a:p>
      </dgm:t>
    </dgm:pt>
    <dgm:pt modelId="{15101E1C-D161-4193-BCC7-ADCF222E9D64}" type="parTrans" cxnId="{62ABE49A-4648-416E-8CA6-9AA81CF59086}">
      <dgm:prSet/>
      <dgm:spPr/>
      <dgm:t>
        <a:bodyPr/>
        <a:lstStyle/>
        <a:p>
          <a:endParaRPr lang="zh-CN" altLang="en-US"/>
        </a:p>
      </dgm:t>
    </dgm:pt>
    <dgm:pt modelId="{B61A9705-42DB-4625-A638-77DF81002B7A}" type="sibTrans" cxnId="{62ABE49A-4648-416E-8CA6-9AA81CF59086}">
      <dgm:prSet/>
      <dgm:spPr/>
      <dgm:t>
        <a:bodyPr/>
        <a:lstStyle/>
        <a:p>
          <a:endParaRPr lang="zh-CN" altLang="en-US"/>
        </a:p>
      </dgm:t>
    </dgm:pt>
    <dgm:pt modelId="{DF283B6B-6163-4D40-BE19-3B5FF0964632}">
      <dgm:prSet phldrT="[文本]"/>
      <dgm:spPr/>
      <dgm:t>
        <a:bodyPr/>
        <a:lstStyle/>
        <a:p>
          <a:r>
            <a:rPr lang="en-US" dirty="0">
              <a:latin typeface="+mn-ea"/>
              <a:ea typeface="+mn-ea"/>
            </a:rPr>
            <a:t>2. </a:t>
          </a:r>
          <a:r>
            <a:rPr lang="zh-CN" dirty="0">
              <a:latin typeface="+mn-ea"/>
              <a:ea typeface="+mn-ea"/>
            </a:rPr>
            <a:t>可行性研究</a:t>
          </a:r>
          <a:endParaRPr lang="zh-CN" altLang="en-US" dirty="0">
            <a:latin typeface="+mn-ea"/>
            <a:ea typeface="+mn-ea"/>
          </a:endParaRPr>
        </a:p>
      </dgm:t>
    </dgm:pt>
    <dgm:pt modelId="{59B14996-1FE5-4557-95EF-0E499952925A}" type="parTrans" cxnId="{FF397B5D-A55A-457A-8250-D911B7000830}">
      <dgm:prSet/>
      <dgm:spPr/>
      <dgm:t>
        <a:bodyPr/>
        <a:lstStyle/>
        <a:p>
          <a:endParaRPr lang="zh-CN" altLang="en-US"/>
        </a:p>
      </dgm:t>
    </dgm:pt>
    <dgm:pt modelId="{412EFDA2-763F-41AE-8853-0DF8585FC124}" type="sibTrans" cxnId="{FF397B5D-A55A-457A-8250-D911B7000830}">
      <dgm:prSet/>
      <dgm:spPr/>
      <dgm:t>
        <a:bodyPr/>
        <a:lstStyle/>
        <a:p>
          <a:endParaRPr lang="zh-CN" altLang="en-US"/>
        </a:p>
      </dgm:t>
    </dgm:pt>
    <dgm:pt modelId="{C83864C1-CDC6-45C3-8503-148684A387DB}">
      <dgm:prSet phldrT="[文本]"/>
      <dgm:spPr/>
      <dgm:t>
        <a:bodyPr/>
        <a:lstStyle/>
        <a:p>
          <a:r>
            <a:rPr lang="en-US" dirty="0">
              <a:latin typeface="+mn-ea"/>
              <a:ea typeface="+mn-ea"/>
            </a:rPr>
            <a:t>3. </a:t>
          </a:r>
          <a:r>
            <a:rPr lang="zh-CN" dirty="0">
              <a:latin typeface="+mn-ea"/>
              <a:ea typeface="+mn-ea"/>
            </a:rPr>
            <a:t>需求分析</a:t>
          </a:r>
          <a:endParaRPr lang="zh-CN" altLang="en-US" dirty="0">
            <a:latin typeface="+mn-ea"/>
            <a:ea typeface="+mn-ea"/>
          </a:endParaRPr>
        </a:p>
      </dgm:t>
    </dgm:pt>
    <dgm:pt modelId="{A6D7B708-1747-4082-A380-7054FD09CA3D}" type="parTrans" cxnId="{9C374715-2961-45B1-9113-8C1F1CDCF2E8}">
      <dgm:prSet/>
      <dgm:spPr/>
      <dgm:t>
        <a:bodyPr/>
        <a:lstStyle/>
        <a:p>
          <a:endParaRPr lang="zh-CN" altLang="en-US"/>
        </a:p>
      </dgm:t>
    </dgm:pt>
    <dgm:pt modelId="{2A99D053-8DC8-4DED-9FF8-879E727B890F}" type="sibTrans" cxnId="{9C374715-2961-45B1-9113-8C1F1CDCF2E8}">
      <dgm:prSet/>
      <dgm:spPr/>
      <dgm:t>
        <a:bodyPr/>
        <a:lstStyle/>
        <a:p>
          <a:endParaRPr lang="zh-CN" altLang="en-US"/>
        </a:p>
      </dgm:t>
    </dgm:pt>
    <dgm:pt modelId="{7A5C71B6-1BF5-4E12-A1B6-3918926D9502}">
      <dgm:prSet phldrT="[文本]"/>
      <dgm:spPr/>
      <dgm:t>
        <a:bodyPr/>
        <a:lstStyle/>
        <a:p>
          <a:r>
            <a:rPr lang="en-US" dirty="0">
              <a:latin typeface="+mn-ea"/>
              <a:ea typeface="+mn-ea"/>
            </a:rPr>
            <a:t>4. </a:t>
          </a:r>
          <a:r>
            <a:rPr lang="zh-CN" dirty="0">
              <a:latin typeface="+mn-ea"/>
              <a:ea typeface="+mn-ea"/>
            </a:rPr>
            <a:t>总体设计</a:t>
          </a:r>
          <a:endParaRPr lang="zh-CN" altLang="en-US" dirty="0">
            <a:latin typeface="+mn-ea"/>
            <a:ea typeface="+mn-ea"/>
          </a:endParaRPr>
        </a:p>
      </dgm:t>
    </dgm:pt>
    <dgm:pt modelId="{4F9A20F6-05BF-45C9-BF6D-BB24E6E4B40F}" type="parTrans" cxnId="{D5495CB4-A4AE-4FCF-AC98-3E5C75CCB606}">
      <dgm:prSet/>
      <dgm:spPr/>
      <dgm:t>
        <a:bodyPr/>
        <a:lstStyle/>
        <a:p>
          <a:endParaRPr lang="zh-CN" altLang="en-US"/>
        </a:p>
      </dgm:t>
    </dgm:pt>
    <dgm:pt modelId="{EBCFD6D8-C4C8-45C7-808D-9709E7F49D4E}" type="sibTrans" cxnId="{D5495CB4-A4AE-4FCF-AC98-3E5C75CCB606}">
      <dgm:prSet/>
      <dgm:spPr/>
      <dgm:t>
        <a:bodyPr/>
        <a:lstStyle/>
        <a:p>
          <a:endParaRPr lang="zh-CN" altLang="en-US"/>
        </a:p>
      </dgm:t>
    </dgm:pt>
    <dgm:pt modelId="{F5052D5F-C95B-4863-85CD-A6E43083B838}" type="pres">
      <dgm:prSet presAssocID="{5B7D5C46-DBE3-43C0-BE16-1ED9AD8FE98A}" presName="Name0" presStyleCnt="0">
        <dgm:presLayoutVars>
          <dgm:dir/>
          <dgm:resizeHandles val="exact"/>
        </dgm:presLayoutVars>
      </dgm:prSet>
      <dgm:spPr/>
    </dgm:pt>
    <dgm:pt modelId="{31864D54-EAF4-4E3A-9AA3-7649E750EE28}" type="pres">
      <dgm:prSet presAssocID="{5E197134-F1C0-410B-A7C9-67F0A4944C4B}" presName="Name5" presStyleLbl="vennNode1" presStyleIdx="0" presStyleCnt="4">
        <dgm:presLayoutVars>
          <dgm:bulletEnabled val="1"/>
        </dgm:presLayoutVars>
      </dgm:prSet>
      <dgm:spPr/>
    </dgm:pt>
    <dgm:pt modelId="{30465455-8379-4452-8756-4A25404DA1D7}" type="pres">
      <dgm:prSet presAssocID="{B61A9705-42DB-4625-A638-77DF81002B7A}" presName="space" presStyleCnt="0"/>
      <dgm:spPr/>
    </dgm:pt>
    <dgm:pt modelId="{C02B6713-8154-4104-9953-6E85F1BC3922}" type="pres">
      <dgm:prSet presAssocID="{DF283B6B-6163-4D40-BE19-3B5FF0964632}" presName="Name5" presStyleLbl="vennNode1" presStyleIdx="1" presStyleCnt="4">
        <dgm:presLayoutVars>
          <dgm:bulletEnabled val="1"/>
        </dgm:presLayoutVars>
      </dgm:prSet>
      <dgm:spPr/>
    </dgm:pt>
    <dgm:pt modelId="{1F9A1BE2-E108-4185-A970-0E35EAB077FA}" type="pres">
      <dgm:prSet presAssocID="{412EFDA2-763F-41AE-8853-0DF8585FC124}" presName="space" presStyleCnt="0"/>
      <dgm:spPr/>
    </dgm:pt>
    <dgm:pt modelId="{8703D404-A944-48AE-9DE2-A71D8A57E231}" type="pres">
      <dgm:prSet presAssocID="{C83864C1-CDC6-45C3-8503-148684A387DB}" presName="Name5" presStyleLbl="vennNode1" presStyleIdx="2" presStyleCnt="4">
        <dgm:presLayoutVars>
          <dgm:bulletEnabled val="1"/>
        </dgm:presLayoutVars>
      </dgm:prSet>
      <dgm:spPr/>
    </dgm:pt>
    <dgm:pt modelId="{845A6017-C1A7-4E1F-9686-0809B4BAE212}" type="pres">
      <dgm:prSet presAssocID="{2A99D053-8DC8-4DED-9FF8-879E727B890F}" presName="space" presStyleCnt="0"/>
      <dgm:spPr/>
    </dgm:pt>
    <dgm:pt modelId="{AC06D6B0-1F7D-4C66-8CF4-A4C777D7BF81}" type="pres">
      <dgm:prSet presAssocID="{7A5C71B6-1BF5-4E12-A1B6-3918926D9502}" presName="Name5" presStyleLbl="vennNode1" presStyleIdx="3" presStyleCnt="4">
        <dgm:presLayoutVars>
          <dgm:bulletEnabled val="1"/>
        </dgm:presLayoutVars>
      </dgm:prSet>
      <dgm:spPr/>
    </dgm:pt>
  </dgm:ptLst>
  <dgm:cxnLst>
    <dgm:cxn modelId="{9C374715-2961-45B1-9113-8C1F1CDCF2E8}" srcId="{5B7D5C46-DBE3-43C0-BE16-1ED9AD8FE98A}" destId="{C83864C1-CDC6-45C3-8503-148684A387DB}" srcOrd="2" destOrd="0" parTransId="{A6D7B708-1747-4082-A380-7054FD09CA3D}" sibTransId="{2A99D053-8DC8-4DED-9FF8-879E727B890F}"/>
    <dgm:cxn modelId="{C3879638-0F51-4E58-88F0-BA2F06E18111}" type="presOf" srcId="{5E197134-F1C0-410B-A7C9-67F0A4944C4B}" destId="{31864D54-EAF4-4E3A-9AA3-7649E750EE28}" srcOrd="0" destOrd="0" presId="urn:microsoft.com/office/officeart/2005/8/layout/venn3"/>
    <dgm:cxn modelId="{E22AD953-284E-4DFB-9E6E-FAF0737C60F5}" type="presOf" srcId="{7A5C71B6-1BF5-4E12-A1B6-3918926D9502}" destId="{AC06D6B0-1F7D-4C66-8CF4-A4C777D7BF81}" srcOrd="0" destOrd="0" presId="urn:microsoft.com/office/officeart/2005/8/layout/venn3"/>
    <dgm:cxn modelId="{57B6A155-8D10-4A3B-AEEA-138DA4EFC13E}" type="presOf" srcId="{5B7D5C46-DBE3-43C0-BE16-1ED9AD8FE98A}" destId="{F5052D5F-C95B-4863-85CD-A6E43083B838}" srcOrd="0" destOrd="0" presId="urn:microsoft.com/office/officeart/2005/8/layout/venn3"/>
    <dgm:cxn modelId="{FF397B5D-A55A-457A-8250-D911B7000830}" srcId="{5B7D5C46-DBE3-43C0-BE16-1ED9AD8FE98A}" destId="{DF283B6B-6163-4D40-BE19-3B5FF0964632}" srcOrd="1" destOrd="0" parTransId="{59B14996-1FE5-4557-95EF-0E499952925A}" sibTransId="{412EFDA2-763F-41AE-8853-0DF8585FC124}"/>
    <dgm:cxn modelId="{62ABE49A-4648-416E-8CA6-9AA81CF59086}" srcId="{5B7D5C46-DBE3-43C0-BE16-1ED9AD8FE98A}" destId="{5E197134-F1C0-410B-A7C9-67F0A4944C4B}" srcOrd="0" destOrd="0" parTransId="{15101E1C-D161-4193-BCC7-ADCF222E9D64}" sibTransId="{B61A9705-42DB-4625-A638-77DF81002B7A}"/>
    <dgm:cxn modelId="{11318B9B-F996-4E39-BDBC-8EC364E42FED}" type="presOf" srcId="{DF283B6B-6163-4D40-BE19-3B5FF0964632}" destId="{C02B6713-8154-4104-9953-6E85F1BC3922}" srcOrd="0" destOrd="0" presId="urn:microsoft.com/office/officeart/2005/8/layout/venn3"/>
    <dgm:cxn modelId="{3F06E5A5-8DF0-4495-B47D-7747C5CAB6AA}" type="presOf" srcId="{C83864C1-CDC6-45C3-8503-148684A387DB}" destId="{8703D404-A944-48AE-9DE2-A71D8A57E231}" srcOrd="0" destOrd="0" presId="urn:microsoft.com/office/officeart/2005/8/layout/venn3"/>
    <dgm:cxn modelId="{D5495CB4-A4AE-4FCF-AC98-3E5C75CCB606}" srcId="{5B7D5C46-DBE3-43C0-BE16-1ED9AD8FE98A}" destId="{7A5C71B6-1BF5-4E12-A1B6-3918926D9502}" srcOrd="3" destOrd="0" parTransId="{4F9A20F6-05BF-45C9-BF6D-BB24E6E4B40F}" sibTransId="{EBCFD6D8-C4C8-45C7-808D-9709E7F49D4E}"/>
    <dgm:cxn modelId="{00648A02-342A-49D4-9711-B931C526706A}" type="presParOf" srcId="{F5052D5F-C95B-4863-85CD-A6E43083B838}" destId="{31864D54-EAF4-4E3A-9AA3-7649E750EE28}" srcOrd="0" destOrd="0" presId="urn:microsoft.com/office/officeart/2005/8/layout/venn3"/>
    <dgm:cxn modelId="{E3DF304B-A75E-4118-8CCB-8E0CB019BB83}" type="presParOf" srcId="{F5052D5F-C95B-4863-85CD-A6E43083B838}" destId="{30465455-8379-4452-8756-4A25404DA1D7}" srcOrd="1" destOrd="0" presId="urn:microsoft.com/office/officeart/2005/8/layout/venn3"/>
    <dgm:cxn modelId="{C867E340-0822-4811-8561-EF37750F6ADD}" type="presParOf" srcId="{F5052D5F-C95B-4863-85CD-A6E43083B838}" destId="{C02B6713-8154-4104-9953-6E85F1BC3922}" srcOrd="2" destOrd="0" presId="urn:microsoft.com/office/officeart/2005/8/layout/venn3"/>
    <dgm:cxn modelId="{F0B56DC8-4A7E-4CF4-BE4D-C140E21DAB94}" type="presParOf" srcId="{F5052D5F-C95B-4863-85CD-A6E43083B838}" destId="{1F9A1BE2-E108-4185-A970-0E35EAB077FA}" srcOrd="3" destOrd="0" presId="urn:microsoft.com/office/officeart/2005/8/layout/venn3"/>
    <dgm:cxn modelId="{676523E1-2C36-4014-A49D-A8BC3F04533A}" type="presParOf" srcId="{F5052D5F-C95B-4863-85CD-A6E43083B838}" destId="{8703D404-A944-48AE-9DE2-A71D8A57E231}" srcOrd="4" destOrd="0" presId="urn:microsoft.com/office/officeart/2005/8/layout/venn3"/>
    <dgm:cxn modelId="{B1F31B76-949D-4BA7-9FB7-6D284E94DF62}" type="presParOf" srcId="{F5052D5F-C95B-4863-85CD-A6E43083B838}" destId="{845A6017-C1A7-4E1F-9686-0809B4BAE212}" srcOrd="5" destOrd="0" presId="urn:microsoft.com/office/officeart/2005/8/layout/venn3"/>
    <dgm:cxn modelId="{D1AD19AA-561A-458E-BA22-B6153EE02515}" type="presParOf" srcId="{F5052D5F-C95B-4863-85CD-A6E43083B838}" destId="{AC06D6B0-1F7D-4C66-8CF4-A4C777D7BF81}" srcOrd="6"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B7D5C46-DBE3-43C0-BE16-1ED9AD8FE98A}" type="doc">
      <dgm:prSet loTypeId="urn:microsoft.com/office/officeart/2005/8/layout/venn3" loCatId="relationship" qsTypeId="urn:microsoft.com/office/officeart/2005/8/quickstyle/simple1" qsCatId="simple" csTypeId="urn:microsoft.com/office/officeart/2005/8/colors/accent1_2" csCatId="accent1" phldr="1"/>
      <dgm:spPr/>
      <dgm:t>
        <a:bodyPr/>
        <a:lstStyle/>
        <a:p>
          <a:endParaRPr lang="zh-CN" altLang="en-US"/>
        </a:p>
      </dgm:t>
    </dgm:pt>
    <dgm:pt modelId="{5E197134-F1C0-410B-A7C9-67F0A4944C4B}">
      <dgm:prSet phldrT="[文本]"/>
      <dgm:spPr/>
      <dgm:t>
        <a:bodyPr/>
        <a:lstStyle/>
        <a:p>
          <a:r>
            <a:rPr lang="en-US" dirty="0">
              <a:latin typeface="+mn-ea"/>
              <a:ea typeface="+mn-ea"/>
            </a:rPr>
            <a:t>5. </a:t>
          </a:r>
          <a:r>
            <a:rPr lang="zh-CN" dirty="0">
              <a:latin typeface="+mn-ea"/>
              <a:ea typeface="+mn-ea"/>
            </a:rPr>
            <a:t>详细设计</a:t>
          </a:r>
          <a:endParaRPr lang="zh-CN" altLang="en-US" dirty="0">
            <a:latin typeface="+mn-ea"/>
            <a:ea typeface="+mn-ea"/>
          </a:endParaRPr>
        </a:p>
      </dgm:t>
    </dgm:pt>
    <dgm:pt modelId="{15101E1C-D161-4193-BCC7-ADCF222E9D64}" type="parTrans" cxnId="{62ABE49A-4648-416E-8CA6-9AA81CF59086}">
      <dgm:prSet/>
      <dgm:spPr/>
      <dgm:t>
        <a:bodyPr/>
        <a:lstStyle/>
        <a:p>
          <a:endParaRPr lang="zh-CN" altLang="en-US"/>
        </a:p>
      </dgm:t>
    </dgm:pt>
    <dgm:pt modelId="{B61A9705-42DB-4625-A638-77DF81002B7A}" type="sibTrans" cxnId="{62ABE49A-4648-416E-8CA6-9AA81CF59086}">
      <dgm:prSet/>
      <dgm:spPr/>
      <dgm:t>
        <a:bodyPr/>
        <a:lstStyle/>
        <a:p>
          <a:endParaRPr lang="zh-CN" altLang="en-US"/>
        </a:p>
      </dgm:t>
    </dgm:pt>
    <dgm:pt modelId="{DF283B6B-6163-4D40-BE19-3B5FF0964632}">
      <dgm:prSet phldrT="[文本]"/>
      <dgm:spPr/>
      <dgm:t>
        <a:bodyPr/>
        <a:lstStyle/>
        <a:p>
          <a:r>
            <a:rPr lang="en-US" dirty="0">
              <a:latin typeface="+mn-ea"/>
              <a:ea typeface="+mn-ea"/>
            </a:rPr>
            <a:t>6. </a:t>
          </a:r>
          <a:r>
            <a:rPr lang="zh-CN" dirty="0">
              <a:latin typeface="+mn-ea"/>
              <a:ea typeface="+mn-ea"/>
            </a:rPr>
            <a:t>编码和单元测试</a:t>
          </a:r>
          <a:endParaRPr lang="zh-CN" altLang="en-US" dirty="0">
            <a:latin typeface="+mn-ea"/>
            <a:ea typeface="+mn-ea"/>
          </a:endParaRPr>
        </a:p>
      </dgm:t>
    </dgm:pt>
    <dgm:pt modelId="{59B14996-1FE5-4557-95EF-0E499952925A}" type="parTrans" cxnId="{FF397B5D-A55A-457A-8250-D911B7000830}">
      <dgm:prSet/>
      <dgm:spPr/>
      <dgm:t>
        <a:bodyPr/>
        <a:lstStyle/>
        <a:p>
          <a:endParaRPr lang="zh-CN" altLang="en-US"/>
        </a:p>
      </dgm:t>
    </dgm:pt>
    <dgm:pt modelId="{412EFDA2-763F-41AE-8853-0DF8585FC124}" type="sibTrans" cxnId="{FF397B5D-A55A-457A-8250-D911B7000830}">
      <dgm:prSet/>
      <dgm:spPr/>
      <dgm:t>
        <a:bodyPr/>
        <a:lstStyle/>
        <a:p>
          <a:endParaRPr lang="zh-CN" altLang="en-US"/>
        </a:p>
      </dgm:t>
    </dgm:pt>
    <dgm:pt modelId="{C83864C1-CDC6-45C3-8503-148684A387DB}">
      <dgm:prSet phldrT="[文本]"/>
      <dgm:spPr/>
      <dgm:t>
        <a:bodyPr/>
        <a:lstStyle/>
        <a:p>
          <a:r>
            <a:rPr lang="en-US" dirty="0">
              <a:latin typeface="+mn-ea"/>
              <a:ea typeface="+mn-ea"/>
            </a:rPr>
            <a:t>7. </a:t>
          </a:r>
          <a:r>
            <a:rPr lang="zh-CN" dirty="0">
              <a:latin typeface="+mn-ea"/>
              <a:ea typeface="+mn-ea"/>
            </a:rPr>
            <a:t>综合测试</a:t>
          </a:r>
          <a:endParaRPr lang="zh-CN" altLang="en-US" dirty="0">
            <a:latin typeface="+mn-ea"/>
            <a:ea typeface="+mn-ea"/>
          </a:endParaRPr>
        </a:p>
      </dgm:t>
    </dgm:pt>
    <dgm:pt modelId="{A6D7B708-1747-4082-A380-7054FD09CA3D}" type="parTrans" cxnId="{9C374715-2961-45B1-9113-8C1F1CDCF2E8}">
      <dgm:prSet/>
      <dgm:spPr/>
      <dgm:t>
        <a:bodyPr/>
        <a:lstStyle/>
        <a:p>
          <a:endParaRPr lang="zh-CN" altLang="en-US"/>
        </a:p>
      </dgm:t>
    </dgm:pt>
    <dgm:pt modelId="{2A99D053-8DC8-4DED-9FF8-879E727B890F}" type="sibTrans" cxnId="{9C374715-2961-45B1-9113-8C1F1CDCF2E8}">
      <dgm:prSet/>
      <dgm:spPr/>
      <dgm:t>
        <a:bodyPr/>
        <a:lstStyle/>
        <a:p>
          <a:endParaRPr lang="zh-CN" altLang="en-US"/>
        </a:p>
      </dgm:t>
    </dgm:pt>
    <dgm:pt modelId="{7A5C71B6-1BF5-4E12-A1B6-3918926D9502}">
      <dgm:prSet phldrT="[文本]"/>
      <dgm:spPr/>
      <dgm:t>
        <a:bodyPr/>
        <a:lstStyle/>
        <a:p>
          <a:r>
            <a:rPr lang="en-US" dirty="0">
              <a:latin typeface="+mn-ea"/>
              <a:ea typeface="+mn-ea"/>
            </a:rPr>
            <a:t>8. </a:t>
          </a:r>
          <a:r>
            <a:rPr lang="zh-CN" dirty="0">
              <a:latin typeface="+mn-ea"/>
              <a:ea typeface="+mn-ea"/>
            </a:rPr>
            <a:t>软件维护</a:t>
          </a:r>
          <a:endParaRPr lang="zh-CN" altLang="en-US" dirty="0">
            <a:latin typeface="+mn-ea"/>
            <a:ea typeface="+mn-ea"/>
          </a:endParaRPr>
        </a:p>
      </dgm:t>
    </dgm:pt>
    <dgm:pt modelId="{4F9A20F6-05BF-45C9-BF6D-BB24E6E4B40F}" type="parTrans" cxnId="{D5495CB4-A4AE-4FCF-AC98-3E5C75CCB606}">
      <dgm:prSet/>
      <dgm:spPr/>
      <dgm:t>
        <a:bodyPr/>
        <a:lstStyle/>
        <a:p>
          <a:endParaRPr lang="zh-CN" altLang="en-US"/>
        </a:p>
      </dgm:t>
    </dgm:pt>
    <dgm:pt modelId="{EBCFD6D8-C4C8-45C7-808D-9709E7F49D4E}" type="sibTrans" cxnId="{D5495CB4-A4AE-4FCF-AC98-3E5C75CCB606}">
      <dgm:prSet/>
      <dgm:spPr/>
      <dgm:t>
        <a:bodyPr/>
        <a:lstStyle/>
        <a:p>
          <a:endParaRPr lang="zh-CN" altLang="en-US"/>
        </a:p>
      </dgm:t>
    </dgm:pt>
    <dgm:pt modelId="{F5052D5F-C95B-4863-85CD-A6E43083B838}" type="pres">
      <dgm:prSet presAssocID="{5B7D5C46-DBE3-43C0-BE16-1ED9AD8FE98A}" presName="Name0" presStyleCnt="0">
        <dgm:presLayoutVars>
          <dgm:dir/>
          <dgm:resizeHandles val="exact"/>
        </dgm:presLayoutVars>
      </dgm:prSet>
      <dgm:spPr/>
    </dgm:pt>
    <dgm:pt modelId="{31864D54-EAF4-4E3A-9AA3-7649E750EE28}" type="pres">
      <dgm:prSet presAssocID="{5E197134-F1C0-410B-A7C9-67F0A4944C4B}" presName="Name5" presStyleLbl="vennNode1" presStyleIdx="0" presStyleCnt="4">
        <dgm:presLayoutVars>
          <dgm:bulletEnabled val="1"/>
        </dgm:presLayoutVars>
      </dgm:prSet>
      <dgm:spPr/>
    </dgm:pt>
    <dgm:pt modelId="{30465455-8379-4452-8756-4A25404DA1D7}" type="pres">
      <dgm:prSet presAssocID="{B61A9705-42DB-4625-A638-77DF81002B7A}" presName="space" presStyleCnt="0"/>
      <dgm:spPr/>
    </dgm:pt>
    <dgm:pt modelId="{C02B6713-8154-4104-9953-6E85F1BC3922}" type="pres">
      <dgm:prSet presAssocID="{DF283B6B-6163-4D40-BE19-3B5FF0964632}" presName="Name5" presStyleLbl="vennNode1" presStyleIdx="1" presStyleCnt="4">
        <dgm:presLayoutVars>
          <dgm:bulletEnabled val="1"/>
        </dgm:presLayoutVars>
      </dgm:prSet>
      <dgm:spPr/>
    </dgm:pt>
    <dgm:pt modelId="{1F9A1BE2-E108-4185-A970-0E35EAB077FA}" type="pres">
      <dgm:prSet presAssocID="{412EFDA2-763F-41AE-8853-0DF8585FC124}" presName="space" presStyleCnt="0"/>
      <dgm:spPr/>
    </dgm:pt>
    <dgm:pt modelId="{8703D404-A944-48AE-9DE2-A71D8A57E231}" type="pres">
      <dgm:prSet presAssocID="{C83864C1-CDC6-45C3-8503-148684A387DB}" presName="Name5" presStyleLbl="vennNode1" presStyleIdx="2" presStyleCnt="4">
        <dgm:presLayoutVars>
          <dgm:bulletEnabled val="1"/>
        </dgm:presLayoutVars>
      </dgm:prSet>
      <dgm:spPr/>
    </dgm:pt>
    <dgm:pt modelId="{845A6017-C1A7-4E1F-9686-0809B4BAE212}" type="pres">
      <dgm:prSet presAssocID="{2A99D053-8DC8-4DED-9FF8-879E727B890F}" presName="space" presStyleCnt="0"/>
      <dgm:spPr/>
    </dgm:pt>
    <dgm:pt modelId="{AC06D6B0-1F7D-4C66-8CF4-A4C777D7BF81}" type="pres">
      <dgm:prSet presAssocID="{7A5C71B6-1BF5-4E12-A1B6-3918926D9502}" presName="Name5" presStyleLbl="vennNode1" presStyleIdx="3" presStyleCnt="4">
        <dgm:presLayoutVars>
          <dgm:bulletEnabled val="1"/>
        </dgm:presLayoutVars>
      </dgm:prSet>
      <dgm:spPr/>
    </dgm:pt>
  </dgm:ptLst>
  <dgm:cxnLst>
    <dgm:cxn modelId="{9C374715-2961-45B1-9113-8C1F1CDCF2E8}" srcId="{5B7D5C46-DBE3-43C0-BE16-1ED9AD8FE98A}" destId="{C83864C1-CDC6-45C3-8503-148684A387DB}" srcOrd="2" destOrd="0" parTransId="{A6D7B708-1747-4082-A380-7054FD09CA3D}" sibTransId="{2A99D053-8DC8-4DED-9FF8-879E727B890F}"/>
    <dgm:cxn modelId="{FF397B5D-A55A-457A-8250-D911B7000830}" srcId="{5B7D5C46-DBE3-43C0-BE16-1ED9AD8FE98A}" destId="{DF283B6B-6163-4D40-BE19-3B5FF0964632}" srcOrd="1" destOrd="0" parTransId="{59B14996-1FE5-4557-95EF-0E499952925A}" sibTransId="{412EFDA2-763F-41AE-8853-0DF8585FC124}"/>
    <dgm:cxn modelId="{DA2E8379-24A8-44B4-A48A-2C2A2972B221}" type="presOf" srcId="{C83864C1-CDC6-45C3-8503-148684A387DB}" destId="{8703D404-A944-48AE-9DE2-A71D8A57E231}" srcOrd="0" destOrd="0" presId="urn:microsoft.com/office/officeart/2005/8/layout/venn3"/>
    <dgm:cxn modelId="{9DF4918B-EA0C-4B6E-8060-8F84D5D5009C}" type="presOf" srcId="{5B7D5C46-DBE3-43C0-BE16-1ED9AD8FE98A}" destId="{F5052D5F-C95B-4863-85CD-A6E43083B838}" srcOrd="0" destOrd="0" presId="urn:microsoft.com/office/officeart/2005/8/layout/venn3"/>
    <dgm:cxn modelId="{62ABE49A-4648-416E-8CA6-9AA81CF59086}" srcId="{5B7D5C46-DBE3-43C0-BE16-1ED9AD8FE98A}" destId="{5E197134-F1C0-410B-A7C9-67F0A4944C4B}" srcOrd="0" destOrd="0" parTransId="{15101E1C-D161-4193-BCC7-ADCF222E9D64}" sibTransId="{B61A9705-42DB-4625-A638-77DF81002B7A}"/>
    <dgm:cxn modelId="{D5495CB4-A4AE-4FCF-AC98-3E5C75CCB606}" srcId="{5B7D5C46-DBE3-43C0-BE16-1ED9AD8FE98A}" destId="{7A5C71B6-1BF5-4E12-A1B6-3918926D9502}" srcOrd="3" destOrd="0" parTransId="{4F9A20F6-05BF-45C9-BF6D-BB24E6E4B40F}" sibTransId="{EBCFD6D8-C4C8-45C7-808D-9709E7F49D4E}"/>
    <dgm:cxn modelId="{3C2964BB-BE67-4CD8-83E2-3A0D82FF492E}" type="presOf" srcId="{5E197134-F1C0-410B-A7C9-67F0A4944C4B}" destId="{31864D54-EAF4-4E3A-9AA3-7649E750EE28}" srcOrd="0" destOrd="0" presId="urn:microsoft.com/office/officeart/2005/8/layout/venn3"/>
    <dgm:cxn modelId="{5D4309DC-42B0-4B8B-9C2C-0CA576EC025A}" type="presOf" srcId="{7A5C71B6-1BF5-4E12-A1B6-3918926D9502}" destId="{AC06D6B0-1F7D-4C66-8CF4-A4C777D7BF81}" srcOrd="0" destOrd="0" presId="urn:microsoft.com/office/officeart/2005/8/layout/venn3"/>
    <dgm:cxn modelId="{B46AB2FE-446B-4B09-8C54-2401F2264A81}" type="presOf" srcId="{DF283B6B-6163-4D40-BE19-3B5FF0964632}" destId="{C02B6713-8154-4104-9953-6E85F1BC3922}" srcOrd="0" destOrd="0" presId="urn:microsoft.com/office/officeart/2005/8/layout/venn3"/>
    <dgm:cxn modelId="{4F347B32-BAB8-46D5-B735-5C336A5EC92C}" type="presParOf" srcId="{F5052D5F-C95B-4863-85CD-A6E43083B838}" destId="{31864D54-EAF4-4E3A-9AA3-7649E750EE28}" srcOrd="0" destOrd="0" presId="urn:microsoft.com/office/officeart/2005/8/layout/venn3"/>
    <dgm:cxn modelId="{DE6F5717-DA2D-4EBD-A276-FFDF3F602351}" type="presParOf" srcId="{F5052D5F-C95B-4863-85CD-A6E43083B838}" destId="{30465455-8379-4452-8756-4A25404DA1D7}" srcOrd="1" destOrd="0" presId="urn:microsoft.com/office/officeart/2005/8/layout/venn3"/>
    <dgm:cxn modelId="{5F2AB9C1-DB31-420A-B439-DA5BAB0BAEBA}" type="presParOf" srcId="{F5052D5F-C95B-4863-85CD-A6E43083B838}" destId="{C02B6713-8154-4104-9953-6E85F1BC3922}" srcOrd="2" destOrd="0" presId="urn:microsoft.com/office/officeart/2005/8/layout/venn3"/>
    <dgm:cxn modelId="{290C8499-E981-4592-A04C-D42A2986EB9C}" type="presParOf" srcId="{F5052D5F-C95B-4863-85CD-A6E43083B838}" destId="{1F9A1BE2-E108-4185-A970-0E35EAB077FA}" srcOrd="3" destOrd="0" presId="urn:microsoft.com/office/officeart/2005/8/layout/venn3"/>
    <dgm:cxn modelId="{7F37AFA4-82BE-4F78-8D63-28F7291E900B}" type="presParOf" srcId="{F5052D5F-C95B-4863-85CD-A6E43083B838}" destId="{8703D404-A944-48AE-9DE2-A71D8A57E231}" srcOrd="4" destOrd="0" presId="urn:microsoft.com/office/officeart/2005/8/layout/venn3"/>
    <dgm:cxn modelId="{A2C87020-6D91-457F-A2FA-DCF1B6AD7DDD}" type="presParOf" srcId="{F5052D5F-C95B-4863-85CD-A6E43083B838}" destId="{845A6017-C1A7-4E1F-9686-0809B4BAE212}" srcOrd="5" destOrd="0" presId="urn:microsoft.com/office/officeart/2005/8/layout/venn3"/>
    <dgm:cxn modelId="{AEECADD5-5B46-414D-B446-2B7E9E5897DF}" type="presParOf" srcId="{F5052D5F-C95B-4863-85CD-A6E43083B838}" destId="{AC06D6B0-1F7D-4C66-8CF4-A4C777D7BF81}" srcOrd="6"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7A04D7B8-44E9-46B3-B643-4755C3D3A7F8}"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zh-CN" altLang="en-US"/>
        </a:p>
      </dgm:t>
    </dgm:pt>
    <dgm:pt modelId="{F4C8E378-06C5-4ACD-8D76-BC56CB89295C}">
      <dgm:prSet phldrT="[文本]" custT="1"/>
      <dgm:spPr/>
      <dgm:t>
        <a:bodyPr/>
        <a:lstStyle/>
        <a:p>
          <a:r>
            <a:rPr lang="zh-CN" altLang="zh-CN" sz="2000" dirty="0"/>
            <a:t>（</a:t>
          </a:r>
          <a:r>
            <a:rPr lang="en-US" altLang="zh-CN" sz="2000" dirty="0"/>
            <a:t>1</a:t>
          </a:r>
          <a:r>
            <a:rPr lang="zh-CN" altLang="zh-CN" sz="2000" dirty="0"/>
            <a:t>） 原型系统已经通过与用户交互而得到验证，据此产生的规格说明文档正确地描述了用户需求，因此，在开发过程的后续阶段不会因为发现了规格说明文档的错误而进行较大的返工。</a:t>
          </a:r>
          <a:endParaRPr lang="zh-CN" altLang="en-US" sz="2000" dirty="0"/>
        </a:p>
      </dgm:t>
    </dgm:pt>
    <dgm:pt modelId="{2116EC08-C2C1-431A-855E-0C74CBC96861}" type="parTrans" cxnId="{75046CC8-6FA8-41DF-959D-17866DA7E06C}">
      <dgm:prSet/>
      <dgm:spPr/>
      <dgm:t>
        <a:bodyPr/>
        <a:lstStyle/>
        <a:p>
          <a:endParaRPr lang="zh-CN" altLang="en-US"/>
        </a:p>
      </dgm:t>
    </dgm:pt>
    <dgm:pt modelId="{73A420B9-04B5-4616-B8F7-9BC2CA5730C8}" type="sibTrans" cxnId="{75046CC8-6FA8-41DF-959D-17866DA7E06C}">
      <dgm:prSet/>
      <dgm:spPr/>
      <dgm:t>
        <a:bodyPr/>
        <a:lstStyle/>
        <a:p>
          <a:endParaRPr lang="zh-CN" altLang="en-US"/>
        </a:p>
      </dgm:t>
    </dgm:pt>
    <dgm:pt modelId="{115169C9-BF39-464C-9C0E-2AD787C99561}">
      <dgm:prSet custT="1"/>
      <dgm:spPr/>
      <dgm:t>
        <a:bodyPr/>
        <a:lstStyle/>
        <a:p>
          <a:r>
            <a:rPr lang="zh-CN" altLang="zh-CN" sz="2000" dirty="0"/>
            <a:t>（</a:t>
          </a:r>
          <a:r>
            <a:rPr lang="en-US" altLang="zh-CN" sz="2000" dirty="0"/>
            <a:t>2</a:t>
          </a:r>
          <a:r>
            <a:rPr lang="zh-CN" altLang="zh-CN" sz="2000" dirty="0"/>
            <a:t>） 开发人员通过建立原型系统已经学到了许多东西，因此，在设计和编码阶段发生错误的可能性也比较小，这自然减少了在后续阶段需要改正前面阶段所犯错误的可能性。</a:t>
          </a:r>
        </a:p>
      </dgm:t>
    </dgm:pt>
    <dgm:pt modelId="{E44F9DC1-F34B-423D-AAAB-0A47EB62482D}" type="parTrans" cxnId="{397B625A-7C11-4791-B2C0-99E55409E29E}">
      <dgm:prSet/>
      <dgm:spPr/>
      <dgm:t>
        <a:bodyPr/>
        <a:lstStyle/>
        <a:p>
          <a:endParaRPr lang="zh-CN" altLang="en-US"/>
        </a:p>
      </dgm:t>
    </dgm:pt>
    <dgm:pt modelId="{0F35C20A-EB2A-4EAF-BDF1-A8CBA945E5C0}" type="sibTrans" cxnId="{397B625A-7C11-4791-B2C0-99E55409E29E}">
      <dgm:prSet/>
      <dgm:spPr/>
      <dgm:t>
        <a:bodyPr/>
        <a:lstStyle/>
        <a:p>
          <a:endParaRPr lang="zh-CN" altLang="en-US"/>
        </a:p>
      </dgm:t>
    </dgm:pt>
    <dgm:pt modelId="{F892CB31-9CF6-4637-877D-0C3F3DF7BD3F}" type="pres">
      <dgm:prSet presAssocID="{7A04D7B8-44E9-46B3-B643-4755C3D3A7F8}" presName="linear" presStyleCnt="0">
        <dgm:presLayoutVars>
          <dgm:dir/>
          <dgm:animLvl val="lvl"/>
          <dgm:resizeHandles val="exact"/>
        </dgm:presLayoutVars>
      </dgm:prSet>
      <dgm:spPr/>
    </dgm:pt>
    <dgm:pt modelId="{B829386B-ADFD-41E5-964C-11E8ED9ADB3B}" type="pres">
      <dgm:prSet presAssocID="{F4C8E378-06C5-4ACD-8D76-BC56CB89295C}" presName="parentLin" presStyleCnt="0"/>
      <dgm:spPr/>
    </dgm:pt>
    <dgm:pt modelId="{1CA132D4-B49E-49D3-8402-EBB5B1F1E340}" type="pres">
      <dgm:prSet presAssocID="{F4C8E378-06C5-4ACD-8D76-BC56CB89295C}" presName="parentLeftMargin" presStyleLbl="node1" presStyleIdx="0" presStyleCnt="2"/>
      <dgm:spPr/>
    </dgm:pt>
    <dgm:pt modelId="{E8E37AEA-BE93-4FE4-980B-17AE740E9E56}" type="pres">
      <dgm:prSet presAssocID="{F4C8E378-06C5-4ACD-8D76-BC56CB89295C}" presName="parentText" presStyleLbl="node1" presStyleIdx="0" presStyleCnt="2" custScaleX="150037" custScaleY="158726">
        <dgm:presLayoutVars>
          <dgm:chMax val="0"/>
          <dgm:bulletEnabled val="1"/>
        </dgm:presLayoutVars>
      </dgm:prSet>
      <dgm:spPr/>
    </dgm:pt>
    <dgm:pt modelId="{720BA996-8CF3-4990-AA01-F31104E2B968}" type="pres">
      <dgm:prSet presAssocID="{F4C8E378-06C5-4ACD-8D76-BC56CB89295C}" presName="negativeSpace" presStyleCnt="0"/>
      <dgm:spPr/>
    </dgm:pt>
    <dgm:pt modelId="{7C14A137-CF0D-428A-A5BA-BBEE7EFC0717}" type="pres">
      <dgm:prSet presAssocID="{F4C8E378-06C5-4ACD-8D76-BC56CB89295C}" presName="childText" presStyleLbl="conFgAcc1" presStyleIdx="0" presStyleCnt="2">
        <dgm:presLayoutVars>
          <dgm:bulletEnabled val="1"/>
        </dgm:presLayoutVars>
      </dgm:prSet>
      <dgm:spPr/>
    </dgm:pt>
    <dgm:pt modelId="{8B2FC122-6CB5-4B13-968B-B53D9B111E4E}" type="pres">
      <dgm:prSet presAssocID="{73A420B9-04B5-4616-B8F7-9BC2CA5730C8}" presName="spaceBetweenRectangles" presStyleCnt="0"/>
      <dgm:spPr/>
    </dgm:pt>
    <dgm:pt modelId="{91B7E606-EFAC-49BB-98A1-2B1E96037900}" type="pres">
      <dgm:prSet presAssocID="{115169C9-BF39-464C-9C0E-2AD787C99561}" presName="parentLin" presStyleCnt="0"/>
      <dgm:spPr/>
    </dgm:pt>
    <dgm:pt modelId="{05CDC04F-7E9F-4388-9622-84E39B23944A}" type="pres">
      <dgm:prSet presAssocID="{115169C9-BF39-464C-9C0E-2AD787C99561}" presName="parentLeftMargin" presStyleLbl="node1" presStyleIdx="0" presStyleCnt="2"/>
      <dgm:spPr/>
    </dgm:pt>
    <dgm:pt modelId="{FA480EF7-2EF1-420F-A10F-30710EC1F1E1}" type="pres">
      <dgm:prSet presAssocID="{115169C9-BF39-464C-9C0E-2AD787C99561}" presName="parentText" presStyleLbl="node1" presStyleIdx="1" presStyleCnt="2" custScaleX="142857" custScaleY="143956">
        <dgm:presLayoutVars>
          <dgm:chMax val="0"/>
          <dgm:bulletEnabled val="1"/>
        </dgm:presLayoutVars>
      </dgm:prSet>
      <dgm:spPr/>
    </dgm:pt>
    <dgm:pt modelId="{BCA5873D-D7B7-4DB3-A82A-9FA45775D294}" type="pres">
      <dgm:prSet presAssocID="{115169C9-BF39-464C-9C0E-2AD787C99561}" presName="negativeSpace" presStyleCnt="0"/>
      <dgm:spPr/>
    </dgm:pt>
    <dgm:pt modelId="{FCC78BAC-604F-4CA5-BBC2-4E835F45501F}" type="pres">
      <dgm:prSet presAssocID="{115169C9-BF39-464C-9C0E-2AD787C99561}" presName="childText" presStyleLbl="conFgAcc1" presStyleIdx="1" presStyleCnt="2">
        <dgm:presLayoutVars>
          <dgm:bulletEnabled val="1"/>
        </dgm:presLayoutVars>
      </dgm:prSet>
      <dgm:spPr/>
    </dgm:pt>
  </dgm:ptLst>
  <dgm:cxnLst>
    <dgm:cxn modelId="{F076EE0C-5802-45B6-90E9-F68C2DE21991}" type="presOf" srcId="{115169C9-BF39-464C-9C0E-2AD787C99561}" destId="{05CDC04F-7E9F-4388-9622-84E39B23944A}" srcOrd="0" destOrd="0" presId="urn:microsoft.com/office/officeart/2005/8/layout/list1"/>
    <dgm:cxn modelId="{397B625A-7C11-4791-B2C0-99E55409E29E}" srcId="{7A04D7B8-44E9-46B3-B643-4755C3D3A7F8}" destId="{115169C9-BF39-464C-9C0E-2AD787C99561}" srcOrd="1" destOrd="0" parTransId="{E44F9DC1-F34B-423D-AAAB-0A47EB62482D}" sibTransId="{0F35C20A-EB2A-4EAF-BDF1-A8CBA945E5C0}"/>
    <dgm:cxn modelId="{CA3BE866-99DC-4C0F-B6B5-C0D859176D9D}" type="presOf" srcId="{7A04D7B8-44E9-46B3-B643-4755C3D3A7F8}" destId="{F892CB31-9CF6-4637-877D-0C3F3DF7BD3F}" srcOrd="0" destOrd="0" presId="urn:microsoft.com/office/officeart/2005/8/layout/list1"/>
    <dgm:cxn modelId="{4922038B-A210-4C27-8AA2-A28ADFACA63C}" type="presOf" srcId="{F4C8E378-06C5-4ACD-8D76-BC56CB89295C}" destId="{1CA132D4-B49E-49D3-8402-EBB5B1F1E340}" srcOrd="0" destOrd="0" presId="urn:microsoft.com/office/officeart/2005/8/layout/list1"/>
    <dgm:cxn modelId="{355F5294-5C96-4F32-AFA1-2B9033B02397}" type="presOf" srcId="{115169C9-BF39-464C-9C0E-2AD787C99561}" destId="{FA480EF7-2EF1-420F-A10F-30710EC1F1E1}" srcOrd="1" destOrd="0" presId="urn:microsoft.com/office/officeart/2005/8/layout/list1"/>
    <dgm:cxn modelId="{75046CC8-6FA8-41DF-959D-17866DA7E06C}" srcId="{7A04D7B8-44E9-46B3-B643-4755C3D3A7F8}" destId="{F4C8E378-06C5-4ACD-8D76-BC56CB89295C}" srcOrd="0" destOrd="0" parTransId="{2116EC08-C2C1-431A-855E-0C74CBC96861}" sibTransId="{73A420B9-04B5-4616-B8F7-9BC2CA5730C8}"/>
    <dgm:cxn modelId="{7DC015CA-35C3-4079-AD08-F6DE93D1B14D}" type="presOf" srcId="{F4C8E378-06C5-4ACD-8D76-BC56CB89295C}" destId="{E8E37AEA-BE93-4FE4-980B-17AE740E9E56}" srcOrd="1" destOrd="0" presId="urn:microsoft.com/office/officeart/2005/8/layout/list1"/>
    <dgm:cxn modelId="{110734DD-CAB2-4D18-B4D2-354052286674}" type="presParOf" srcId="{F892CB31-9CF6-4637-877D-0C3F3DF7BD3F}" destId="{B829386B-ADFD-41E5-964C-11E8ED9ADB3B}" srcOrd="0" destOrd="0" presId="urn:microsoft.com/office/officeart/2005/8/layout/list1"/>
    <dgm:cxn modelId="{2707638E-57DB-4AB6-B9BC-2D02F8F44B34}" type="presParOf" srcId="{B829386B-ADFD-41E5-964C-11E8ED9ADB3B}" destId="{1CA132D4-B49E-49D3-8402-EBB5B1F1E340}" srcOrd="0" destOrd="0" presId="urn:microsoft.com/office/officeart/2005/8/layout/list1"/>
    <dgm:cxn modelId="{1463F054-C6BA-443A-AE7B-09002AE94D1C}" type="presParOf" srcId="{B829386B-ADFD-41E5-964C-11E8ED9ADB3B}" destId="{E8E37AEA-BE93-4FE4-980B-17AE740E9E56}" srcOrd="1" destOrd="0" presId="urn:microsoft.com/office/officeart/2005/8/layout/list1"/>
    <dgm:cxn modelId="{15AFEFB0-4EEA-4F92-8CC7-C02FDD9A8011}" type="presParOf" srcId="{F892CB31-9CF6-4637-877D-0C3F3DF7BD3F}" destId="{720BA996-8CF3-4990-AA01-F31104E2B968}" srcOrd="1" destOrd="0" presId="urn:microsoft.com/office/officeart/2005/8/layout/list1"/>
    <dgm:cxn modelId="{B57BD446-37CC-431A-9F2D-D1CB9563C320}" type="presParOf" srcId="{F892CB31-9CF6-4637-877D-0C3F3DF7BD3F}" destId="{7C14A137-CF0D-428A-A5BA-BBEE7EFC0717}" srcOrd="2" destOrd="0" presId="urn:microsoft.com/office/officeart/2005/8/layout/list1"/>
    <dgm:cxn modelId="{2DA90362-47C4-4A27-92E2-F1645AC18FCB}" type="presParOf" srcId="{F892CB31-9CF6-4637-877D-0C3F3DF7BD3F}" destId="{8B2FC122-6CB5-4B13-968B-B53D9B111E4E}" srcOrd="3" destOrd="0" presId="urn:microsoft.com/office/officeart/2005/8/layout/list1"/>
    <dgm:cxn modelId="{850F0199-9801-4D83-9843-AFBCE6FE265E}" type="presParOf" srcId="{F892CB31-9CF6-4637-877D-0C3F3DF7BD3F}" destId="{91B7E606-EFAC-49BB-98A1-2B1E96037900}" srcOrd="4" destOrd="0" presId="urn:microsoft.com/office/officeart/2005/8/layout/list1"/>
    <dgm:cxn modelId="{95E0C98C-1EDE-407A-94BC-A310EC2988F0}" type="presParOf" srcId="{91B7E606-EFAC-49BB-98A1-2B1E96037900}" destId="{05CDC04F-7E9F-4388-9622-84E39B23944A}" srcOrd="0" destOrd="0" presId="urn:microsoft.com/office/officeart/2005/8/layout/list1"/>
    <dgm:cxn modelId="{80264AA0-E810-4914-8960-D0805B077856}" type="presParOf" srcId="{91B7E606-EFAC-49BB-98A1-2B1E96037900}" destId="{FA480EF7-2EF1-420F-A10F-30710EC1F1E1}" srcOrd="1" destOrd="0" presId="urn:microsoft.com/office/officeart/2005/8/layout/list1"/>
    <dgm:cxn modelId="{4565DEC0-3BEE-44B1-86E2-20E4EA4EF349}" type="presParOf" srcId="{F892CB31-9CF6-4637-877D-0C3F3DF7BD3F}" destId="{BCA5873D-D7B7-4DB3-A82A-9FA45775D294}" srcOrd="5" destOrd="0" presId="urn:microsoft.com/office/officeart/2005/8/layout/list1"/>
    <dgm:cxn modelId="{C0607B6A-992E-48E1-99BF-943BC770C043}" type="presParOf" srcId="{F892CB31-9CF6-4637-877D-0C3F3DF7BD3F}" destId="{FCC78BAC-604F-4CA5-BBC2-4E835F45501F}"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744E943C-C1EB-45B7-8FBD-6FC476449EF5}"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zh-CN" altLang="en-US"/>
        </a:p>
      </dgm:t>
    </dgm:pt>
    <dgm:pt modelId="{4AED5120-B15E-4078-918C-6B6DEA0BA3E0}">
      <dgm:prSet phldrT="[文本]" custT="1"/>
      <dgm:spPr/>
      <dgm:t>
        <a:bodyPr/>
        <a:lstStyle/>
        <a:p>
          <a:r>
            <a:rPr lang="zh-CN" altLang="en-US" sz="2000" dirty="0"/>
            <a:t>能在较短时间内向用户提交可完成部分工作的产品。</a:t>
          </a:r>
        </a:p>
      </dgm:t>
    </dgm:pt>
    <dgm:pt modelId="{4D3DDAA3-ABCB-443C-8033-15F7F4A7E8F0}" type="parTrans" cxnId="{A46004AA-4D68-4EEA-9BCC-A35C6A05CC97}">
      <dgm:prSet/>
      <dgm:spPr/>
      <dgm:t>
        <a:bodyPr/>
        <a:lstStyle/>
        <a:p>
          <a:endParaRPr lang="zh-CN" altLang="en-US"/>
        </a:p>
      </dgm:t>
    </dgm:pt>
    <dgm:pt modelId="{99EB9131-4345-4779-9FB3-90A86BF6D245}" type="sibTrans" cxnId="{A46004AA-4D68-4EEA-9BCC-A35C6A05CC97}">
      <dgm:prSet/>
      <dgm:spPr/>
      <dgm:t>
        <a:bodyPr/>
        <a:lstStyle/>
        <a:p>
          <a:endParaRPr lang="zh-CN" altLang="en-US"/>
        </a:p>
      </dgm:t>
    </dgm:pt>
    <dgm:pt modelId="{68B00CDE-7CED-448A-A81B-CDD7E3E83C5C}">
      <dgm:prSet custT="1"/>
      <dgm:spPr/>
      <dgm:t>
        <a:bodyPr/>
        <a:lstStyle/>
        <a:p>
          <a:r>
            <a:rPr lang="zh-CN" altLang="zh-CN" sz="2000"/>
            <a:t>逐步增加产品功能可以使用户有较充裕的时间学习和适应新产品，从而减少一个全新的软件可能给客户组织带来的冲击</a:t>
          </a:r>
          <a:r>
            <a:rPr lang="zh-CN" altLang="en-US" sz="2000"/>
            <a:t>。</a:t>
          </a:r>
          <a:endParaRPr lang="en-US" altLang="zh-CN" sz="2000" dirty="0"/>
        </a:p>
      </dgm:t>
    </dgm:pt>
    <dgm:pt modelId="{19AF7D3F-7816-4697-ADB9-267492D0833E}" type="parTrans" cxnId="{CC3174B5-45B7-45FF-AF00-297015ECFBDD}">
      <dgm:prSet/>
      <dgm:spPr/>
      <dgm:t>
        <a:bodyPr/>
        <a:lstStyle/>
        <a:p>
          <a:endParaRPr lang="zh-CN" altLang="en-US"/>
        </a:p>
      </dgm:t>
    </dgm:pt>
    <dgm:pt modelId="{17CD2F2E-DD20-4798-B5BE-EAA80D205A6E}" type="sibTrans" cxnId="{CC3174B5-45B7-45FF-AF00-297015ECFBDD}">
      <dgm:prSet/>
      <dgm:spPr/>
      <dgm:t>
        <a:bodyPr/>
        <a:lstStyle/>
        <a:p>
          <a:endParaRPr lang="zh-CN" altLang="en-US"/>
        </a:p>
      </dgm:t>
    </dgm:pt>
    <dgm:pt modelId="{1B07CCB7-D839-4BEF-A197-585A0471312A}" type="pres">
      <dgm:prSet presAssocID="{744E943C-C1EB-45B7-8FBD-6FC476449EF5}" presName="linear" presStyleCnt="0">
        <dgm:presLayoutVars>
          <dgm:dir/>
          <dgm:animLvl val="lvl"/>
          <dgm:resizeHandles val="exact"/>
        </dgm:presLayoutVars>
      </dgm:prSet>
      <dgm:spPr/>
    </dgm:pt>
    <dgm:pt modelId="{89952B39-552D-44BB-9BBB-1D9382B747F8}" type="pres">
      <dgm:prSet presAssocID="{4AED5120-B15E-4078-918C-6B6DEA0BA3E0}" presName="parentLin" presStyleCnt="0"/>
      <dgm:spPr/>
    </dgm:pt>
    <dgm:pt modelId="{9B0AE3B8-2B91-4E79-842D-EF294FD19F68}" type="pres">
      <dgm:prSet presAssocID="{4AED5120-B15E-4078-918C-6B6DEA0BA3E0}" presName="parentLeftMargin" presStyleLbl="node1" presStyleIdx="0" presStyleCnt="2"/>
      <dgm:spPr/>
    </dgm:pt>
    <dgm:pt modelId="{536F0A78-73A7-491B-B9C4-A3FF2697F0BD}" type="pres">
      <dgm:prSet presAssocID="{4AED5120-B15E-4078-918C-6B6DEA0BA3E0}" presName="parentText" presStyleLbl="node1" presStyleIdx="0" presStyleCnt="2">
        <dgm:presLayoutVars>
          <dgm:chMax val="0"/>
          <dgm:bulletEnabled val="1"/>
        </dgm:presLayoutVars>
      </dgm:prSet>
      <dgm:spPr/>
    </dgm:pt>
    <dgm:pt modelId="{AD814415-2060-48EA-9D7A-32A71A7D7BE4}" type="pres">
      <dgm:prSet presAssocID="{4AED5120-B15E-4078-918C-6B6DEA0BA3E0}" presName="negativeSpace" presStyleCnt="0"/>
      <dgm:spPr/>
    </dgm:pt>
    <dgm:pt modelId="{301D05BB-1851-488F-BB86-730BDBA642AC}" type="pres">
      <dgm:prSet presAssocID="{4AED5120-B15E-4078-918C-6B6DEA0BA3E0}" presName="childText" presStyleLbl="conFgAcc1" presStyleIdx="0" presStyleCnt="2">
        <dgm:presLayoutVars>
          <dgm:bulletEnabled val="1"/>
        </dgm:presLayoutVars>
      </dgm:prSet>
      <dgm:spPr/>
    </dgm:pt>
    <dgm:pt modelId="{744ACE2D-3911-4350-B45F-9EDF4EFC7DF1}" type="pres">
      <dgm:prSet presAssocID="{99EB9131-4345-4779-9FB3-90A86BF6D245}" presName="spaceBetweenRectangles" presStyleCnt="0"/>
      <dgm:spPr/>
    </dgm:pt>
    <dgm:pt modelId="{8DB79E91-AFC0-4326-A52F-225106D4E9E7}" type="pres">
      <dgm:prSet presAssocID="{68B00CDE-7CED-448A-A81B-CDD7E3E83C5C}" presName="parentLin" presStyleCnt="0"/>
      <dgm:spPr/>
    </dgm:pt>
    <dgm:pt modelId="{59D5E9B3-BE71-4DAE-83F6-945544CAF2AE}" type="pres">
      <dgm:prSet presAssocID="{68B00CDE-7CED-448A-A81B-CDD7E3E83C5C}" presName="parentLeftMargin" presStyleLbl="node1" presStyleIdx="0" presStyleCnt="2"/>
      <dgm:spPr/>
    </dgm:pt>
    <dgm:pt modelId="{1BA70D21-06E3-49A9-8272-01CD1BFF2CFB}" type="pres">
      <dgm:prSet presAssocID="{68B00CDE-7CED-448A-A81B-CDD7E3E83C5C}" presName="parentText" presStyleLbl="node1" presStyleIdx="1" presStyleCnt="2">
        <dgm:presLayoutVars>
          <dgm:chMax val="0"/>
          <dgm:bulletEnabled val="1"/>
        </dgm:presLayoutVars>
      </dgm:prSet>
      <dgm:spPr/>
    </dgm:pt>
    <dgm:pt modelId="{4BB7D21C-7F77-4FB2-9682-ABB5ADA752CC}" type="pres">
      <dgm:prSet presAssocID="{68B00CDE-7CED-448A-A81B-CDD7E3E83C5C}" presName="negativeSpace" presStyleCnt="0"/>
      <dgm:spPr/>
    </dgm:pt>
    <dgm:pt modelId="{09C45AC6-3F1C-41AE-8D39-A14E289EF2D4}" type="pres">
      <dgm:prSet presAssocID="{68B00CDE-7CED-448A-A81B-CDD7E3E83C5C}" presName="childText" presStyleLbl="conFgAcc1" presStyleIdx="1" presStyleCnt="2">
        <dgm:presLayoutVars>
          <dgm:bulletEnabled val="1"/>
        </dgm:presLayoutVars>
      </dgm:prSet>
      <dgm:spPr/>
    </dgm:pt>
  </dgm:ptLst>
  <dgm:cxnLst>
    <dgm:cxn modelId="{43002864-7727-4E3A-89A7-4F0E6D5B23FC}" type="presOf" srcId="{68B00CDE-7CED-448A-A81B-CDD7E3E83C5C}" destId="{1BA70D21-06E3-49A9-8272-01CD1BFF2CFB}" srcOrd="1" destOrd="0" presId="urn:microsoft.com/office/officeart/2005/8/layout/list1"/>
    <dgm:cxn modelId="{A46004AA-4D68-4EEA-9BCC-A35C6A05CC97}" srcId="{744E943C-C1EB-45B7-8FBD-6FC476449EF5}" destId="{4AED5120-B15E-4078-918C-6B6DEA0BA3E0}" srcOrd="0" destOrd="0" parTransId="{4D3DDAA3-ABCB-443C-8033-15F7F4A7E8F0}" sibTransId="{99EB9131-4345-4779-9FB3-90A86BF6D245}"/>
    <dgm:cxn modelId="{CC3174B5-45B7-45FF-AF00-297015ECFBDD}" srcId="{744E943C-C1EB-45B7-8FBD-6FC476449EF5}" destId="{68B00CDE-7CED-448A-A81B-CDD7E3E83C5C}" srcOrd="1" destOrd="0" parTransId="{19AF7D3F-7816-4697-ADB9-267492D0833E}" sibTransId="{17CD2F2E-DD20-4798-B5BE-EAA80D205A6E}"/>
    <dgm:cxn modelId="{F4F18CBE-669E-4DEC-8719-12964DF87EFF}" type="presOf" srcId="{744E943C-C1EB-45B7-8FBD-6FC476449EF5}" destId="{1B07CCB7-D839-4BEF-A197-585A0471312A}" srcOrd="0" destOrd="0" presId="urn:microsoft.com/office/officeart/2005/8/layout/list1"/>
    <dgm:cxn modelId="{C1C715EA-D09C-46C0-82D3-FFACCBF2EE8F}" type="presOf" srcId="{68B00CDE-7CED-448A-A81B-CDD7E3E83C5C}" destId="{59D5E9B3-BE71-4DAE-83F6-945544CAF2AE}" srcOrd="0" destOrd="0" presId="urn:microsoft.com/office/officeart/2005/8/layout/list1"/>
    <dgm:cxn modelId="{0C60B5EA-1C5F-478C-A368-6D8360C1730C}" type="presOf" srcId="{4AED5120-B15E-4078-918C-6B6DEA0BA3E0}" destId="{536F0A78-73A7-491B-B9C4-A3FF2697F0BD}" srcOrd="1" destOrd="0" presId="urn:microsoft.com/office/officeart/2005/8/layout/list1"/>
    <dgm:cxn modelId="{555BCFF5-3A4B-4AAD-894A-2158E6B6C970}" type="presOf" srcId="{4AED5120-B15E-4078-918C-6B6DEA0BA3E0}" destId="{9B0AE3B8-2B91-4E79-842D-EF294FD19F68}" srcOrd="0" destOrd="0" presId="urn:microsoft.com/office/officeart/2005/8/layout/list1"/>
    <dgm:cxn modelId="{CC3A307E-887C-4979-9F0A-F3D75A35BE06}" type="presParOf" srcId="{1B07CCB7-D839-4BEF-A197-585A0471312A}" destId="{89952B39-552D-44BB-9BBB-1D9382B747F8}" srcOrd="0" destOrd="0" presId="urn:microsoft.com/office/officeart/2005/8/layout/list1"/>
    <dgm:cxn modelId="{6FF166BD-B8CC-49CC-9317-DCAC1366F706}" type="presParOf" srcId="{89952B39-552D-44BB-9BBB-1D9382B747F8}" destId="{9B0AE3B8-2B91-4E79-842D-EF294FD19F68}" srcOrd="0" destOrd="0" presId="urn:microsoft.com/office/officeart/2005/8/layout/list1"/>
    <dgm:cxn modelId="{9BBBDC52-FC6A-492C-BDB7-1F0E1C716E9E}" type="presParOf" srcId="{89952B39-552D-44BB-9BBB-1D9382B747F8}" destId="{536F0A78-73A7-491B-B9C4-A3FF2697F0BD}" srcOrd="1" destOrd="0" presId="urn:microsoft.com/office/officeart/2005/8/layout/list1"/>
    <dgm:cxn modelId="{AD756FB8-8BA9-4027-9EBE-4DB993F4C681}" type="presParOf" srcId="{1B07CCB7-D839-4BEF-A197-585A0471312A}" destId="{AD814415-2060-48EA-9D7A-32A71A7D7BE4}" srcOrd="1" destOrd="0" presId="urn:microsoft.com/office/officeart/2005/8/layout/list1"/>
    <dgm:cxn modelId="{EBE8735B-63CB-4228-92B3-3833866A9C8A}" type="presParOf" srcId="{1B07CCB7-D839-4BEF-A197-585A0471312A}" destId="{301D05BB-1851-488F-BB86-730BDBA642AC}" srcOrd="2" destOrd="0" presId="urn:microsoft.com/office/officeart/2005/8/layout/list1"/>
    <dgm:cxn modelId="{C7484F1C-05D2-49D0-8A5F-F30AFB71D224}" type="presParOf" srcId="{1B07CCB7-D839-4BEF-A197-585A0471312A}" destId="{744ACE2D-3911-4350-B45F-9EDF4EFC7DF1}" srcOrd="3" destOrd="0" presId="urn:microsoft.com/office/officeart/2005/8/layout/list1"/>
    <dgm:cxn modelId="{ACCE1141-B54D-443A-88DF-378C611C85FF}" type="presParOf" srcId="{1B07CCB7-D839-4BEF-A197-585A0471312A}" destId="{8DB79E91-AFC0-4326-A52F-225106D4E9E7}" srcOrd="4" destOrd="0" presId="urn:microsoft.com/office/officeart/2005/8/layout/list1"/>
    <dgm:cxn modelId="{5901A7DB-F6FA-4810-A140-CA307ADC7C2D}" type="presParOf" srcId="{8DB79E91-AFC0-4326-A52F-225106D4E9E7}" destId="{59D5E9B3-BE71-4DAE-83F6-945544CAF2AE}" srcOrd="0" destOrd="0" presId="urn:microsoft.com/office/officeart/2005/8/layout/list1"/>
    <dgm:cxn modelId="{F35D6313-7842-4E92-A4AA-6DCE6010C84E}" type="presParOf" srcId="{8DB79E91-AFC0-4326-A52F-225106D4E9E7}" destId="{1BA70D21-06E3-49A9-8272-01CD1BFF2CFB}" srcOrd="1" destOrd="0" presId="urn:microsoft.com/office/officeart/2005/8/layout/list1"/>
    <dgm:cxn modelId="{D26CB26B-917C-4C06-AE4B-8F302D296671}" type="presParOf" srcId="{1B07CCB7-D839-4BEF-A197-585A0471312A}" destId="{4BB7D21C-7F77-4FB2-9682-ABB5ADA752CC}" srcOrd="5" destOrd="0" presId="urn:microsoft.com/office/officeart/2005/8/layout/list1"/>
    <dgm:cxn modelId="{CCBA0CAA-0CD2-4640-A7B5-3FF6BB9F3260}" type="presParOf" srcId="{1B07CCB7-D839-4BEF-A197-585A0471312A}" destId="{09C45AC6-3F1C-41AE-8D39-A14E289EF2D4}"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744E943C-C1EB-45B7-8FBD-6FC476449EF5}"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zh-CN" altLang="en-US"/>
        </a:p>
      </dgm:t>
    </dgm:pt>
    <dgm:pt modelId="{4AED5120-B15E-4078-918C-6B6DEA0BA3E0}">
      <dgm:prSet phldrT="[文本]" custT="1"/>
      <dgm:spPr/>
      <dgm:t>
        <a:bodyPr/>
        <a:lstStyle/>
        <a:p>
          <a:r>
            <a:rPr lang="zh-CN" altLang="zh-CN" sz="2000" dirty="0"/>
            <a:t>在把每个新的增量构件集成到现有软件体系结构中时，必须不破坏原来已经开发出的产品。</a:t>
          </a:r>
          <a:endParaRPr lang="zh-CN" altLang="en-US" sz="2000" dirty="0"/>
        </a:p>
      </dgm:t>
    </dgm:pt>
    <dgm:pt modelId="{4D3DDAA3-ABCB-443C-8033-15F7F4A7E8F0}" type="parTrans" cxnId="{A46004AA-4D68-4EEA-9BCC-A35C6A05CC97}">
      <dgm:prSet/>
      <dgm:spPr/>
      <dgm:t>
        <a:bodyPr/>
        <a:lstStyle/>
        <a:p>
          <a:endParaRPr lang="zh-CN" altLang="en-US"/>
        </a:p>
      </dgm:t>
    </dgm:pt>
    <dgm:pt modelId="{99EB9131-4345-4779-9FB3-90A86BF6D245}" type="sibTrans" cxnId="{A46004AA-4D68-4EEA-9BCC-A35C6A05CC97}">
      <dgm:prSet/>
      <dgm:spPr/>
      <dgm:t>
        <a:bodyPr/>
        <a:lstStyle/>
        <a:p>
          <a:endParaRPr lang="zh-CN" altLang="en-US"/>
        </a:p>
      </dgm:t>
    </dgm:pt>
    <dgm:pt modelId="{4413A192-E0A7-484E-AC66-8D98F8D4CF0A}">
      <dgm:prSet custT="1"/>
      <dgm:spPr/>
      <dgm:t>
        <a:bodyPr/>
        <a:lstStyle/>
        <a:p>
          <a:r>
            <a:rPr lang="zh-CN" altLang="zh-CN" sz="2000"/>
            <a:t>必须把软件的体系结构设计得便于按这种方式进行扩充，向现有产品中加入新构件的过程必须简单、方便，也就是说，软件体系结构必须是开放的</a:t>
          </a:r>
          <a:r>
            <a:rPr lang="zh-CN" altLang="en-US" sz="2000"/>
            <a:t>。</a:t>
          </a:r>
          <a:endParaRPr lang="en-US" altLang="zh-CN" sz="2000" dirty="0"/>
        </a:p>
      </dgm:t>
    </dgm:pt>
    <dgm:pt modelId="{9B1710B1-68D8-48E2-82A7-3417FFBDC078}" type="parTrans" cxnId="{63D1BFA9-955C-4520-8C9B-D1C0868B5EA6}">
      <dgm:prSet/>
      <dgm:spPr/>
      <dgm:t>
        <a:bodyPr/>
        <a:lstStyle/>
        <a:p>
          <a:endParaRPr lang="zh-CN" altLang="en-US"/>
        </a:p>
      </dgm:t>
    </dgm:pt>
    <dgm:pt modelId="{87AF6674-6F07-4124-89FC-BC915CE2023C}" type="sibTrans" cxnId="{63D1BFA9-955C-4520-8C9B-D1C0868B5EA6}">
      <dgm:prSet/>
      <dgm:spPr/>
      <dgm:t>
        <a:bodyPr/>
        <a:lstStyle/>
        <a:p>
          <a:endParaRPr lang="zh-CN" altLang="en-US"/>
        </a:p>
      </dgm:t>
    </dgm:pt>
    <dgm:pt modelId="{1B07CCB7-D839-4BEF-A197-585A0471312A}" type="pres">
      <dgm:prSet presAssocID="{744E943C-C1EB-45B7-8FBD-6FC476449EF5}" presName="linear" presStyleCnt="0">
        <dgm:presLayoutVars>
          <dgm:dir/>
          <dgm:animLvl val="lvl"/>
          <dgm:resizeHandles val="exact"/>
        </dgm:presLayoutVars>
      </dgm:prSet>
      <dgm:spPr/>
    </dgm:pt>
    <dgm:pt modelId="{89952B39-552D-44BB-9BBB-1D9382B747F8}" type="pres">
      <dgm:prSet presAssocID="{4AED5120-B15E-4078-918C-6B6DEA0BA3E0}" presName="parentLin" presStyleCnt="0"/>
      <dgm:spPr/>
    </dgm:pt>
    <dgm:pt modelId="{9B0AE3B8-2B91-4E79-842D-EF294FD19F68}" type="pres">
      <dgm:prSet presAssocID="{4AED5120-B15E-4078-918C-6B6DEA0BA3E0}" presName="parentLeftMargin" presStyleLbl="node1" presStyleIdx="0" presStyleCnt="2"/>
      <dgm:spPr/>
    </dgm:pt>
    <dgm:pt modelId="{536F0A78-73A7-491B-B9C4-A3FF2697F0BD}" type="pres">
      <dgm:prSet presAssocID="{4AED5120-B15E-4078-918C-6B6DEA0BA3E0}" presName="parentText" presStyleLbl="node1" presStyleIdx="0" presStyleCnt="2">
        <dgm:presLayoutVars>
          <dgm:chMax val="0"/>
          <dgm:bulletEnabled val="1"/>
        </dgm:presLayoutVars>
      </dgm:prSet>
      <dgm:spPr/>
    </dgm:pt>
    <dgm:pt modelId="{AD814415-2060-48EA-9D7A-32A71A7D7BE4}" type="pres">
      <dgm:prSet presAssocID="{4AED5120-B15E-4078-918C-6B6DEA0BA3E0}" presName="negativeSpace" presStyleCnt="0"/>
      <dgm:spPr/>
    </dgm:pt>
    <dgm:pt modelId="{301D05BB-1851-488F-BB86-730BDBA642AC}" type="pres">
      <dgm:prSet presAssocID="{4AED5120-B15E-4078-918C-6B6DEA0BA3E0}" presName="childText" presStyleLbl="conFgAcc1" presStyleIdx="0" presStyleCnt="2">
        <dgm:presLayoutVars>
          <dgm:bulletEnabled val="1"/>
        </dgm:presLayoutVars>
      </dgm:prSet>
      <dgm:spPr/>
    </dgm:pt>
    <dgm:pt modelId="{744ACE2D-3911-4350-B45F-9EDF4EFC7DF1}" type="pres">
      <dgm:prSet presAssocID="{99EB9131-4345-4779-9FB3-90A86BF6D245}" presName="spaceBetweenRectangles" presStyleCnt="0"/>
      <dgm:spPr/>
    </dgm:pt>
    <dgm:pt modelId="{5163714E-9689-4A41-A50B-80C796CE02E4}" type="pres">
      <dgm:prSet presAssocID="{4413A192-E0A7-484E-AC66-8D98F8D4CF0A}" presName="parentLin" presStyleCnt="0"/>
      <dgm:spPr/>
    </dgm:pt>
    <dgm:pt modelId="{BA7878C2-7DDA-4ECE-A7F1-B419CB627048}" type="pres">
      <dgm:prSet presAssocID="{4413A192-E0A7-484E-AC66-8D98F8D4CF0A}" presName="parentLeftMargin" presStyleLbl="node1" presStyleIdx="0" presStyleCnt="2"/>
      <dgm:spPr/>
    </dgm:pt>
    <dgm:pt modelId="{667365C8-D223-4223-AE28-78C52F367A8D}" type="pres">
      <dgm:prSet presAssocID="{4413A192-E0A7-484E-AC66-8D98F8D4CF0A}" presName="parentText" presStyleLbl="node1" presStyleIdx="1" presStyleCnt="2">
        <dgm:presLayoutVars>
          <dgm:chMax val="0"/>
          <dgm:bulletEnabled val="1"/>
        </dgm:presLayoutVars>
      </dgm:prSet>
      <dgm:spPr/>
    </dgm:pt>
    <dgm:pt modelId="{32D328DD-2644-48F5-ACEE-4FE2509115A7}" type="pres">
      <dgm:prSet presAssocID="{4413A192-E0A7-484E-AC66-8D98F8D4CF0A}" presName="negativeSpace" presStyleCnt="0"/>
      <dgm:spPr/>
    </dgm:pt>
    <dgm:pt modelId="{EA867E07-0D18-430C-9718-47CAB383A7E5}" type="pres">
      <dgm:prSet presAssocID="{4413A192-E0A7-484E-AC66-8D98F8D4CF0A}" presName="childText" presStyleLbl="conFgAcc1" presStyleIdx="1" presStyleCnt="2">
        <dgm:presLayoutVars>
          <dgm:bulletEnabled val="1"/>
        </dgm:presLayoutVars>
      </dgm:prSet>
      <dgm:spPr/>
    </dgm:pt>
  </dgm:ptLst>
  <dgm:cxnLst>
    <dgm:cxn modelId="{63C1AE22-FFFC-4F8B-BD7C-5E7F277273E8}" type="presOf" srcId="{4AED5120-B15E-4078-918C-6B6DEA0BA3E0}" destId="{536F0A78-73A7-491B-B9C4-A3FF2697F0BD}" srcOrd="1" destOrd="0" presId="urn:microsoft.com/office/officeart/2005/8/layout/list1"/>
    <dgm:cxn modelId="{5F611A36-7FF9-494A-8F43-9AC029472EBC}" type="presOf" srcId="{4413A192-E0A7-484E-AC66-8D98F8D4CF0A}" destId="{667365C8-D223-4223-AE28-78C52F367A8D}" srcOrd="1" destOrd="0" presId="urn:microsoft.com/office/officeart/2005/8/layout/list1"/>
    <dgm:cxn modelId="{56C1F093-0CFB-49F9-987E-AE7FADC79E43}" type="presOf" srcId="{4AED5120-B15E-4078-918C-6B6DEA0BA3E0}" destId="{9B0AE3B8-2B91-4E79-842D-EF294FD19F68}" srcOrd="0" destOrd="0" presId="urn:microsoft.com/office/officeart/2005/8/layout/list1"/>
    <dgm:cxn modelId="{49A2CFA4-142C-46AF-A3DA-247EAFFCEA05}" type="presOf" srcId="{4413A192-E0A7-484E-AC66-8D98F8D4CF0A}" destId="{BA7878C2-7DDA-4ECE-A7F1-B419CB627048}" srcOrd="0" destOrd="0" presId="urn:microsoft.com/office/officeart/2005/8/layout/list1"/>
    <dgm:cxn modelId="{63D1BFA9-955C-4520-8C9B-D1C0868B5EA6}" srcId="{744E943C-C1EB-45B7-8FBD-6FC476449EF5}" destId="{4413A192-E0A7-484E-AC66-8D98F8D4CF0A}" srcOrd="1" destOrd="0" parTransId="{9B1710B1-68D8-48E2-82A7-3417FFBDC078}" sibTransId="{87AF6674-6F07-4124-89FC-BC915CE2023C}"/>
    <dgm:cxn modelId="{A46004AA-4D68-4EEA-9BCC-A35C6A05CC97}" srcId="{744E943C-C1EB-45B7-8FBD-6FC476449EF5}" destId="{4AED5120-B15E-4078-918C-6B6DEA0BA3E0}" srcOrd="0" destOrd="0" parTransId="{4D3DDAA3-ABCB-443C-8033-15F7F4A7E8F0}" sibTransId="{99EB9131-4345-4779-9FB3-90A86BF6D245}"/>
    <dgm:cxn modelId="{C5DFE2DA-FE74-4DE6-98BA-036D9D19DEFA}" type="presOf" srcId="{744E943C-C1EB-45B7-8FBD-6FC476449EF5}" destId="{1B07CCB7-D839-4BEF-A197-585A0471312A}" srcOrd="0" destOrd="0" presId="urn:microsoft.com/office/officeart/2005/8/layout/list1"/>
    <dgm:cxn modelId="{76167078-34E8-41EA-8398-0829326503D0}" type="presParOf" srcId="{1B07CCB7-D839-4BEF-A197-585A0471312A}" destId="{89952B39-552D-44BB-9BBB-1D9382B747F8}" srcOrd="0" destOrd="0" presId="urn:microsoft.com/office/officeart/2005/8/layout/list1"/>
    <dgm:cxn modelId="{301287A4-137A-4F14-9B25-AB6B39A5048B}" type="presParOf" srcId="{89952B39-552D-44BB-9BBB-1D9382B747F8}" destId="{9B0AE3B8-2B91-4E79-842D-EF294FD19F68}" srcOrd="0" destOrd="0" presId="urn:microsoft.com/office/officeart/2005/8/layout/list1"/>
    <dgm:cxn modelId="{14567EA2-5394-4518-851B-E7C2C059D716}" type="presParOf" srcId="{89952B39-552D-44BB-9BBB-1D9382B747F8}" destId="{536F0A78-73A7-491B-B9C4-A3FF2697F0BD}" srcOrd="1" destOrd="0" presId="urn:microsoft.com/office/officeart/2005/8/layout/list1"/>
    <dgm:cxn modelId="{C1CD6E62-D8EA-4CB2-BA27-065A27046AB6}" type="presParOf" srcId="{1B07CCB7-D839-4BEF-A197-585A0471312A}" destId="{AD814415-2060-48EA-9D7A-32A71A7D7BE4}" srcOrd="1" destOrd="0" presId="urn:microsoft.com/office/officeart/2005/8/layout/list1"/>
    <dgm:cxn modelId="{CA614AFB-EBAB-42A9-8F91-AF3992A2099C}" type="presParOf" srcId="{1B07CCB7-D839-4BEF-A197-585A0471312A}" destId="{301D05BB-1851-488F-BB86-730BDBA642AC}" srcOrd="2" destOrd="0" presId="urn:microsoft.com/office/officeart/2005/8/layout/list1"/>
    <dgm:cxn modelId="{12205DB7-57B8-4BA6-93D5-3BCC7E0E5469}" type="presParOf" srcId="{1B07CCB7-D839-4BEF-A197-585A0471312A}" destId="{744ACE2D-3911-4350-B45F-9EDF4EFC7DF1}" srcOrd="3" destOrd="0" presId="urn:microsoft.com/office/officeart/2005/8/layout/list1"/>
    <dgm:cxn modelId="{83262A35-6C3F-4C3F-9666-26649AA50F9A}" type="presParOf" srcId="{1B07CCB7-D839-4BEF-A197-585A0471312A}" destId="{5163714E-9689-4A41-A50B-80C796CE02E4}" srcOrd="4" destOrd="0" presId="urn:microsoft.com/office/officeart/2005/8/layout/list1"/>
    <dgm:cxn modelId="{818B1E13-51E5-4BFF-B056-6DC53D83499D}" type="presParOf" srcId="{5163714E-9689-4A41-A50B-80C796CE02E4}" destId="{BA7878C2-7DDA-4ECE-A7F1-B419CB627048}" srcOrd="0" destOrd="0" presId="urn:microsoft.com/office/officeart/2005/8/layout/list1"/>
    <dgm:cxn modelId="{1C10A875-51A0-4AC9-8C0D-7C6709EB50BF}" type="presParOf" srcId="{5163714E-9689-4A41-A50B-80C796CE02E4}" destId="{667365C8-D223-4223-AE28-78C52F367A8D}" srcOrd="1" destOrd="0" presId="urn:microsoft.com/office/officeart/2005/8/layout/list1"/>
    <dgm:cxn modelId="{C2D55C3F-4160-4471-B53E-C4EF0DFBC7D6}" type="presParOf" srcId="{1B07CCB7-D839-4BEF-A197-585A0471312A}" destId="{32D328DD-2644-48F5-ACEE-4FE2509115A7}" srcOrd="5" destOrd="0" presId="urn:microsoft.com/office/officeart/2005/8/layout/list1"/>
    <dgm:cxn modelId="{3C60FA77-E68B-4ACB-8540-9C2F9F811CAB}" type="presParOf" srcId="{1B07CCB7-D839-4BEF-A197-585A0471312A}" destId="{EA867E07-0D18-430C-9718-47CAB383A7E5}"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0795F5F7-5550-4C1B-98F7-0FCF4EB5BC55}"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zh-CN" altLang="en-US"/>
        </a:p>
      </dgm:t>
    </dgm:pt>
    <dgm:pt modelId="{2FBEED90-96CD-43DE-A086-C9EDF68C51DA}">
      <dgm:prSet phldrT="[文本]" custT="1"/>
      <dgm:spPr/>
      <dgm:t>
        <a:bodyPr/>
        <a:lstStyle/>
        <a:p>
          <a:r>
            <a:rPr lang="zh-CN" altLang="en-US" sz="2000" dirty="0"/>
            <a:t>初始阶段： 建立业务模型，定义最终产品视图，并且确定项目的范围。</a:t>
          </a:r>
        </a:p>
      </dgm:t>
    </dgm:pt>
    <dgm:pt modelId="{1B4114A0-E30C-4A34-A428-C15AD8895244}" type="parTrans" cxnId="{CFAF9F7F-37C9-494F-ACC5-C79A92CC28D1}">
      <dgm:prSet/>
      <dgm:spPr/>
      <dgm:t>
        <a:bodyPr/>
        <a:lstStyle/>
        <a:p>
          <a:endParaRPr lang="zh-CN" altLang="en-US" sz="2000"/>
        </a:p>
      </dgm:t>
    </dgm:pt>
    <dgm:pt modelId="{5E6EA048-9B2B-4A3A-8A58-C25F97F894D6}" type="sibTrans" cxnId="{CFAF9F7F-37C9-494F-ACC5-C79A92CC28D1}">
      <dgm:prSet/>
      <dgm:spPr/>
      <dgm:t>
        <a:bodyPr/>
        <a:lstStyle/>
        <a:p>
          <a:endParaRPr lang="zh-CN" altLang="en-US" sz="2000"/>
        </a:p>
      </dgm:t>
    </dgm:pt>
    <dgm:pt modelId="{82BFE458-5E09-485B-84B6-9F459CCB7B9B}">
      <dgm:prSet custT="1"/>
      <dgm:spPr/>
      <dgm:t>
        <a:bodyPr/>
        <a:lstStyle/>
        <a:p>
          <a:r>
            <a:rPr lang="zh-CN" altLang="zh-CN" sz="2000"/>
            <a:t>精化阶段： 设计并确定系统的体系结构，制定项目计划，确定资源需求。</a:t>
          </a:r>
          <a:endParaRPr lang="zh-CN" altLang="zh-CN" sz="2000" dirty="0"/>
        </a:p>
      </dgm:t>
    </dgm:pt>
    <dgm:pt modelId="{367FBBDD-B659-403A-A85D-7A9FA3678BA4}" type="parTrans" cxnId="{6DB9122F-5E50-4883-85BE-530DE64D63DD}">
      <dgm:prSet/>
      <dgm:spPr/>
      <dgm:t>
        <a:bodyPr/>
        <a:lstStyle/>
        <a:p>
          <a:endParaRPr lang="zh-CN" altLang="en-US" sz="2000"/>
        </a:p>
      </dgm:t>
    </dgm:pt>
    <dgm:pt modelId="{E3B7489E-0AD8-4AA0-ADA3-3357E6C82F92}" type="sibTrans" cxnId="{6DB9122F-5E50-4883-85BE-530DE64D63DD}">
      <dgm:prSet/>
      <dgm:spPr/>
      <dgm:t>
        <a:bodyPr/>
        <a:lstStyle/>
        <a:p>
          <a:endParaRPr lang="zh-CN" altLang="en-US" sz="2000"/>
        </a:p>
      </dgm:t>
    </dgm:pt>
    <dgm:pt modelId="{2B75852B-5D2E-4C4A-B285-80B97072E703}">
      <dgm:prSet custT="1"/>
      <dgm:spPr/>
      <dgm:t>
        <a:bodyPr/>
        <a:lstStyle/>
        <a:p>
          <a:r>
            <a:rPr lang="zh-CN" altLang="zh-CN" sz="2000"/>
            <a:t>构建阶段： 开发出所有构件和应用程序，把它们集成为客户需要的产品，并且详尽地测试所有功能。</a:t>
          </a:r>
          <a:endParaRPr lang="zh-CN" altLang="zh-CN" sz="2000" dirty="0"/>
        </a:p>
      </dgm:t>
    </dgm:pt>
    <dgm:pt modelId="{13690EC5-C431-428C-8938-805A7CA5C565}" type="parTrans" cxnId="{38D7FAFC-56C1-4ED6-B933-0A763768223C}">
      <dgm:prSet/>
      <dgm:spPr/>
      <dgm:t>
        <a:bodyPr/>
        <a:lstStyle/>
        <a:p>
          <a:endParaRPr lang="zh-CN" altLang="en-US" sz="2000"/>
        </a:p>
      </dgm:t>
    </dgm:pt>
    <dgm:pt modelId="{F6E0DF43-87BB-4FA8-A5AB-77C456F18921}" type="sibTrans" cxnId="{38D7FAFC-56C1-4ED6-B933-0A763768223C}">
      <dgm:prSet/>
      <dgm:spPr/>
      <dgm:t>
        <a:bodyPr/>
        <a:lstStyle/>
        <a:p>
          <a:endParaRPr lang="zh-CN" altLang="en-US" sz="2000"/>
        </a:p>
      </dgm:t>
    </dgm:pt>
    <dgm:pt modelId="{D1FDB0E6-4695-4B1E-ADE8-99381BFFAAC7}">
      <dgm:prSet custT="1"/>
      <dgm:spPr/>
      <dgm:t>
        <a:bodyPr/>
        <a:lstStyle/>
        <a:p>
          <a:r>
            <a:rPr lang="zh-CN" altLang="zh-CN" sz="2000"/>
            <a:t>移交阶段： 把开发出的产品提交给用户使用。</a:t>
          </a:r>
          <a:endParaRPr lang="zh-CN" altLang="zh-CN" sz="2000" dirty="0"/>
        </a:p>
      </dgm:t>
    </dgm:pt>
    <dgm:pt modelId="{F6F14886-22BB-4852-BFE9-374F4B79E521}" type="parTrans" cxnId="{741D481D-21F6-4411-A938-FFDD11D6F936}">
      <dgm:prSet/>
      <dgm:spPr/>
      <dgm:t>
        <a:bodyPr/>
        <a:lstStyle/>
        <a:p>
          <a:endParaRPr lang="zh-CN" altLang="en-US" sz="2000"/>
        </a:p>
      </dgm:t>
    </dgm:pt>
    <dgm:pt modelId="{463FCBD7-E0E2-44EE-B5E1-EEB5F8F4DFCE}" type="sibTrans" cxnId="{741D481D-21F6-4411-A938-FFDD11D6F936}">
      <dgm:prSet/>
      <dgm:spPr/>
      <dgm:t>
        <a:bodyPr/>
        <a:lstStyle/>
        <a:p>
          <a:endParaRPr lang="zh-CN" altLang="en-US" sz="2000"/>
        </a:p>
      </dgm:t>
    </dgm:pt>
    <dgm:pt modelId="{72961005-A64F-4755-9FC4-9292C8FBA3C3}" type="pres">
      <dgm:prSet presAssocID="{0795F5F7-5550-4C1B-98F7-0FCF4EB5BC55}" presName="linear" presStyleCnt="0">
        <dgm:presLayoutVars>
          <dgm:dir/>
          <dgm:animLvl val="lvl"/>
          <dgm:resizeHandles val="exact"/>
        </dgm:presLayoutVars>
      </dgm:prSet>
      <dgm:spPr/>
    </dgm:pt>
    <dgm:pt modelId="{84963902-441D-49F6-AF72-C930A75BFD41}" type="pres">
      <dgm:prSet presAssocID="{2FBEED90-96CD-43DE-A086-C9EDF68C51DA}" presName="parentLin" presStyleCnt="0"/>
      <dgm:spPr/>
    </dgm:pt>
    <dgm:pt modelId="{A860BD6B-65B0-4E39-8FDD-C2EF1113B040}" type="pres">
      <dgm:prSet presAssocID="{2FBEED90-96CD-43DE-A086-C9EDF68C51DA}" presName="parentLeftMargin" presStyleLbl="node1" presStyleIdx="0" presStyleCnt="4"/>
      <dgm:spPr/>
    </dgm:pt>
    <dgm:pt modelId="{1C70AA80-8452-4924-A2EE-13171702D906}" type="pres">
      <dgm:prSet presAssocID="{2FBEED90-96CD-43DE-A086-C9EDF68C51DA}" presName="parentText" presStyleLbl="node1" presStyleIdx="0" presStyleCnt="4" custScaleX="111405">
        <dgm:presLayoutVars>
          <dgm:chMax val="0"/>
          <dgm:bulletEnabled val="1"/>
        </dgm:presLayoutVars>
      </dgm:prSet>
      <dgm:spPr/>
    </dgm:pt>
    <dgm:pt modelId="{57E0909D-7D60-4B0E-9E13-EE2C89C9C8B7}" type="pres">
      <dgm:prSet presAssocID="{2FBEED90-96CD-43DE-A086-C9EDF68C51DA}" presName="negativeSpace" presStyleCnt="0"/>
      <dgm:spPr/>
    </dgm:pt>
    <dgm:pt modelId="{8FB421D6-7BCC-4050-B154-EBD647512B9E}" type="pres">
      <dgm:prSet presAssocID="{2FBEED90-96CD-43DE-A086-C9EDF68C51DA}" presName="childText" presStyleLbl="conFgAcc1" presStyleIdx="0" presStyleCnt="4">
        <dgm:presLayoutVars>
          <dgm:bulletEnabled val="1"/>
        </dgm:presLayoutVars>
      </dgm:prSet>
      <dgm:spPr/>
    </dgm:pt>
    <dgm:pt modelId="{1A7665BF-7D47-4AC9-A05C-5967921E4EC4}" type="pres">
      <dgm:prSet presAssocID="{5E6EA048-9B2B-4A3A-8A58-C25F97F894D6}" presName="spaceBetweenRectangles" presStyleCnt="0"/>
      <dgm:spPr/>
    </dgm:pt>
    <dgm:pt modelId="{14B8F088-63C3-4955-BA3B-3D628D5D7F75}" type="pres">
      <dgm:prSet presAssocID="{82BFE458-5E09-485B-84B6-9F459CCB7B9B}" presName="parentLin" presStyleCnt="0"/>
      <dgm:spPr/>
    </dgm:pt>
    <dgm:pt modelId="{80049370-4877-4E22-89E1-85A3C25F0EB0}" type="pres">
      <dgm:prSet presAssocID="{82BFE458-5E09-485B-84B6-9F459CCB7B9B}" presName="parentLeftMargin" presStyleLbl="node1" presStyleIdx="0" presStyleCnt="4"/>
      <dgm:spPr/>
    </dgm:pt>
    <dgm:pt modelId="{1CD5F937-5345-44C9-BF10-CFB011CA4761}" type="pres">
      <dgm:prSet presAssocID="{82BFE458-5E09-485B-84B6-9F459CCB7B9B}" presName="parentText" presStyleLbl="node1" presStyleIdx="1" presStyleCnt="4" custScaleX="112004">
        <dgm:presLayoutVars>
          <dgm:chMax val="0"/>
          <dgm:bulletEnabled val="1"/>
        </dgm:presLayoutVars>
      </dgm:prSet>
      <dgm:spPr/>
    </dgm:pt>
    <dgm:pt modelId="{31ABE9FD-D117-457F-9506-D37E772795E2}" type="pres">
      <dgm:prSet presAssocID="{82BFE458-5E09-485B-84B6-9F459CCB7B9B}" presName="negativeSpace" presStyleCnt="0"/>
      <dgm:spPr/>
    </dgm:pt>
    <dgm:pt modelId="{0F66AFD1-4B19-476C-9AEB-41E3B65B4800}" type="pres">
      <dgm:prSet presAssocID="{82BFE458-5E09-485B-84B6-9F459CCB7B9B}" presName="childText" presStyleLbl="conFgAcc1" presStyleIdx="1" presStyleCnt="4">
        <dgm:presLayoutVars>
          <dgm:bulletEnabled val="1"/>
        </dgm:presLayoutVars>
      </dgm:prSet>
      <dgm:spPr/>
    </dgm:pt>
    <dgm:pt modelId="{56D87A75-FD44-4968-AF34-E8A448DEBA60}" type="pres">
      <dgm:prSet presAssocID="{E3B7489E-0AD8-4AA0-ADA3-3357E6C82F92}" presName="spaceBetweenRectangles" presStyleCnt="0"/>
      <dgm:spPr/>
    </dgm:pt>
    <dgm:pt modelId="{2FE41024-2F42-40C6-B763-C5B783CC6D7E}" type="pres">
      <dgm:prSet presAssocID="{2B75852B-5D2E-4C4A-B285-80B97072E703}" presName="parentLin" presStyleCnt="0"/>
      <dgm:spPr/>
    </dgm:pt>
    <dgm:pt modelId="{1A652970-AAF6-4B3E-A9B3-57468909C610}" type="pres">
      <dgm:prSet presAssocID="{2B75852B-5D2E-4C4A-B285-80B97072E703}" presName="parentLeftMargin" presStyleLbl="node1" presStyleIdx="1" presStyleCnt="4"/>
      <dgm:spPr/>
    </dgm:pt>
    <dgm:pt modelId="{1F6BC07D-A592-41AB-9FF2-A487C88CE9E9}" type="pres">
      <dgm:prSet presAssocID="{2B75852B-5D2E-4C4A-B285-80B97072E703}" presName="parentText" presStyleLbl="node1" presStyleIdx="2" presStyleCnt="4" custScaleX="113806">
        <dgm:presLayoutVars>
          <dgm:chMax val="0"/>
          <dgm:bulletEnabled val="1"/>
        </dgm:presLayoutVars>
      </dgm:prSet>
      <dgm:spPr/>
    </dgm:pt>
    <dgm:pt modelId="{0782273A-145A-4FFC-8C0E-8FAF31A19A85}" type="pres">
      <dgm:prSet presAssocID="{2B75852B-5D2E-4C4A-B285-80B97072E703}" presName="negativeSpace" presStyleCnt="0"/>
      <dgm:spPr/>
    </dgm:pt>
    <dgm:pt modelId="{FC09C60F-AE60-41ED-9AD4-74A16CABA6E1}" type="pres">
      <dgm:prSet presAssocID="{2B75852B-5D2E-4C4A-B285-80B97072E703}" presName="childText" presStyleLbl="conFgAcc1" presStyleIdx="2" presStyleCnt="4">
        <dgm:presLayoutVars>
          <dgm:bulletEnabled val="1"/>
        </dgm:presLayoutVars>
      </dgm:prSet>
      <dgm:spPr/>
    </dgm:pt>
    <dgm:pt modelId="{D5DEE5AB-1C2D-4E41-A9ED-C39AF9AA4328}" type="pres">
      <dgm:prSet presAssocID="{F6E0DF43-87BB-4FA8-A5AB-77C456F18921}" presName="spaceBetweenRectangles" presStyleCnt="0"/>
      <dgm:spPr/>
    </dgm:pt>
    <dgm:pt modelId="{7BD75552-6F70-4642-9644-5B25B6E98051}" type="pres">
      <dgm:prSet presAssocID="{D1FDB0E6-4695-4B1E-ADE8-99381BFFAAC7}" presName="parentLin" presStyleCnt="0"/>
      <dgm:spPr/>
    </dgm:pt>
    <dgm:pt modelId="{A3A106E5-6259-4DA6-85EC-559788124441}" type="pres">
      <dgm:prSet presAssocID="{D1FDB0E6-4695-4B1E-ADE8-99381BFFAAC7}" presName="parentLeftMargin" presStyleLbl="node1" presStyleIdx="2" presStyleCnt="4"/>
      <dgm:spPr/>
    </dgm:pt>
    <dgm:pt modelId="{D3C699B8-60CF-42DE-AA89-908088E777F5}" type="pres">
      <dgm:prSet presAssocID="{D1FDB0E6-4695-4B1E-ADE8-99381BFFAAC7}" presName="parentText" presStyleLbl="node1" presStyleIdx="3" presStyleCnt="4" custScaleX="114406">
        <dgm:presLayoutVars>
          <dgm:chMax val="0"/>
          <dgm:bulletEnabled val="1"/>
        </dgm:presLayoutVars>
      </dgm:prSet>
      <dgm:spPr/>
    </dgm:pt>
    <dgm:pt modelId="{C1067147-5F6C-42EE-B705-4FA58746CF07}" type="pres">
      <dgm:prSet presAssocID="{D1FDB0E6-4695-4B1E-ADE8-99381BFFAAC7}" presName="negativeSpace" presStyleCnt="0"/>
      <dgm:spPr/>
    </dgm:pt>
    <dgm:pt modelId="{5A01C1D2-B64A-4C2B-9FCE-A0F4C5739658}" type="pres">
      <dgm:prSet presAssocID="{D1FDB0E6-4695-4B1E-ADE8-99381BFFAAC7}" presName="childText" presStyleLbl="conFgAcc1" presStyleIdx="3" presStyleCnt="4">
        <dgm:presLayoutVars>
          <dgm:bulletEnabled val="1"/>
        </dgm:presLayoutVars>
      </dgm:prSet>
      <dgm:spPr/>
    </dgm:pt>
  </dgm:ptLst>
  <dgm:cxnLst>
    <dgm:cxn modelId="{7CF81305-CFBF-4DD7-BEED-72210DBE78FD}" type="presOf" srcId="{2FBEED90-96CD-43DE-A086-C9EDF68C51DA}" destId="{1C70AA80-8452-4924-A2EE-13171702D906}" srcOrd="1" destOrd="0" presId="urn:microsoft.com/office/officeart/2005/8/layout/list1"/>
    <dgm:cxn modelId="{CEE1E316-304F-4543-950A-C73784D6F2BB}" type="presOf" srcId="{2B75852B-5D2E-4C4A-B285-80B97072E703}" destId="{1F6BC07D-A592-41AB-9FF2-A487C88CE9E9}" srcOrd="1" destOrd="0" presId="urn:microsoft.com/office/officeart/2005/8/layout/list1"/>
    <dgm:cxn modelId="{741D481D-21F6-4411-A938-FFDD11D6F936}" srcId="{0795F5F7-5550-4C1B-98F7-0FCF4EB5BC55}" destId="{D1FDB0E6-4695-4B1E-ADE8-99381BFFAAC7}" srcOrd="3" destOrd="0" parTransId="{F6F14886-22BB-4852-BFE9-374F4B79E521}" sibTransId="{463FCBD7-E0E2-44EE-B5E1-EEB5F8F4DFCE}"/>
    <dgm:cxn modelId="{EDC0DF1F-EF0E-4418-A8F5-2958E3BD0353}" type="presOf" srcId="{82BFE458-5E09-485B-84B6-9F459CCB7B9B}" destId="{1CD5F937-5345-44C9-BF10-CFB011CA4761}" srcOrd="1" destOrd="0" presId="urn:microsoft.com/office/officeart/2005/8/layout/list1"/>
    <dgm:cxn modelId="{6DB9122F-5E50-4883-85BE-530DE64D63DD}" srcId="{0795F5F7-5550-4C1B-98F7-0FCF4EB5BC55}" destId="{82BFE458-5E09-485B-84B6-9F459CCB7B9B}" srcOrd="1" destOrd="0" parTransId="{367FBBDD-B659-403A-A85D-7A9FA3678BA4}" sibTransId="{E3B7489E-0AD8-4AA0-ADA3-3357E6C82F92}"/>
    <dgm:cxn modelId="{93CBCE34-7FF3-43CA-9991-3769A57C429A}" type="presOf" srcId="{2B75852B-5D2E-4C4A-B285-80B97072E703}" destId="{1A652970-AAF6-4B3E-A9B3-57468909C610}" srcOrd="0" destOrd="0" presId="urn:microsoft.com/office/officeart/2005/8/layout/list1"/>
    <dgm:cxn modelId="{218B463D-61CF-4058-A7F8-4B51333063AA}" type="presOf" srcId="{D1FDB0E6-4695-4B1E-ADE8-99381BFFAAC7}" destId="{D3C699B8-60CF-42DE-AA89-908088E777F5}" srcOrd="1" destOrd="0" presId="urn:microsoft.com/office/officeart/2005/8/layout/list1"/>
    <dgm:cxn modelId="{1D4DF93D-0F67-4835-967D-79E00FF80D5F}" type="presOf" srcId="{D1FDB0E6-4695-4B1E-ADE8-99381BFFAAC7}" destId="{A3A106E5-6259-4DA6-85EC-559788124441}" srcOrd="0" destOrd="0" presId="urn:microsoft.com/office/officeart/2005/8/layout/list1"/>
    <dgm:cxn modelId="{BB0E037F-717A-4CB3-A74C-07DDD9AF0158}" type="presOf" srcId="{2FBEED90-96CD-43DE-A086-C9EDF68C51DA}" destId="{A860BD6B-65B0-4E39-8FDD-C2EF1113B040}" srcOrd="0" destOrd="0" presId="urn:microsoft.com/office/officeart/2005/8/layout/list1"/>
    <dgm:cxn modelId="{CFAF9F7F-37C9-494F-ACC5-C79A92CC28D1}" srcId="{0795F5F7-5550-4C1B-98F7-0FCF4EB5BC55}" destId="{2FBEED90-96CD-43DE-A086-C9EDF68C51DA}" srcOrd="0" destOrd="0" parTransId="{1B4114A0-E30C-4A34-A428-C15AD8895244}" sibTransId="{5E6EA048-9B2B-4A3A-8A58-C25F97F894D6}"/>
    <dgm:cxn modelId="{09ED0399-A6D0-4783-A3DA-3DA80065E939}" type="presOf" srcId="{82BFE458-5E09-485B-84B6-9F459CCB7B9B}" destId="{80049370-4877-4E22-89E1-85A3C25F0EB0}" srcOrd="0" destOrd="0" presId="urn:microsoft.com/office/officeart/2005/8/layout/list1"/>
    <dgm:cxn modelId="{B1C32DC6-DE6B-46CE-AB31-9A4564B86730}" type="presOf" srcId="{0795F5F7-5550-4C1B-98F7-0FCF4EB5BC55}" destId="{72961005-A64F-4755-9FC4-9292C8FBA3C3}" srcOrd="0" destOrd="0" presId="urn:microsoft.com/office/officeart/2005/8/layout/list1"/>
    <dgm:cxn modelId="{38D7FAFC-56C1-4ED6-B933-0A763768223C}" srcId="{0795F5F7-5550-4C1B-98F7-0FCF4EB5BC55}" destId="{2B75852B-5D2E-4C4A-B285-80B97072E703}" srcOrd="2" destOrd="0" parTransId="{13690EC5-C431-428C-8938-805A7CA5C565}" sibTransId="{F6E0DF43-87BB-4FA8-A5AB-77C456F18921}"/>
    <dgm:cxn modelId="{8D660694-BD08-45D1-8AC1-87DDB4595E86}" type="presParOf" srcId="{72961005-A64F-4755-9FC4-9292C8FBA3C3}" destId="{84963902-441D-49F6-AF72-C930A75BFD41}" srcOrd="0" destOrd="0" presId="urn:microsoft.com/office/officeart/2005/8/layout/list1"/>
    <dgm:cxn modelId="{CA1AA70A-4A96-4BB5-99DE-033B3954820B}" type="presParOf" srcId="{84963902-441D-49F6-AF72-C930A75BFD41}" destId="{A860BD6B-65B0-4E39-8FDD-C2EF1113B040}" srcOrd="0" destOrd="0" presId="urn:microsoft.com/office/officeart/2005/8/layout/list1"/>
    <dgm:cxn modelId="{F5ACB572-9115-4DBF-9AE6-CD0E2BA11473}" type="presParOf" srcId="{84963902-441D-49F6-AF72-C930A75BFD41}" destId="{1C70AA80-8452-4924-A2EE-13171702D906}" srcOrd="1" destOrd="0" presId="urn:microsoft.com/office/officeart/2005/8/layout/list1"/>
    <dgm:cxn modelId="{622BD48B-EAB6-43F3-88C3-67E8A12FC0EF}" type="presParOf" srcId="{72961005-A64F-4755-9FC4-9292C8FBA3C3}" destId="{57E0909D-7D60-4B0E-9E13-EE2C89C9C8B7}" srcOrd="1" destOrd="0" presId="urn:microsoft.com/office/officeart/2005/8/layout/list1"/>
    <dgm:cxn modelId="{58E2FA2A-D32F-400F-AD5B-7852D2640FB0}" type="presParOf" srcId="{72961005-A64F-4755-9FC4-9292C8FBA3C3}" destId="{8FB421D6-7BCC-4050-B154-EBD647512B9E}" srcOrd="2" destOrd="0" presId="urn:microsoft.com/office/officeart/2005/8/layout/list1"/>
    <dgm:cxn modelId="{356A9300-4494-4666-98F3-871B3B2B316E}" type="presParOf" srcId="{72961005-A64F-4755-9FC4-9292C8FBA3C3}" destId="{1A7665BF-7D47-4AC9-A05C-5967921E4EC4}" srcOrd="3" destOrd="0" presId="urn:microsoft.com/office/officeart/2005/8/layout/list1"/>
    <dgm:cxn modelId="{AA07C129-522A-4560-8091-9FEB65417F58}" type="presParOf" srcId="{72961005-A64F-4755-9FC4-9292C8FBA3C3}" destId="{14B8F088-63C3-4955-BA3B-3D628D5D7F75}" srcOrd="4" destOrd="0" presId="urn:microsoft.com/office/officeart/2005/8/layout/list1"/>
    <dgm:cxn modelId="{33699298-F21C-4689-A802-CF8EBAE6694D}" type="presParOf" srcId="{14B8F088-63C3-4955-BA3B-3D628D5D7F75}" destId="{80049370-4877-4E22-89E1-85A3C25F0EB0}" srcOrd="0" destOrd="0" presId="urn:microsoft.com/office/officeart/2005/8/layout/list1"/>
    <dgm:cxn modelId="{EA4B9607-1291-4E7C-8873-5068952DEC5B}" type="presParOf" srcId="{14B8F088-63C3-4955-BA3B-3D628D5D7F75}" destId="{1CD5F937-5345-44C9-BF10-CFB011CA4761}" srcOrd="1" destOrd="0" presId="urn:microsoft.com/office/officeart/2005/8/layout/list1"/>
    <dgm:cxn modelId="{4863E883-F0C8-4F1E-994F-D8C44750D173}" type="presParOf" srcId="{72961005-A64F-4755-9FC4-9292C8FBA3C3}" destId="{31ABE9FD-D117-457F-9506-D37E772795E2}" srcOrd="5" destOrd="0" presId="urn:microsoft.com/office/officeart/2005/8/layout/list1"/>
    <dgm:cxn modelId="{90215268-C84F-4E2F-B24A-EF336AB83CF7}" type="presParOf" srcId="{72961005-A64F-4755-9FC4-9292C8FBA3C3}" destId="{0F66AFD1-4B19-476C-9AEB-41E3B65B4800}" srcOrd="6" destOrd="0" presId="urn:microsoft.com/office/officeart/2005/8/layout/list1"/>
    <dgm:cxn modelId="{47ACE004-2360-4EBD-BFB4-367082B3DFD5}" type="presParOf" srcId="{72961005-A64F-4755-9FC4-9292C8FBA3C3}" destId="{56D87A75-FD44-4968-AF34-E8A448DEBA60}" srcOrd="7" destOrd="0" presId="urn:microsoft.com/office/officeart/2005/8/layout/list1"/>
    <dgm:cxn modelId="{1A727D12-4187-44B3-95CA-3064113E6F3C}" type="presParOf" srcId="{72961005-A64F-4755-9FC4-9292C8FBA3C3}" destId="{2FE41024-2F42-40C6-B763-C5B783CC6D7E}" srcOrd="8" destOrd="0" presId="urn:microsoft.com/office/officeart/2005/8/layout/list1"/>
    <dgm:cxn modelId="{2373FD2D-8DED-4024-BD19-BC04521A6F26}" type="presParOf" srcId="{2FE41024-2F42-40C6-B763-C5B783CC6D7E}" destId="{1A652970-AAF6-4B3E-A9B3-57468909C610}" srcOrd="0" destOrd="0" presId="urn:microsoft.com/office/officeart/2005/8/layout/list1"/>
    <dgm:cxn modelId="{7CF6CA53-6B62-4CD8-ABE2-A92E8460681C}" type="presParOf" srcId="{2FE41024-2F42-40C6-B763-C5B783CC6D7E}" destId="{1F6BC07D-A592-41AB-9FF2-A487C88CE9E9}" srcOrd="1" destOrd="0" presId="urn:microsoft.com/office/officeart/2005/8/layout/list1"/>
    <dgm:cxn modelId="{C603B304-8E3F-483B-9D38-AB15CD302111}" type="presParOf" srcId="{72961005-A64F-4755-9FC4-9292C8FBA3C3}" destId="{0782273A-145A-4FFC-8C0E-8FAF31A19A85}" srcOrd="9" destOrd="0" presId="urn:microsoft.com/office/officeart/2005/8/layout/list1"/>
    <dgm:cxn modelId="{DBE0DECE-BDC8-40D1-A624-C397FB75B4CE}" type="presParOf" srcId="{72961005-A64F-4755-9FC4-9292C8FBA3C3}" destId="{FC09C60F-AE60-41ED-9AD4-74A16CABA6E1}" srcOrd="10" destOrd="0" presId="urn:microsoft.com/office/officeart/2005/8/layout/list1"/>
    <dgm:cxn modelId="{480511C0-F4C4-4FFA-AFFC-3181192D0BB6}" type="presParOf" srcId="{72961005-A64F-4755-9FC4-9292C8FBA3C3}" destId="{D5DEE5AB-1C2D-4E41-A9ED-C39AF9AA4328}" srcOrd="11" destOrd="0" presId="urn:microsoft.com/office/officeart/2005/8/layout/list1"/>
    <dgm:cxn modelId="{0B9825C6-454E-4FB9-87A8-E801D459D3E9}" type="presParOf" srcId="{72961005-A64F-4755-9FC4-9292C8FBA3C3}" destId="{7BD75552-6F70-4642-9644-5B25B6E98051}" srcOrd="12" destOrd="0" presId="urn:microsoft.com/office/officeart/2005/8/layout/list1"/>
    <dgm:cxn modelId="{9A8A9602-9F37-43F7-9545-AF408EEBB03F}" type="presParOf" srcId="{7BD75552-6F70-4642-9644-5B25B6E98051}" destId="{A3A106E5-6259-4DA6-85EC-559788124441}" srcOrd="0" destOrd="0" presId="urn:microsoft.com/office/officeart/2005/8/layout/list1"/>
    <dgm:cxn modelId="{7163335F-FA78-478F-A6EC-11B603D39494}" type="presParOf" srcId="{7BD75552-6F70-4642-9644-5B25B6E98051}" destId="{D3C699B8-60CF-42DE-AA89-908088E777F5}" srcOrd="1" destOrd="0" presId="urn:microsoft.com/office/officeart/2005/8/layout/list1"/>
    <dgm:cxn modelId="{F3E7A7D1-D719-4DFE-B7F8-AADC20926D24}" type="presParOf" srcId="{72961005-A64F-4755-9FC4-9292C8FBA3C3}" destId="{C1067147-5F6C-42EE-B705-4FA58746CF07}" srcOrd="13" destOrd="0" presId="urn:microsoft.com/office/officeart/2005/8/layout/list1"/>
    <dgm:cxn modelId="{E13AB266-2E01-42B2-B7D1-A190B7E4C705}" type="presParOf" srcId="{72961005-A64F-4755-9FC4-9292C8FBA3C3}" destId="{5A01C1D2-B64A-4C2B-9FCE-A0F4C5739658}"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8F676AF1-0FA8-4472-8A8D-889097FD79EA}"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zh-CN" altLang="en-US"/>
        </a:p>
      </dgm:t>
    </dgm:pt>
    <dgm:pt modelId="{5EE59823-B2AA-408D-9340-7D22BF963860}">
      <dgm:prSet phldrT="[文本]" custT="1"/>
      <dgm:spPr/>
      <dgm:t>
        <a:bodyPr/>
        <a:lstStyle/>
        <a:p>
          <a:r>
            <a:rPr lang="zh-CN" altLang="en-US" sz="2400" dirty="0"/>
            <a:t>个体和交互胜过过程和工具</a:t>
          </a:r>
        </a:p>
      </dgm:t>
    </dgm:pt>
    <dgm:pt modelId="{9623B995-5A7A-4313-AAE7-E61042ECB476}" type="parTrans" cxnId="{9B3187A5-AA5C-4030-A4DF-7F38C5A4C719}">
      <dgm:prSet/>
      <dgm:spPr/>
      <dgm:t>
        <a:bodyPr/>
        <a:lstStyle/>
        <a:p>
          <a:endParaRPr lang="zh-CN" altLang="en-US" sz="2000"/>
        </a:p>
      </dgm:t>
    </dgm:pt>
    <dgm:pt modelId="{0830786F-4CDD-4535-AE9C-CBC5185ECD94}" type="sibTrans" cxnId="{9B3187A5-AA5C-4030-A4DF-7F38C5A4C719}">
      <dgm:prSet/>
      <dgm:spPr/>
      <dgm:t>
        <a:bodyPr/>
        <a:lstStyle/>
        <a:p>
          <a:endParaRPr lang="zh-CN" altLang="en-US" sz="2000"/>
        </a:p>
      </dgm:t>
    </dgm:pt>
    <dgm:pt modelId="{3E2656EC-DFC8-4296-965D-AD49EC0128E3}">
      <dgm:prSet custT="1"/>
      <dgm:spPr/>
      <dgm:t>
        <a:bodyPr/>
        <a:lstStyle/>
        <a:p>
          <a:r>
            <a:rPr lang="zh-CN" altLang="zh-CN" sz="2400"/>
            <a:t>可以工作的软件胜过面面俱到的文档</a:t>
          </a:r>
          <a:endParaRPr lang="en-US" altLang="zh-CN" sz="2400" dirty="0"/>
        </a:p>
      </dgm:t>
    </dgm:pt>
    <dgm:pt modelId="{1FD50534-38CB-47B0-96E6-3A6A2C72F87C}" type="parTrans" cxnId="{7038CA22-9EA4-43D7-95E8-EE33F404188A}">
      <dgm:prSet/>
      <dgm:spPr/>
      <dgm:t>
        <a:bodyPr/>
        <a:lstStyle/>
        <a:p>
          <a:endParaRPr lang="zh-CN" altLang="en-US" sz="2000"/>
        </a:p>
      </dgm:t>
    </dgm:pt>
    <dgm:pt modelId="{72EC752C-E257-4CEA-A823-040C73195C25}" type="sibTrans" cxnId="{7038CA22-9EA4-43D7-95E8-EE33F404188A}">
      <dgm:prSet/>
      <dgm:spPr/>
      <dgm:t>
        <a:bodyPr/>
        <a:lstStyle/>
        <a:p>
          <a:endParaRPr lang="zh-CN" altLang="en-US" sz="2000"/>
        </a:p>
      </dgm:t>
    </dgm:pt>
    <dgm:pt modelId="{33C9BF0A-B174-46CC-90AD-EEE8482B684B}">
      <dgm:prSet custT="1"/>
      <dgm:spPr/>
      <dgm:t>
        <a:bodyPr/>
        <a:lstStyle/>
        <a:p>
          <a:r>
            <a:rPr lang="zh-CN" altLang="zh-CN" sz="2400"/>
            <a:t>客户合作胜过合同谈判</a:t>
          </a:r>
          <a:endParaRPr lang="zh-CN" altLang="zh-CN" sz="2400" dirty="0"/>
        </a:p>
      </dgm:t>
    </dgm:pt>
    <dgm:pt modelId="{1F5989BD-9DA7-4066-8A0C-835BE444A041}" type="parTrans" cxnId="{7C82995B-C4D8-4FBD-BBBF-F06031D24AB8}">
      <dgm:prSet/>
      <dgm:spPr/>
      <dgm:t>
        <a:bodyPr/>
        <a:lstStyle/>
        <a:p>
          <a:endParaRPr lang="zh-CN" altLang="en-US" sz="2000"/>
        </a:p>
      </dgm:t>
    </dgm:pt>
    <dgm:pt modelId="{5C12648A-D702-46C4-9C93-AC0AB143C6FB}" type="sibTrans" cxnId="{7C82995B-C4D8-4FBD-BBBF-F06031D24AB8}">
      <dgm:prSet/>
      <dgm:spPr/>
      <dgm:t>
        <a:bodyPr/>
        <a:lstStyle/>
        <a:p>
          <a:endParaRPr lang="zh-CN" altLang="en-US" sz="2000"/>
        </a:p>
      </dgm:t>
    </dgm:pt>
    <dgm:pt modelId="{85086B97-160F-4CF1-B6CC-B2B6C871451D}">
      <dgm:prSet custT="1"/>
      <dgm:spPr/>
      <dgm:t>
        <a:bodyPr/>
        <a:lstStyle/>
        <a:p>
          <a:r>
            <a:rPr lang="zh-CN" altLang="zh-CN" sz="2400"/>
            <a:t>响应变化胜过遵循计划</a:t>
          </a:r>
          <a:endParaRPr lang="en-US" altLang="zh-CN" sz="2400" dirty="0"/>
        </a:p>
      </dgm:t>
    </dgm:pt>
    <dgm:pt modelId="{D217E10D-CA48-4A3F-85B0-ACA5E8C3E160}" type="parTrans" cxnId="{D8ADAA50-C70D-496F-9784-806CF786D5FF}">
      <dgm:prSet/>
      <dgm:spPr/>
      <dgm:t>
        <a:bodyPr/>
        <a:lstStyle/>
        <a:p>
          <a:endParaRPr lang="zh-CN" altLang="en-US" sz="2000"/>
        </a:p>
      </dgm:t>
    </dgm:pt>
    <dgm:pt modelId="{4DA3EE6C-A9FC-4772-97C8-8D23028192F3}" type="sibTrans" cxnId="{D8ADAA50-C70D-496F-9784-806CF786D5FF}">
      <dgm:prSet/>
      <dgm:spPr/>
      <dgm:t>
        <a:bodyPr/>
        <a:lstStyle/>
        <a:p>
          <a:endParaRPr lang="zh-CN" altLang="en-US" sz="2000"/>
        </a:p>
      </dgm:t>
    </dgm:pt>
    <dgm:pt modelId="{281C6509-E8A7-46BB-9DE1-28EA0588789A}" type="pres">
      <dgm:prSet presAssocID="{8F676AF1-0FA8-4472-8A8D-889097FD79EA}" presName="linear" presStyleCnt="0">
        <dgm:presLayoutVars>
          <dgm:dir/>
          <dgm:animLvl val="lvl"/>
          <dgm:resizeHandles val="exact"/>
        </dgm:presLayoutVars>
      </dgm:prSet>
      <dgm:spPr/>
    </dgm:pt>
    <dgm:pt modelId="{4DF30E51-1D00-4214-B7F6-20F1C459F617}" type="pres">
      <dgm:prSet presAssocID="{5EE59823-B2AA-408D-9340-7D22BF963860}" presName="parentLin" presStyleCnt="0"/>
      <dgm:spPr/>
    </dgm:pt>
    <dgm:pt modelId="{3FEB69D5-B70C-40EC-9A42-5BE485E1BE06}" type="pres">
      <dgm:prSet presAssocID="{5EE59823-B2AA-408D-9340-7D22BF963860}" presName="parentLeftMargin" presStyleLbl="node1" presStyleIdx="0" presStyleCnt="4"/>
      <dgm:spPr/>
    </dgm:pt>
    <dgm:pt modelId="{9BE41765-3BED-44AA-8A4D-56118F09720E}" type="pres">
      <dgm:prSet presAssocID="{5EE59823-B2AA-408D-9340-7D22BF963860}" presName="parentText" presStyleLbl="node1" presStyleIdx="0" presStyleCnt="4">
        <dgm:presLayoutVars>
          <dgm:chMax val="0"/>
          <dgm:bulletEnabled val="1"/>
        </dgm:presLayoutVars>
      </dgm:prSet>
      <dgm:spPr/>
    </dgm:pt>
    <dgm:pt modelId="{82176D5E-304D-44CA-8BBF-D9FBB075BB9C}" type="pres">
      <dgm:prSet presAssocID="{5EE59823-B2AA-408D-9340-7D22BF963860}" presName="negativeSpace" presStyleCnt="0"/>
      <dgm:spPr/>
    </dgm:pt>
    <dgm:pt modelId="{EF200106-9B02-4F87-88A8-93FF13776EA9}" type="pres">
      <dgm:prSet presAssocID="{5EE59823-B2AA-408D-9340-7D22BF963860}" presName="childText" presStyleLbl="conFgAcc1" presStyleIdx="0" presStyleCnt="4">
        <dgm:presLayoutVars>
          <dgm:bulletEnabled val="1"/>
        </dgm:presLayoutVars>
      </dgm:prSet>
      <dgm:spPr/>
    </dgm:pt>
    <dgm:pt modelId="{CB69CBB9-0DEC-40F1-B38B-4986DB1B32C2}" type="pres">
      <dgm:prSet presAssocID="{0830786F-4CDD-4535-AE9C-CBC5185ECD94}" presName="spaceBetweenRectangles" presStyleCnt="0"/>
      <dgm:spPr/>
    </dgm:pt>
    <dgm:pt modelId="{76E47D88-534F-4E8A-AA56-7C4F68243C80}" type="pres">
      <dgm:prSet presAssocID="{3E2656EC-DFC8-4296-965D-AD49EC0128E3}" presName="parentLin" presStyleCnt="0"/>
      <dgm:spPr/>
    </dgm:pt>
    <dgm:pt modelId="{AC5F962E-F085-42F8-9C18-072E9AE4C2AF}" type="pres">
      <dgm:prSet presAssocID="{3E2656EC-DFC8-4296-965D-AD49EC0128E3}" presName="parentLeftMargin" presStyleLbl="node1" presStyleIdx="0" presStyleCnt="4"/>
      <dgm:spPr/>
    </dgm:pt>
    <dgm:pt modelId="{C50770E9-88E4-436C-89FB-756A7FF2E5E6}" type="pres">
      <dgm:prSet presAssocID="{3E2656EC-DFC8-4296-965D-AD49EC0128E3}" presName="parentText" presStyleLbl="node1" presStyleIdx="1" presStyleCnt="4">
        <dgm:presLayoutVars>
          <dgm:chMax val="0"/>
          <dgm:bulletEnabled val="1"/>
        </dgm:presLayoutVars>
      </dgm:prSet>
      <dgm:spPr/>
    </dgm:pt>
    <dgm:pt modelId="{E367F753-D6CB-439D-968C-81CEA471EC38}" type="pres">
      <dgm:prSet presAssocID="{3E2656EC-DFC8-4296-965D-AD49EC0128E3}" presName="negativeSpace" presStyleCnt="0"/>
      <dgm:spPr/>
    </dgm:pt>
    <dgm:pt modelId="{7577F72F-C7CA-4C80-A4DA-D3BD01B3D9F2}" type="pres">
      <dgm:prSet presAssocID="{3E2656EC-DFC8-4296-965D-AD49EC0128E3}" presName="childText" presStyleLbl="conFgAcc1" presStyleIdx="1" presStyleCnt="4">
        <dgm:presLayoutVars>
          <dgm:bulletEnabled val="1"/>
        </dgm:presLayoutVars>
      </dgm:prSet>
      <dgm:spPr/>
    </dgm:pt>
    <dgm:pt modelId="{34E6C112-141E-47E0-9DC2-B0EB2307D939}" type="pres">
      <dgm:prSet presAssocID="{72EC752C-E257-4CEA-A823-040C73195C25}" presName="spaceBetweenRectangles" presStyleCnt="0"/>
      <dgm:spPr/>
    </dgm:pt>
    <dgm:pt modelId="{27F4CCD5-ACCB-4625-80C8-7255422B2EE2}" type="pres">
      <dgm:prSet presAssocID="{33C9BF0A-B174-46CC-90AD-EEE8482B684B}" presName="parentLin" presStyleCnt="0"/>
      <dgm:spPr/>
    </dgm:pt>
    <dgm:pt modelId="{BCEFA5DD-EB9F-4B9F-8F9E-18A159F9E0D6}" type="pres">
      <dgm:prSet presAssocID="{33C9BF0A-B174-46CC-90AD-EEE8482B684B}" presName="parentLeftMargin" presStyleLbl="node1" presStyleIdx="1" presStyleCnt="4"/>
      <dgm:spPr/>
    </dgm:pt>
    <dgm:pt modelId="{096535E2-CFD2-403D-B94E-F4B1F0C19E34}" type="pres">
      <dgm:prSet presAssocID="{33C9BF0A-B174-46CC-90AD-EEE8482B684B}" presName="parentText" presStyleLbl="node1" presStyleIdx="2" presStyleCnt="4">
        <dgm:presLayoutVars>
          <dgm:chMax val="0"/>
          <dgm:bulletEnabled val="1"/>
        </dgm:presLayoutVars>
      </dgm:prSet>
      <dgm:spPr/>
    </dgm:pt>
    <dgm:pt modelId="{F01AB713-540D-4E6D-8BFE-048F4EF4BF04}" type="pres">
      <dgm:prSet presAssocID="{33C9BF0A-B174-46CC-90AD-EEE8482B684B}" presName="negativeSpace" presStyleCnt="0"/>
      <dgm:spPr/>
    </dgm:pt>
    <dgm:pt modelId="{4982570B-2330-4259-85F9-1646D7E1011A}" type="pres">
      <dgm:prSet presAssocID="{33C9BF0A-B174-46CC-90AD-EEE8482B684B}" presName="childText" presStyleLbl="conFgAcc1" presStyleIdx="2" presStyleCnt="4">
        <dgm:presLayoutVars>
          <dgm:bulletEnabled val="1"/>
        </dgm:presLayoutVars>
      </dgm:prSet>
      <dgm:spPr/>
    </dgm:pt>
    <dgm:pt modelId="{B194D07A-8973-414C-B477-9079E76A372C}" type="pres">
      <dgm:prSet presAssocID="{5C12648A-D702-46C4-9C93-AC0AB143C6FB}" presName="spaceBetweenRectangles" presStyleCnt="0"/>
      <dgm:spPr/>
    </dgm:pt>
    <dgm:pt modelId="{87191044-DA40-4A22-8398-E28CD9DDB759}" type="pres">
      <dgm:prSet presAssocID="{85086B97-160F-4CF1-B6CC-B2B6C871451D}" presName="parentLin" presStyleCnt="0"/>
      <dgm:spPr/>
    </dgm:pt>
    <dgm:pt modelId="{00636CDF-8770-4B4F-B38B-D1F9484299A9}" type="pres">
      <dgm:prSet presAssocID="{85086B97-160F-4CF1-B6CC-B2B6C871451D}" presName="parentLeftMargin" presStyleLbl="node1" presStyleIdx="2" presStyleCnt="4"/>
      <dgm:spPr/>
    </dgm:pt>
    <dgm:pt modelId="{50FD630A-56B4-4FAE-B665-A16262C7C100}" type="pres">
      <dgm:prSet presAssocID="{85086B97-160F-4CF1-B6CC-B2B6C871451D}" presName="parentText" presStyleLbl="node1" presStyleIdx="3" presStyleCnt="4">
        <dgm:presLayoutVars>
          <dgm:chMax val="0"/>
          <dgm:bulletEnabled val="1"/>
        </dgm:presLayoutVars>
      </dgm:prSet>
      <dgm:spPr/>
    </dgm:pt>
    <dgm:pt modelId="{EA7509D9-06F4-43C7-B9C8-ADD9F864616C}" type="pres">
      <dgm:prSet presAssocID="{85086B97-160F-4CF1-B6CC-B2B6C871451D}" presName="negativeSpace" presStyleCnt="0"/>
      <dgm:spPr/>
    </dgm:pt>
    <dgm:pt modelId="{B0D2FDD7-C4D1-4BF0-99E7-E4CFDE478BD4}" type="pres">
      <dgm:prSet presAssocID="{85086B97-160F-4CF1-B6CC-B2B6C871451D}" presName="childText" presStyleLbl="conFgAcc1" presStyleIdx="3" presStyleCnt="4">
        <dgm:presLayoutVars>
          <dgm:bulletEnabled val="1"/>
        </dgm:presLayoutVars>
      </dgm:prSet>
      <dgm:spPr/>
    </dgm:pt>
  </dgm:ptLst>
  <dgm:cxnLst>
    <dgm:cxn modelId="{1A69E300-977D-41C7-A006-6BD5772ECB33}" type="presOf" srcId="{85086B97-160F-4CF1-B6CC-B2B6C871451D}" destId="{50FD630A-56B4-4FAE-B665-A16262C7C100}" srcOrd="1" destOrd="0" presId="urn:microsoft.com/office/officeart/2005/8/layout/list1"/>
    <dgm:cxn modelId="{1BC63909-F3D4-45DF-8B50-FE330AF1C755}" type="presOf" srcId="{33C9BF0A-B174-46CC-90AD-EEE8482B684B}" destId="{BCEFA5DD-EB9F-4B9F-8F9E-18A159F9E0D6}" srcOrd="0" destOrd="0" presId="urn:microsoft.com/office/officeart/2005/8/layout/list1"/>
    <dgm:cxn modelId="{C0FE7D0F-2607-4D61-87D4-A0FD7E335A3B}" type="presOf" srcId="{5EE59823-B2AA-408D-9340-7D22BF963860}" destId="{3FEB69D5-B70C-40EC-9A42-5BE485E1BE06}" srcOrd="0" destOrd="0" presId="urn:microsoft.com/office/officeart/2005/8/layout/list1"/>
    <dgm:cxn modelId="{7038CA22-9EA4-43D7-95E8-EE33F404188A}" srcId="{8F676AF1-0FA8-4472-8A8D-889097FD79EA}" destId="{3E2656EC-DFC8-4296-965D-AD49EC0128E3}" srcOrd="1" destOrd="0" parTransId="{1FD50534-38CB-47B0-96E6-3A6A2C72F87C}" sibTransId="{72EC752C-E257-4CEA-A823-040C73195C25}"/>
    <dgm:cxn modelId="{D8ADAA50-C70D-496F-9784-806CF786D5FF}" srcId="{8F676AF1-0FA8-4472-8A8D-889097FD79EA}" destId="{85086B97-160F-4CF1-B6CC-B2B6C871451D}" srcOrd="3" destOrd="0" parTransId="{D217E10D-CA48-4A3F-85B0-ACA5E8C3E160}" sibTransId="{4DA3EE6C-A9FC-4772-97C8-8D23028192F3}"/>
    <dgm:cxn modelId="{26DC9751-6740-4D57-99CC-DB8C6D36D49E}" type="presOf" srcId="{3E2656EC-DFC8-4296-965D-AD49EC0128E3}" destId="{C50770E9-88E4-436C-89FB-756A7FF2E5E6}" srcOrd="1" destOrd="0" presId="urn:microsoft.com/office/officeart/2005/8/layout/list1"/>
    <dgm:cxn modelId="{7C82995B-C4D8-4FBD-BBBF-F06031D24AB8}" srcId="{8F676AF1-0FA8-4472-8A8D-889097FD79EA}" destId="{33C9BF0A-B174-46CC-90AD-EEE8482B684B}" srcOrd="2" destOrd="0" parTransId="{1F5989BD-9DA7-4066-8A0C-835BE444A041}" sibTransId="{5C12648A-D702-46C4-9C93-AC0AB143C6FB}"/>
    <dgm:cxn modelId="{A391D169-214C-4AA5-AC78-787238F35D90}" type="presOf" srcId="{33C9BF0A-B174-46CC-90AD-EEE8482B684B}" destId="{096535E2-CFD2-403D-B94E-F4B1F0C19E34}" srcOrd="1" destOrd="0" presId="urn:microsoft.com/office/officeart/2005/8/layout/list1"/>
    <dgm:cxn modelId="{996E4F76-DC69-436A-9548-E4ACF5C7C6C3}" type="presOf" srcId="{3E2656EC-DFC8-4296-965D-AD49EC0128E3}" destId="{AC5F962E-F085-42F8-9C18-072E9AE4C2AF}" srcOrd="0" destOrd="0" presId="urn:microsoft.com/office/officeart/2005/8/layout/list1"/>
    <dgm:cxn modelId="{A53B8785-71AB-485D-86C8-F9442A87F125}" type="presOf" srcId="{8F676AF1-0FA8-4472-8A8D-889097FD79EA}" destId="{281C6509-E8A7-46BB-9DE1-28EA0588789A}" srcOrd="0" destOrd="0" presId="urn:microsoft.com/office/officeart/2005/8/layout/list1"/>
    <dgm:cxn modelId="{2B355A94-EB9D-422F-B8AB-915B8B118B43}" type="presOf" srcId="{85086B97-160F-4CF1-B6CC-B2B6C871451D}" destId="{00636CDF-8770-4B4F-B38B-D1F9484299A9}" srcOrd="0" destOrd="0" presId="urn:microsoft.com/office/officeart/2005/8/layout/list1"/>
    <dgm:cxn modelId="{9B3187A5-AA5C-4030-A4DF-7F38C5A4C719}" srcId="{8F676AF1-0FA8-4472-8A8D-889097FD79EA}" destId="{5EE59823-B2AA-408D-9340-7D22BF963860}" srcOrd="0" destOrd="0" parTransId="{9623B995-5A7A-4313-AAE7-E61042ECB476}" sibTransId="{0830786F-4CDD-4535-AE9C-CBC5185ECD94}"/>
    <dgm:cxn modelId="{7160D6CE-C594-4A5E-B187-00FB598A05C5}" type="presOf" srcId="{5EE59823-B2AA-408D-9340-7D22BF963860}" destId="{9BE41765-3BED-44AA-8A4D-56118F09720E}" srcOrd="1" destOrd="0" presId="urn:microsoft.com/office/officeart/2005/8/layout/list1"/>
    <dgm:cxn modelId="{31DAAE06-B5FD-4753-895B-1B9E89E47EB7}" type="presParOf" srcId="{281C6509-E8A7-46BB-9DE1-28EA0588789A}" destId="{4DF30E51-1D00-4214-B7F6-20F1C459F617}" srcOrd="0" destOrd="0" presId="urn:microsoft.com/office/officeart/2005/8/layout/list1"/>
    <dgm:cxn modelId="{01A23C14-E269-44B9-A777-1BCED807EB30}" type="presParOf" srcId="{4DF30E51-1D00-4214-B7F6-20F1C459F617}" destId="{3FEB69D5-B70C-40EC-9A42-5BE485E1BE06}" srcOrd="0" destOrd="0" presId="urn:microsoft.com/office/officeart/2005/8/layout/list1"/>
    <dgm:cxn modelId="{992C48CE-8CCD-42F3-9505-F655FE112634}" type="presParOf" srcId="{4DF30E51-1D00-4214-B7F6-20F1C459F617}" destId="{9BE41765-3BED-44AA-8A4D-56118F09720E}" srcOrd="1" destOrd="0" presId="urn:microsoft.com/office/officeart/2005/8/layout/list1"/>
    <dgm:cxn modelId="{F36C597F-BD4C-4AA5-891B-B436AD182AA5}" type="presParOf" srcId="{281C6509-E8A7-46BB-9DE1-28EA0588789A}" destId="{82176D5E-304D-44CA-8BBF-D9FBB075BB9C}" srcOrd="1" destOrd="0" presId="urn:microsoft.com/office/officeart/2005/8/layout/list1"/>
    <dgm:cxn modelId="{85699F4E-3F7E-4279-83CB-0CA56DAF5530}" type="presParOf" srcId="{281C6509-E8A7-46BB-9DE1-28EA0588789A}" destId="{EF200106-9B02-4F87-88A8-93FF13776EA9}" srcOrd="2" destOrd="0" presId="urn:microsoft.com/office/officeart/2005/8/layout/list1"/>
    <dgm:cxn modelId="{E77CB5D8-2E67-4832-8C2A-0AAF4DC3D570}" type="presParOf" srcId="{281C6509-E8A7-46BB-9DE1-28EA0588789A}" destId="{CB69CBB9-0DEC-40F1-B38B-4986DB1B32C2}" srcOrd="3" destOrd="0" presId="urn:microsoft.com/office/officeart/2005/8/layout/list1"/>
    <dgm:cxn modelId="{DC2CF594-9157-4421-B1B1-7FE3BFC8E301}" type="presParOf" srcId="{281C6509-E8A7-46BB-9DE1-28EA0588789A}" destId="{76E47D88-534F-4E8A-AA56-7C4F68243C80}" srcOrd="4" destOrd="0" presId="urn:microsoft.com/office/officeart/2005/8/layout/list1"/>
    <dgm:cxn modelId="{7A2E6BA2-9A61-4F11-8959-79042F63846C}" type="presParOf" srcId="{76E47D88-534F-4E8A-AA56-7C4F68243C80}" destId="{AC5F962E-F085-42F8-9C18-072E9AE4C2AF}" srcOrd="0" destOrd="0" presId="urn:microsoft.com/office/officeart/2005/8/layout/list1"/>
    <dgm:cxn modelId="{FA78735A-F51B-4FD4-B4FA-8A4281DD3235}" type="presParOf" srcId="{76E47D88-534F-4E8A-AA56-7C4F68243C80}" destId="{C50770E9-88E4-436C-89FB-756A7FF2E5E6}" srcOrd="1" destOrd="0" presId="urn:microsoft.com/office/officeart/2005/8/layout/list1"/>
    <dgm:cxn modelId="{B6B7F2B8-CEE6-437F-91FD-B41222D38F2C}" type="presParOf" srcId="{281C6509-E8A7-46BB-9DE1-28EA0588789A}" destId="{E367F753-D6CB-439D-968C-81CEA471EC38}" srcOrd="5" destOrd="0" presId="urn:microsoft.com/office/officeart/2005/8/layout/list1"/>
    <dgm:cxn modelId="{AF650A4F-4A15-47EE-BE39-A49D8C468866}" type="presParOf" srcId="{281C6509-E8A7-46BB-9DE1-28EA0588789A}" destId="{7577F72F-C7CA-4C80-A4DA-D3BD01B3D9F2}" srcOrd="6" destOrd="0" presId="urn:microsoft.com/office/officeart/2005/8/layout/list1"/>
    <dgm:cxn modelId="{1F8F82F2-C2DC-4D98-94F0-4BF460BA966E}" type="presParOf" srcId="{281C6509-E8A7-46BB-9DE1-28EA0588789A}" destId="{34E6C112-141E-47E0-9DC2-B0EB2307D939}" srcOrd="7" destOrd="0" presId="urn:microsoft.com/office/officeart/2005/8/layout/list1"/>
    <dgm:cxn modelId="{99ABBB72-66B7-492F-BE11-D4BA70AFBA73}" type="presParOf" srcId="{281C6509-E8A7-46BB-9DE1-28EA0588789A}" destId="{27F4CCD5-ACCB-4625-80C8-7255422B2EE2}" srcOrd="8" destOrd="0" presId="urn:microsoft.com/office/officeart/2005/8/layout/list1"/>
    <dgm:cxn modelId="{3524A05E-E7A7-4AFA-B8D9-E39E46E72F7E}" type="presParOf" srcId="{27F4CCD5-ACCB-4625-80C8-7255422B2EE2}" destId="{BCEFA5DD-EB9F-4B9F-8F9E-18A159F9E0D6}" srcOrd="0" destOrd="0" presId="urn:microsoft.com/office/officeart/2005/8/layout/list1"/>
    <dgm:cxn modelId="{AAB074E2-9813-4D5C-8D98-56951C61B418}" type="presParOf" srcId="{27F4CCD5-ACCB-4625-80C8-7255422B2EE2}" destId="{096535E2-CFD2-403D-B94E-F4B1F0C19E34}" srcOrd="1" destOrd="0" presId="urn:microsoft.com/office/officeart/2005/8/layout/list1"/>
    <dgm:cxn modelId="{73C36ADF-A95E-404F-BB43-4EBBDD793327}" type="presParOf" srcId="{281C6509-E8A7-46BB-9DE1-28EA0588789A}" destId="{F01AB713-540D-4E6D-8BFE-048F4EF4BF04}" srcOrd="9" destOrd="0" presId="urn:microsoft.com/office/officeart/2005/8/layout/list1"/>
    <dgm:cxn modelId="{AD6EA5C8-2A7E-4E48-90D6-89943BDFF7AA}" type="presParOf" srcId="{281C6509-E8A7-46BB-9DE1-28EA0588789A}" destId="{4982570B-2330-4259-85F9-1646D7E1011A}" srcOrd="10" destOrd="0" presId="urn:microsoft.com/office/officeart/2005/8/layout/list1"/>
    <dgm:cxn modelId="{864AF914-E161-4D06-924A-0B362635B8E9}" type="presParOf" srcId="{281C6509-E8A7-46BB-9DE1-28EA0588789A}" destId="{B194D07A-8973-414C-B477-9079E76A372C}" srcOrd="11" destOrd="0" presId="urn:microsoft.com/office/officeart/2005/8/layout/list1"/>
    <dgm:cxn modelId="{4A317465-5EDF-421E-B811-B3A4829AA3B2}" type="presParOf" srcId="{281C6509-E8A7-46BB-9DE1-28EA0588789A}" destId="{87191044-DA40-4A22-8398-E28CD9DDB759}" srcOrd="12" destOrd="0" presId="urn:microsoft.com/office/officeart/2005/8/layout/list1"/>
    <dgm:cxn modelId="{FE00334E-CE92-4C3A-B71A-B7E06BC5951C}" type="presParOf" srcId="{87191044-DA40-4A22-8398-E28CD9DDB759}" destId="{00636CDF-8770-4B4F-B38B-D1F9484299A9}" srcOrd="0" destOrd="0" presId="urn:microsoft.com/office/officeart/2005/8/layout/list1"/>
    <dgm:cxn modelId="{4F6706B6-F575-4A5C-A06D-E57744F06034}" type="presParOf" srcId="{87191044-DA40-4A22-8398-E28CD9DDB759}" destId="{50FD630A-56B4-4FAE-B665-A16262C7C100}" srcOrd="1" destOrd="0" presId="urn:microsoft.com/office/officeart/2005/8/layout/list1"/>
    <dgm:cxn modelId="{26A45EB0-2E74-4C07-A7EE-941BC86E2E2B}" type="presParOf" srcId="{281C6509-E8A7-46BB-9DE1-28EA0588789A}" destId="{EA7509D9-06F4-43C7-B9C8-ADD9F864616C}" srcOrd="13" destOrd="0" presId="urn:microsoft.com/office/officeart/2005/8/layout/list1"/>
    <dgm:cxn modelId="{C509CD18-DA52-4ECA-8F4D-89413CE40359}" type="presParOf" srcId="{281C6509-E8A7-46BB-9DE1-28EA0588789A}" destId="{B0D2FDD7-C4D1-4BF0-99E7-E4CFDE478BD4}"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A5B45D8-8B97-43DB-9D79-A24E8ED2DD5E}"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zh-CN" altLang="en-US"/>
        </a:p>
      </dgm:t>
    </dgm:pt>
    <dgm:pt modelId="{23EAAFBA-5BC4-48F3-A60A-3A7B62B60669}">
      <dgm:prSet custT="1"/>
      <dgm:spPr/>
      <dgm:t>
        <a:bodyPr/>
        <a:lstStyle/>
        <a:p>
          <a:r>
            <a:rPr lang="en-US" altLang="zh-CN" sz="2400" dirty="0">
              <a:latin typeface="+mn-ea"/>
              <a:ea typeface="+mn-ea"/>
            </a:rPr>
            <a:t>5</a:t>
          </a:r>
          <a:r>
            <a:rPr lang="zh-CN" altLang="en-US" sz="2400" dirty="0">
              <a:latin typeface="+mn-ea"/>
              <a:ea typeface="+mn-ea"/>
            </a:rPr>
            <a:t>、</a:t>
          </a:r>
          <a:r>
            <a:rPr lang="zh-CN" altLang="zh-CN" sz="2400" dirty="0">
              <a:latin typeface="+mn-ea"/>
              <a:ea typeface="+mn-ea"/>
            </a:rPr>
            <a:t>软件成本在计算机系统总成本中所占的比例逐年上升</a:t>
          </a:r>
          <a:r>
            <a:rPr lang="zh-CN" altLang="en-US" sz="2400" dirty="0">
              <a:latin typeface="+mn-ea"/>
              <a:ea typeface="+mn-ea"/>
            </a:rPr>
            <a:t>。</a:t>
          </a:r>
          <a:endParaRPr lang="en-US" altLang="zh-CN" sz="2400" dirty="0">
            <a:latin typeface="+mn-ea"/>
            <a:ea typeface="+mn-ea"/>
          </a:endParaRPr>
        </a:p>
      </dgm:t>
    </dgm:pt>
    <dgm:pt modelId="{5AF07195-63D8-4134-86C4-4E30B885957E}" type="parTrans" cxnId="{A2E4C2C8-D0A4-4D9E-8168-2DD729C23AF9}">
      <dgm:prSet/>
      <dgm:spPr/>
      <dgm:t>
        <a:bodyPr/>
        <a:lstStyle/>
        <a:p>
          <a:endParaRPr lang="zh-CN" altLang="en-US"/>
        </a:p>
      </dgm:t>
    </dgm:pt>
    <dgm:pt modelId="{16CA9BF1-276E-4AB1-B2FC-4F69F59E5F0B}" type="sibTrans" cxnId="{A2E4C2C8-D0A4-4D9E-8168-2DD729C23AF9}">
      <dgm:prSet/>
      <dgm:spPr/>
      <dgm:t>
        <a:bodyPr/>
        <a:lstStyle/>
        <a:p>
          <a:endParaRPr lang="zh-CN" altLang="en-US"/>
        </a:p>
      </dgm:t>
    </dgm:pt>
    <dgm:pt modelId="{D32859AB-C53E-48E7-9D0C-AC5E6391EEE7}">
      <dgm:prSet custT="1"/>
      <dgm:spPr/>
      <dgm:t>
        <a:bodyPr/>
        <a:lstStyle/>
        <a:p>
          <a:r>
            <a:rPr lang="en-US" altLang="zh-CN" sz="2400" dirty="0">
              <a:latin typeface="+mn-ea"/>
              <a:ea typeface="+mn-ea"/>
            </a:rPr>
            <a:t>6</a:t>
          </a:r>
          <a:r>
            <a:rPr lang="zh-CN" altLang="en-US" sz="2400" dirty="0">
              <a:latin typeface="+mn-ea"/>
              <a:ea typeface="+mn-ea"/>
            </a:rPr>
            <a:t>、</a:t>
          </a:r>
          <a:r>
            <a:rPr lang="zh-CN" altLang="zh-CN" sz="2400" dirty="0">
              <a:latin typeface="+mn-ea"/>
              <a:ea typeface="+mn-ea"/>
            </a:rPr>
            <a:t>软件开发生产率提高的速度，远远跟不上计算机应用迅速普及深入的趋势</a:t>
          </a:r>
          <a:r>
            <a:rPr lang="zh-CN" altLang="en-US" sz="2400" dirty="0">
              <a:latin typeface="+mn-ea"/>
              <a:ea typeface="+mn-ea"/>
            </a:rPr>
            <a:t>。</a:t>
          </a:r>
          <a:endParaRPr lang="en-US" altLang="zh-CN" sz="2400" dirty="0">
            <a:latin typeface="+mn-ea"/>
            <a:ea typeface="+mn-ea"/>
          </a:endParaRPr>
        </a:p>
      </dgm:t>
    </dgm:pt>
    <dgm:pt modelId="{9F583FD4-23E9-4E9F-8680-E1D156740E63}" type="parTrans" cxnId="{DC2C1F1C-2989-46D4-9BCA-CA794FAB7C2D}">
      <dgm:prSet/>
      <dgm:spPr/>
      <dgm:t>
        <a:bodyPr/>
        <a:lstStyle/>
        <a:p>
          <a:endParaRPr lang="zh-CN" altLang="en-US"/>
        </a:p>
      </dgm:t>
    </dgm:pt>
    <dgm:pt modelId="{0CE2FFBE-51FB-4719-AA1A-52DDE4350956}" type="sibTrans" cxnId="{DC2C1F1C-2989-46D4-9BCA-CA794FAB7C2D}">
      <dgm:prSet/>
      <dgm:spPr/>
      <dgm:t>
        <a:bodyPr/>
        <a:lstStyle/>
        <a:p>
          <a:endParaRPr lang="zh-CN" altLang="en-US"/>
        </a:p>
      </dgm:t>
    </dgm:pt>
    <dgm:pt modelId="{2F7D3E52-2D3F-4C8D-915C-DC74D3673351}">
      <dgm:prSet phldrT="[文本]" custT="1"/>
      <dgm:spPr/>
      <dgm:t>
        <a:bodyPr/>
        <a:lstStyle/>
        <a:p>
          <a:r>
            <a:rPr lang="en-US" altLang="zh-CN" sz="2400" dirty="0">
              <a:latin typeface="+mn-ea"/>
              <a:ea typeface="+mn-ea"/>
            </a:rPr>
            <a:t>4</a:t>
          </a:r>
          <a:r>
            <a:rPr lang="zh-CN" altLang="en-US" sz="2400" dirty="0">
              <a:latin typeface="+mn-ea"/>
              <a:ea typeface="+mn-ea"/>
            </a:rPr>
            <a:t>、</a:t>
          </a:r>
          <a:r>
            <a:rPr lang="zh-CN" altLang="zh-CN" sz="2400" dirty="0">
              <a:latin typeface="+mn-ea"/>
              <a:ea typeface="+mn-ea"/>
            </a:rPr>
            <a:t>软件通常没有适当的文档资料</a:t>
          </a:r>
          <a:r>
            <a:rPr lang="zh-CN" altLang="en-US" sz="2400" dirty="0">
              <a:latin typeface="+mn-ea"/>
              <a:ea typeface="+mn-ea"/>
            </a:rPr>
            <a:t>。</a:t>
          </a:r>
        </a:p>
      </dgm:t>
    </dgm:pt>
    <dgm:pt modelId="{25D6E06A-3E89-44D5-BC9A-DAFCC43118D2}" type="sibTrans" cxnId="{93B93547-FE7D-41EB-BED9-CA72655B39EE}">
      <dgm:prSet/>
      <dgm:spPr/>
      <dgm:t>
        <a:bodyPr/>
        <a:lstStyle/>
        <a:p>
          <a:endParaRPr lang="zh-CN" altLang="en-US"/>
        </a:p>
      </dgm:t>
    </dgm:pt>
    <dgm:pt modelId="{F21A1E83-B104-4D16-9502-1F0E79F33D00}" type="parTrans" cxnId="{93B93547-FE7D-41EB-BED9-CA72655B39EE}">
      <dgm:prSet/>
      <dgm:spPr/>
      <dgm:t>
        <a:bodyPr/>
        <a:lstStyle/>
        <a:p>
          <a:endParaRPr lang="zh-CN" altLang="en-US"/>
        </a:p>
      </dgm:t>
    </dgm:pt>
    <dgm:pt modelId="{724CE11C-B167-4E5C-9A91-DA7688B16AA5}" type="pres">
      <dgm:prSet presAssocID="{BA5B45D8-8B97-43DB-9D79-A24E8ED2DD5E}" presName="linear" presStyleCnt="0">
        <dgm:presLayoutVars>
          <dgm:dir/>
          <dgm:animLvl val="lvl"/>
          <dgm:resizeHandles val="exact"/>
        </dgm:presLayoutVars>
      </dgm:prSet>
      <dgm:spPr/>
    </dgm:pt>
    <dgm:pt modelId="{6211823E-5DE7-4EDD-B97B-140979E6C184}" type="pres">
      <dgm:prSet presAssocID="{2F7D3E52-2D3F-4C8D-915C-DC74D3673351}" presName="parentLin" presStyleCnt="0"/>
      <dgm:spPr/>
    </dgm:pt>
    <dgm:pt modelId="{C27CE345-AE09-4256-A785-543BD2EE55EF}" type="pres">
      <dgm:prSet presAssocID="{2F7D3E52-2D3F-4C8D-915C-DC74D3673351}" presName="parentLeftMargin" presStyleLbl="node1" presStyleIdx="0" presStyleCnt="3"/>
      <dgm:spPr/>
    </dgm:pt>
    <dgm:pt modelId="{E0CFBAE4-9421-462D-8250-A27F9BB873E6}" type="pres">
      <dgm:prSet presAssocID="{2F7D3E52-2D3F-4C8D-915C-DC74D3673351}" presName="parentText" presStyleLbl="node1" presStyleIdx="0" presStyleCnt="3" custScaleX="112592" custScaleY="279446" custLinFactX="-344" custLinFactNeighborX="-100000" custLinFactNeighborY="-19422">
        <dgm:presLayoutVars>
          <dgm:chMax val="0"/>
          <dgm:bulletEnabled val="1"/>
        </dgm:presLayoutVars>
      </dgm:prSet>
      <dgm:spPr/>
    </dgm:pt>
    <dgm:pt modelId="{6E29081C-0319-42F1-8F92-B66094F3F5D0}" type="pres">
      <dgm:prSet presAssocID="{2F7D3E52-2D3F-4C8D-915C-DC74D3673351}" presName="negativeSpace" presStyleCnt="0"/>
      <dgm:spPr/>
    </dgm:pt>
    <dgm:pt modelId="{5558C8FC-704F-4441-B7BD-5EBB89300CE5}" type="pres">
      <dgm:prSet presAssocID="{2F7D3E52-2D3F-4C8D-915C-DC74D3673351}" presName="childText" presStyleLbl="conFgAcc1" presStyleIdx="0" presStyleCnt="3" custScaleY="242895" custLinFactY="-200000" custLinFactNeighborX="-622" custLinFactNeighborY="-260459">
        <dgm:presLayoutVars>
          <dgm:bulletEnabled val="1"/>
        </dgm:presLayoutVars>
      </dgm:prSet>
      <dgm:spPr/>
    </dgm:pt>
    <dgm:pt modelId="{BBCAFE86-A091-4E32-839B-457D98DDB194}" type="pres">
      <dgm:prSet presAssocID="{25D6E06A-3E89-44D5-BC9A-DAFCC43118D2}" presName="spaceBetweenRectangles" presStyleCnt="0"/>
      <dgm:spPr/>
    </dgm:pt>
    <dgm:pt modelId="{7F4E8163-38F3-4E2E-9BF8-0C0ABEF10375}" type="pres">
      <dgm:prSet presAssocID="{23EAAFBA-5BC4-48F3-A60A-3A7B62B60669}" presName="parentLin" presStyleCnt="0"/>
      <dgm:spPr/>
    </dgm:pt>
    <dgm:pt modelId="{2B554BA1-56B1-421F-B440-6B128784A01D}" type="pres">
      <dgm:prSet presAssocID="{23EAAFBA-5BC4-48F3-A60A-3A7B62B60669}" presName="parentLeftMargin" presStyleLbl="node1" presStyleIdx="0" presStyleCnt="3"/>
      <dgm:spPr/>
    </dgm:pt>
    <dgm:pt modelId="{DB55531D-24F0-470D-A425-8D86E75A01E1}" type="pres">
      <dgm:prSet presAssocID="{23EAAFBA-5BC4-48F3-A60A-3A7B62B60669}" presName="parentText" presStyleLbl="node1" presStyleIdx="1" presStyleCnt="3" custScaleX="114091" custScaleY="426226" custLinFactX="-4042" custLinFactNeighborX="-100000" custLinFactNeighborY="74332">
        <dgm:presLayoutVars>
          <dgm:chMax val="0"/>
          <dgm:bulletEnabled val="1"/>
        </dgm:presLayoutVars>
      </dgm:prSet>
      <dgm:spPr/>
    </dgm:pt>
    <dgm:pt modelId="{81CD75EB-108D-4ADF-BF29-6A7246A2370B}" type="pres">
      <dgm:prSet presAssocID="{23EAAFBA-5BC4-48F3-A60A-3A7B62B60669}" presName="negativeSpace" presStyleCnt="0"/>
      <dgm:spPr/>
    </dgm:pt>
    <dgm:pt modelId="{2CCB13DF-AD24-4470-BA16-89B0A08AF577}" type="pres">
      <dgm:prSet presAssocID="{23EAAFBA-5BC4-48F3-A60A-3A7B62B60669}" presName="childText" presStyleLbl="conFgAcc1" presStyleIdx="1" presStyleCnt="3" custScaleY="354349" custLinFactY="-189603" custLinFactNeighborX="-622" custLinFactNeighborY="-200000">
        <dgm:presLayoutVars>
          <dgm:bulletEnabled val="1"/>
        </dgm:presLayoutVars>
      </dgm:prSet>
      <dgm:spPr/>
    </dgm:pt>
    <dgm:pt modelId="{8FAE413D-51F2-4B66-B3BA-66EA235E3D0F}" type="pres">
      <dgm:prSet presAssocID="{16CA9BF1-276E-4AB1-B2FC-4F69F59E5F0B}" presName="spaceBetweenRectangles" presStyleCnt="0"/>
      <dgm:spPr/>
    </dgm:pt>
    <dgm:pt modelId="{53FA76C5-C32B-4C4C-8491-346EE0E6383D}" type="pres">
      <dgm:prSet presAssocID="{D32859AB-C53E-48E7-9D0C-AC5E6391EEE7}" presName="parentLin" presStyleCnt="0"/>
      <dgm:spPr/>
    </dgm:pt>
    <dgm:pt modelId="{E2987C6B-42D5-40FB-BCED-2F2A04C73D31}" type="pres">
      <dgm:prSet presAssocID="{D32859AB-C53E-48E7-9D0C-AC5E6391EEE7}" presName="parentLeftMargin" presStyleLbl="node1" presStyleIdx="1" presStyleCnt="3"/>
      <dgm:spPr/>
    </dgm:pt>
    <dgm:pt modelId="{3FF88D32-7720-42B8-9CE6-3623F9629C82}" type="pres">
      <dgm:prSet presAssocID="{D32859AB-C53E-48E7-9D0C-AC5E6391EEE7}" presName="parentText" presStyleLbl="node1" presStyleIdx="2" presStyleCnt="3" custScaleX="115673" custScaleY="358620" custLinFactX="-344" custLinFactY="39600" custLinFactNeighborX="-100000" custLinFactNeighborY="100000">
        <dgm:presLayoutVars>
          <dgm:chMax val="0"/>
          <dgm:bulletEnabled val="1"/>
        </dgm:presLayoutVars>
      </dgm:prSet>
      <dgm:spPr/>
    </dgm:pt>
    <dgm:pt modelId="{16A5A820-6BDD-494C-A5F7-7C0D3E3BFB79}" type="pres">
      <dgm:prSet presAssocID="{D32859AB-C53E-48E7-9D0C-AC5E6391EEE7}" presName="negativeSpace" presStyleCnt="0"/>
      <dgm:spPr/>
    </dgm:pt>
    <dgm:pt modelId="{2EF16578-8A0A-4B2E-AFDA-F4162CC1A2F9}" type="pres">
      <dgm:prSet presAssocID="{D32859AB-C53E-48E7-9D0C-AC5E6391EEE7}" presName="childText" presStyleLbl="conFgAcc1" presStyleIdx="2" presStyleCnt="3" custScaleY="350745" custLinFactY="-64764" custLinFactNeighborX="-622" custLinFactNeighborY="-100000">
        <dgm:presLayoutVars>
          <dgm:bulletEnabled val="1"/>
        </dgm:presLayoutVars>
      </dgm:prSet>
      <dgm:spPr/>
    </dgm:pt>
  </dgm:ptLst>
  <dgm:cxnLst>
    <dgm:cxn modelId="{C36DD31B-8978-48B5-B7A9-B41045D804D2}" type="presOf" srcId="{23EAAFBA-5BC4-48F3-A60A-3A7B62B60669}" destId="{2B554BA1-56B1-421F-B440-6B128784A01D}" srcOrd="0" destOrd="0" presId="urn:microsoft.com/office/officeart/2005/8/layout/list1"/>
    <dgm:cxn modelId="{DC2C1F1C-2989-46D4-9BCA-CA794FAB7C2D}" srcId="{BA5B45D8-8B97-43DB-9D79-A24E8ED2DD5E}" destId="{D32859AB-C53E-48E7-9D0C-AC5E6391EEE7}" srcOrd="2" destOrd="0" parTransId="{9F583FD4-23E9-4E9F-8680-E1D156740E63}" sibTransId="{0CE2FFBE-51FB-4719-AA1A-52DDE4350956}"/>
    <dgm:cxn modelId="{6DF50E41-9CF3-4EA7-B1B4-96C727C9EBE6}" type="presOf" srcId="{2F7D3E52-2D3F-4C8D-915C-DC74D3673351}" destId="{C27CE345-AE09-4256-A785-543BD2EE55EF}" srcOrd="0" destOrd="0" presId="urn:microsoft.com/office/officeart/2005/8/layout/list1"/>
    <dgm:cxn modelId="{93B93547-FE7D-41EB-BED9-CA72655B39EE}" srcId="{BA5B45D8-8B97-43DB-9D79-A24E8ED2DD5E}" destId="{2F7D3E52-2D3F-4C8D-915C-DC74D3673351}" srcOrd="0" destOrd="0" parTransId="{F21A1E83-B104-4D16-9502-1F0E79F33D00}" sibTransId="{25D6E06A-3E89-44D5-BC9A-DAFCC43118D2}"/>
    <dgm:cxn modelId="{C82CBA54-13C3-4413-BC6F-AF08F91593A1}" type="presOf" srcId="{23EAAFBA-5BC4-48F3-A60A-3A7B62B60669}" destId="{DB55531D-24F0-470D-A425-8D86E75A01E1}" srcOrd="1" destOrd="0" presId="urn:microsoft.com/office/officeart/2005/8/layout/list1"/>
    <dgm:cxn modelId="{C82B9077-44F1-4262-949C-5B13218EF33A}" type="presOf" srcId="{D32859AB-C53E-48E7-9D0C-AC5E6391EEE7}" destId="{E2987C6B-42D5-40FB-BCED-2F2A04C73D31}" srcOrd="0" destOrd="0" presId="urn:microsoft.com/office/officeart/2005/8/layout/list1"/>
    <dgm:cxn modelId="{AFD0FDA9-1E8F-4E5D-878E-AFA4F06FC0B1}" type="presOf" srcId="{2F7D3E52-2D3F-4C8D-915C-DC74D3673351}" destId="{E0CFBAE4-9421-462D-8250-A27F9BB873E6}" srcOrd="1" destOrd="0" presId="urn:microsoft.com/office/officeart/2005/8/layout/list1"/>
    <dgm:cxn modelId="{AB484CB8-E7CC-46C6-B1ED-AFE9F2A70625}" type="presOf" srcId="{BA5B45D8-8B97-43DB-9D79-A24E8ED2DD5E}" destId="{724CE11C-B167-4E5C-9A91-DA7688B16AA5}" srcOrd="0" destOrd="0" presId="urn:microsoft.com/office/officeart/2005/8/layout/list1"/>
    <dgm:cxn modelId="{A2E4C2C8-D0A4-4D9E-8168-2DD729C23AF9}" srcId="{BA5B45D8-8B97-43DB-9D79-A24E8ED2DD5E}" destId="{23EAAFBA-5BC4-48F3-A60A-3A7B62B60669}" srcOrd="1" destOrd="0" parTransId="{5AF07195-63D8-4134-86C4-4E30B885957E}" sibTransId="{16CA9BF1-276E-4AB1-B2FC-4F69F59E5F0B}"/>
    <dgm:cxn modelId="{08CD1CF9-D6CF-4742-891A-A7243E23BA93}" type="presOf" srcId="{D32859AB-C53E-48E7-9D0C-AC5E6391EEE7}" destId="{3FF88D32-7720-42B8-9CE6-3623F9629C82}" srcOrd="1" destOrd="0" presId="urn:microsoft.com/office/officeart/2005/8/layout/list1"/>
    <dgm:cxn modelId="{26D5EA70-3E02-4BFC-B241-545F0DF85C98}" type="presParOf" srcId="{724CE11C-B167-4E5C-9A91-DA7688B16AA5}" destId="{6211823E-5DE7-4EDD-B97B-140979E6C184}" srcOrd="0" destOrd="0" presId="urn:microsoft.com/office/officeart/2005/8/layout/list1"/>
    <dgm:cxn modelId="{AE9BA686-83CB-4DB8-BEC0-2FB4E9F06EB7}" type="presParOf" srcId="{6211823E-5DE7-4EDD-B97B-140979E6C184}" destId="{C27CE345-AE09-4256-A785-543BD2EE55EF}" srcOrd="0" destOrd="0" presId="urn:microsoft.com/office/officeart/2005/8/layout/list1"/>
    <dgm:cxn modelId="{C0CB50BF-5B9E-4C4C-96CE-AFA9D45FB134}" type="presParOf" srcId="{6211823E-5DE7-4EDD-B97B-140979E6C184}" destId="{E0CFBAE4-9421-462D-8250-A27F9BB873E6}" srcOrd="1" destOrd="0" presId="urn:microsoft.com/office/officeart/2005/8/layout/list1"/>
    <dgm:cxn modelId="{46475A11-503C-41A3-83EB-5A498AC54181}" type="presParOf" srcId="{724CE11C-B167-4E5C-9A91-DA7688B16AA5}" destId="{6E29081C-0319-42F1-8F92-B66094F3F5D0}" srcOrd="1" destOrd="0" presId="urn:microsoft.com/office/officeart/2005/8/layout/list1"/>
    <dgm:cxn modelId="{6A31C22E-1D08-40B7-895E-393F376EABC8}" type="presParOf" srcId="{724CE11C-B167-4E5C-9A91-DA7688B16AA5}" destId="{5558C8FC-704F-4441-B7BD-5EBB89300CE5}" srcOrd="2" destOrd="0" presId="urn:microsoft.com/office/officeart/2005/8/layout/list1"/>
    <dgm:cxn modelId="{90350A46-FB9F-43E5-A9C1-A6F0B6DC82A8}" type="presParOf" srcId="{724CE11C-B167-4E5C-9A91-DA7688B16AA5}" destId="{BBCAFE86-A091-4E32-839B-457D98DDB194}" srcOrd="3" destOrd="0" presId="urn:microsoft.com/office/officeart/2005/8/layout/list1"/>
    <dgm:cxn modelId="{4A9197A2-08E0-4BDF-BFBD-6A0514845780}" type="presParOf" srcId="{724CE11C-B167-4E5C-9A91-DA7688B16AA5}" destId="{7F4E8163-38F3-4E2E-9BF8-0C0ABEF10375}" srcOrd="4" destOrd="0" presId="urn:microsoft.com/office/officeart/2005/8/layout/list1"/>
    <dgm:cxn modelId="{251BD23F-C24F-4D92-8E6B-18AD95A105B0}" type="presParOf" srcId="{7F4E8163-38F3-4E2E-9BF8-0C0ABEF10375}" destId="{2B554BA1-56B1-421F-B440-6B128784A01D}" srcOrd="0" destOrd="0" presId="urn:microsoft.com/office/officeart/2005/8/layout/list1"/>
    <dgm:cxn modelId="{DC6F1A01-FB0E-4A1D-87B6-4B224C5F0131}" type="presParOf" srcId="{7F4E8163-38F3-4E2E-9BF8-0C0ABEF10375}" destId="{DB55531D-24F0-470D-A425-8D86E75A01E1}" srcOrd="1" destOrd="0" presId="urn:microsoft.com/office/officeart/2005/8/layout/list1"/>
    <dgm:cxn modelId="{BD5E88E7-C1BA-41EA-8BEF-1D53B63852C7}" type="presParOf" srcId="{724CE11C-B167-4E5C-9A91-DA7688B16AA5}" destId="{81CD75EB-108D-4ADF-BF29-6A7246A2370B}" srcOrd="5" destOrd="0" presId="urn:microsoft.com/office/officeart/2005/8/layout/list1"/>
    <dgm:cxn modelId="{AAD4D482-6938-4800-9FB7-C8ED77714984}" type="presParOf" srcId="{724CE11C-B167-4E5C-9A91-DA7688B16AA5}" destId="{2CCB13DF-AD24-4470-BA16-89B0A08AF577}" srcOrd="6" destOrd="0" presId="urn:microsoft.com/office/officeart/2005/8/layout/list1"/>
    <dgm:cxn modelId="{0A8AAA3C-EDDE-4EBF-B0D2-15134675589D}" type="presParOf" srcId="{724CE11C-B167-4E5C-9A91-DA7688B16AA5}" destId="{8FAE413D-51F2-4B66-B3BA-66EA235E3D0F}" srcOrd="7" destOrd="0" presId="urn:microsoft.com/office/officeart/2005/8/layout/list1"/>
    <dgm:cxn modelId="{7F0CF119-661B-4361-ACC7-D1F719D90986}" type="presParOf" srcId="{724CE11C-B167-4E5C-9A91-DA7688B16AA5}" destId="{53FA76C5-C32B-4C4C-8491-346EE0E6383D}" srcOrd="8" destOrd="0" presId="urn:microsoft.com/office/officeart/2005/8/layout/list1"/>
    <dgm:cxn modelId="{A2E8DE7A-ECA9-49D8-9EAA-546BD67F6799}" type="presParOf" srcId="{53FA76C5-C32B-4C4C-8491-346EE0E6383D}" destId="{E2987C6B-42D5-40FB-BCED-2F2A04C73D31}" srcOrd="0" destOrd="0" presId="urn:microsoft.com/office/officeart/2005/8/layout/list1"/>
    <dgm:cxn modelId="{E6E8A562-76D3-438B-818B-39F4A0747629}" type="presParOf" srcId="{53FA76C5-C32B-4C4C-8491-346EE0E6383D}" destId="{3FF88D32-7720-42B8-9CE6-3623F9629C82}" srcOrd="1" destOrd="0" presId="urn:microsoft.com/office/officeart/2005/8/layout/list1"/>
    <dgm:cxn modelId="{2FC2BDC5-7B8F-4C51-B2CC-1A77924D72F2}" type="presParOf" srcId="{724CE11C-B167-4E5C-9A91-DA7688B16AA5}" destId="{16A5A820-6BDD-494C-A5F7-7C0D3E3BFB79}" srcOrd="9" destOrd="0" presId="urn:microsoft.com/office/officeart/2005/8/layout/list1"/>
    <dgm:cxn modelId="{2BFA6378-3792-411B-A709-74971F04E877}" type="presParOf" srcId="{724CE11C-B167-4E5C-9A91-DA7688B16AA5}" destId="{2EF16578-8A0A-4B2E-AFDA-F4162CC1A2F9}"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0F0921C-6AC1-41A3-86CA-40842D9CD9C8}" type="doc">
      <dgm:prSet loTypeId="urn:microsoft.com/office/officeart/2005/8/layout/hProcess7" loCatId="list" qsTypeId="urn:microsoft.com/office/officeart/2005/8/quickstyle/simple3" qsCatId="simple" csTypeId="urn:microsoft.com/office/officeart/2005/8/colors/accent1_2" csCatId="accent1" phldr="1"/>
      <dgm:spPr/>
      <dgm:t>
        <a:bodyPr/>
        <a:lstStyle/>
        <a:p>
          <a:endParaRPr lang="zh-CN" altLang="en-US"/>
        </a:p>
      </dgm:t>
    </dgm:pt>
    <dgm:pt modelId="{792A32D8-E577-4355-A241-288D8FE694BA}">
      <dgm:prSet phldrT="[文本]" custT="1"/>
      <dgm:spPr/>
      <dgm:t>
        <a:bodyPr vert="eaVert"/>
        <a:lstStyle/>
        <a:p>
          <a:r>
            <a:rPr lang="en-US" altLang="zh-CN" sz="3200" dirty="0">
              <a:latin typeface="+mn-ea"/>
              <a:ea typeface="+mn-ea"/>
            </a:rPr>
            <a:t>1</a:t>
          </a:r>
          <a:endParaRPr lang="zh-CN" altLang="en-US" sz="3200" dirty="0">
            <a:latin typeface="+mn-ea"/>
            <a:ea typeface="+mn-ea"/>
          </a:endParaRPr>
        </a:p>
      </dgm:t>
    </dgm:pt>
    <dgm:pt modelId="{508A48BB-35AC-4BD3-BC3E-0FB23B3A6104}" type="parTrans" cxnId="{F4ABB230-C3AD-47F5-96E0-D2141EABE5AD}">
      <dgm:prSet/>
      <dgm:spPr/>
      <dgm:t>
        <a:bodyPr/>
        <a:lstStyle/>
        <a:p>
          <a:endParaRPr lang="zh-CN" altLang="en-US"/>
        </a:p>
      </dgm:t>
    </dgm:pt>
    <dgm:pt modelId="{96CA2196-417A-4321-844E-7ACE480B584C}" type="sibTrans" cxnId="{F4ABB230-C3AD-47F5-96E0-D2141EABE5AD}">
      <dgm:prSet/>
      <dgm:spPr/>
      <dgm:t>
        <a:bodyPr/>
        <a:lstStyle/>
        <a:p>
          <a:endParaRPr lang="zh-CN" altLang="en-US"/>
        </a:p>
      </dgm:t>
    </dgm:pt>
    <dgm:pt modelId="{055CF8EF-832D-4435-9F80-B4B5F7CCC1AC}">
      <dgm:prSet phldrT="[文本]" custT="1"/>
      <dgm:spPr>
        <a:effectLst/>
      </dgm:spPr>
      <dgm:t>
        <a:bodyPr/>
        <a:lstStyle/>
        <a:p>
          <a:r>
            <a:rPr lang="zh-CN" altLang="en-US" sz="2000" dirty="0">
              <a:solidFill>
                <a:schemeClr val="tx1"/>
              </a:solidFill>
              <a:latin typeface="+mn-ea"/>
              <a:ea typeface="+mn-ea"/>
            </a:rPr>
            <a:t>软件不同于硬件，管理和控制软件开发过程相当困难。</a:t>
          </a:r>
        </a:p>
      </dgm:t>
    </dgm:pt>
    <dgm:pt modelId="{FD290011-789B-4E30-9482-58E708C29103}" type="parTrans" cxnId="{33E91546-83D2-474E-8A34-E48DFEDEB5E4}">
      <dgm:prSet/>
      <dgm:spPr/>
      <dgm:t>
        <a:bodyPr/>
        <a:lstStyle/>
        <a:p>
          <a:endParaRPr lang="zh-CN" altLang="en-US"/>
        </a:p>
      </dgm:t>
    </dgm:pt>
    <dgm:pt modelId="{0F333264-D3C2-44B1-962E-84DF3E7C086C}" type="sibTrans" cxnId="{33E91546-83D2-474E-8A34-E48DFEDEB5E4}">
      <dgm:prSet/>
      <dgm:spPr/>
      <dgm:t>
        <a:bodyPr/>
        <a:lstStyle/>
        <a:p>
          <a:endParaRPr lang="zh-CN" altLang="en-US"/>
        </a:p>
      </dgm:t>
    </dgm:pt>
    <dgm:pt modelId="{F8BBEB5C-3669-4589-833B-AEA10E2027FD}">
      <dgm:prSet phldrT="[文本]" custT="1"/>
      <dgm:spPr>
        <a:effectLst/>
      </dgm:spPr>
      <dgm:t>
        <a:bodyPr vert="eaVert"/>
        <a:lstStyle/>
        <a:p>
          <a:r>
            <a:rPr lang="en-US" altLang="zh-CN" sz="3200" dirty="0">
              <a:solidFill>
                <a:schemeClr val="tx1"/>
              </a:solidFill>
              <a:latin typeface="+mn-ea"/>
              <a:ea typeface="+mn-ea"/>
            </a:rPr>
            <a:t>2</a:t>
          </a:r>
          <a:endParaRPr lang="zh-CN" altLang="en-US" sz="3200" dirty="0">
            <a:solidFill>
              <a:schemeClr val="tx1"/>
            </a:solidFill>
            <a:latin typeface="+mn-ea"/>
            <a:ea typeface="+mn-ea"/>
          </a:endParaRPr>
        </a:p>
      </dgm:t>
    </dgm:pt>
    <dgm:pt modelId="{8F3687AF-9A35-4F26-ADF1-43BB3A09502A}" type="parTrans" cxnId="{FB3067A8-4595-4050-8C49-59B35DB2C083}">
      <dgm:prSet/>
      <dgm:spPr/>
      <dgm:t>
        <a:bodyPr/>
        <a:lstStyle/>
        <a:p>
          <a:endParaRPr lang="zh-CN" altLang="en-US"/>
        </a:p>
      </dgm:t>
    </dgm:pt>
    <dgm:pt modelId="{305F4B40-06E7-4F6C-8EE7-8115F6D83EB4}" type="sibTrans" cxnId="{FB3067A8-4595-4050-8C49-59B35DB2C083}">
      <dgm:prSet/>
      <dgm:spPr/>
      <dgm:t>
        <a:bodyPr/>
        <a:lstStyle/>
        <a:p>
          <a:endParaRPr lang="zh-CN" altLang="en-US"/>
        </a:p>
      </dgm:t>
    </dgm:pt>
    <dgm:pt modelId="{3ADE302C-73BA-4029-B2F1-783244462C8D}">
      <dgm:prSet phldrT="[文本]" custT="1"/>
      <dgm:spPr>
        <a:effectLst/>
      </dgm:spPr>
      <dgm:t>
        <a:bodyPr/>
        <a:lstStyle/>
        <a:p>
          <a:r>
            <a:rPr lang="zh-CN" altLang="en-US" sz="2000" dirty="0">
              <a:solidFill>
                <a:schemeClr val="tx1"/>
              </a:solidFill>
              <a:latin typeface="+mn-ea"/>
              <a:ea typeface="+mn-ea"/>
            </a:rPr>
            <a:t>软件在运行过程中不会因为使用时间过长而被 </a:t>
          </a:r>
          <a:r>
            <a:rPr lang="en-US" altLang="zh-CN" sz="2000" dirty="0">
              <a:solidFill>
                <a:schemeClr val="tx1"/>
              </a:solidFill>
              <a:latin typeface="+mn-ea"/>
              <a:ea typeface="+mn-ea"/>
            </a:rPr>
            <a:t>“</a:t>
          </a:r>
          <a:r>
            <a:rPr lang="zh-CN" altLang="en-US" sz="2000" dirty="0">
              <a:solidFill>
                <a:schemeClr val="tx1"/>
              </a:solidFill>
              <a:latin typeface="+mn-ea"/>
              <a:ea typeface="+mn-ea"/>
            </a:rPr>
            <a:t>用坏 </a:t>
          </a:r>
          <a:r>
            <a:rPr lang="en-US" altLang="zh-CN" sz="2000" dirty="0">
              <a:solidFill>
                <a:schemeClr val="tx1"/>
              </a:solidFill>
              <a:latin typeface="+mn-ea"/>
              <a:ea typeface="+mn-ea"/>
            </a:rPr>
            <a:t>“</a:t>
          </a:r>
          <a:r>
            <a:rPr lang="zh-CN" altLang="en-US" sz="2000" dirty="0">
              <a:solidFill>
                <a:schemeClr val="tx1"/>
              </a:solidFill>
              <a:latin typeface="+mn-ea"/>
              <a:ea typeface="+mn-ea"/>
            </a:rPr>
            <a:t>如果运行中发现了错误</a:t>
          </a:r>
          <a:r>
            <a:rPr lang="en-US" altLang="zh-CN" sz="2000" dirty="0">
              <a:solidFill>
                <a:schemeClr val="tx1"/>
              </a:solidFill>
              <a:latin typeface="+mn-ea"/>
              <a:ea typeface="+mn-ea"/>
            </a:rPr>
            <a:t>,</a:t>
          </a:r>
          <a:r>
            <a:rPr lang="zh-CN" altLang="en-US" sz="2000" dirty="0">
              <a:solidFill>
                <a:schemeClr val="tx1"/>
              </a:solidFill>
              <a:latin typeface="+mn-ea"/>
              <a:ea typeface="+mn-ea"/>
            </a:rPr>
            <a:t>很可能是遇到了一个在开发时期引入的在测试阶段没能检测出来的错误。</a:t>
          </a:r>
        </a:p>
      </dgm:t>
    </dgm:pt>
    <dgm:pt modelId="{C08DD32F-C8D5-4BBA-A723-F61002516AFE}" type="parTrans" cxnId="{9680DCD9-30CB-4123-B7A6-03D697D8C369}">
      <dgm:prSet/>
      <dgm:spPr/>
      <dgm:t>
        <a:bodyPr/>
        <a:lstStyle/>
        <a:p>
          <a:endParaRPr lang="zh-CN" altLang="en-US"/>
        </a:p>
      </dgm:t>
    </dgm:pt>
    <dgm:pt modelId="{771CD585-6CEC-4FAF-A6B0-29B2E9C73E34}" type="sibTrans" cxnId="{9680DCD9-30CB-4123-B7A6-03D697D8C369}">
      <dgm:prSet/>
      <dgm:spPr/>
      <dgm:t>
        <a:bodyPr/>
        <a:lstStyle/>
        <a:p>
          <a:endParaRPr lang="zh-CN" altLang="en-US"/>
        </a:p>
      </dgm:t>
    </dgm:pt>
    <dgm:pt modelId="{4718C343-3D24-426A-956D-64C1F30E4AC1}">
      <dgm:prSet phldrT="[文本]" custT="1"/>
      <dgm:spPr>
        <a:effectLst/>
      </dgm:spPr>
      <dgm:t>
        <a:bodyPr vert="eaVert"/>
        <a:lstStyle/>
        <a:p>
          <a:r>
            <a:rPr lang="en-US" altLang="zh-CN" sz="3200" dirty="0">
              <a:solidFill>
                <a:schemeClr val="tx1"/>
              </a:solidFill>
              <a:latin typeface="+mn-ea"/>
              <a:ea typeface="+mn-ea"/>
            </a:rPr>
            <a:t>3</a:t>
          </a:r>
          <a:endParaRPr lang="zh-CN" altLang="en-US" sz="3200" dirty="0">
            <a:solidFill>
              <a:schemeClr val="tx1"/>
            </a:solidFill>
            <a:latin typeface="+mn-ea"/>
            <a:ea typeface="+mn-ea"/>
          </a:endParaRPr>
        </a:p>
      </dgm:t>
    </dgm:pt>
    <dgm:pt modelId="{89B7799F-555A-43D7-B723-F8AA03E9FDE8}" type="parTrans" cxnId="{788B1D6F-A902-492D-9EEE-4495309D8BA8}">
      <dgm:prSet/>
      <dgm:spPr/>
      <dgm:t>
        <a:bodyPr/>
        <a:lstStyle/>
        <a:p>
          <a:endParaRPr lang="zh-CN" altLang="en-US"/>
        </a:p>
      </dgm:t>
    </dgm:pt>
    <dgm:pt modelId="{83A5D70A-B04B-477D-BDA4-C3296708563F}" type="sibTrans" cxnId="{788B1D6F-A902-492D-9EEE-4495309D8BA8}">
      <dgm:prSet/>
      <dgm:spPr/>
      <dgm:t>
        <a:bodyPr/>
        <a:lstStyle/>
        <a:p>
          <a:endParaRPr lang="zh-CN" altLang="en-US"/>
        </a:p>
      </dgm:t>
    </dgm:pt>
    <dgm:pt modelId="{2CCDA8EE-C032-4CD9-BBD7-70405A939EF7}">
      <dgm:prSet phldrT="[文本]" custT="1"/>
      <dgm:spPr>
        <a:effectLst/>
      </dgm:spPr>
      <dgm:t>
        <a:bodyPr/>
        <a:lstStyle/>
        <a:p>
          <a:r>
            <a:rPr lang="zh-CN" altLang="en-US" sz="2000" dirty="0">
              <a:solidFill>
                <a:schemeClr val="tx1"/>
              </a:solidFill>
              <a:latin typeface="+mn-ea"/>
              <a:ea typeface="+mn-ea"/>
            </a:rPr>
            <a:t>软件不同于一般程序 ，它的一个显著特点是规模庞大 ，而且程序复杂性将随着程序规模的增加而呈指数上升。</a:t>
          </a:r>
        </a:p>
      </dgm:t>
    </dgm:pt>
    <dgm:pt modelId="{6B37D7EF-6207-492D-ACC0-440209F9AFE2}" type="parTrans" cxnId="{B43A2F82-3A5F-485F-A669-99B2DB4CE819}">
      <dgm:prSet/>
      <dgm:spPr/>
      <dgm:t>
        <a:bodyPr/>
        <a:lstStyle/>
        <a:p>
          <a:endParaRPr lang="zh-CN" altLang="en-US"/>
        </a:p>
      </dgm:t>
    </dgm:pt>
    <dgm:pt modelId="{BC90C4BF-3712-401C-A2E8-57AC78CA803C}" type="sibTrans" cxnId="{B43A2F82-3A5F-485F-A669-99B2DB4CE819}">
      <dgm:prSet/>
      <dgm:spPr/>
      <dgm:t>
        <a:bodyPr/>
        <a:lstStyle/>
        <a:p>
          <a:endParaRPr lang="zh-CN" altLang="en-US"/>
        </a:p>
      </dgm:t>
    </dgm:pt>
    <dgm:pt modelId="{91DCBC67-6CEB-4427-A054-B44E2BD4FC70}" type="pres">
      <dgm:prSet presAssocID="{00F0921C-6AC1-41A3-86CA-40842D9CD9C8}" presName="Name0" presStyleCnt="0">
        <dgm:presLayoutVars>
          <dgm:dir/>
          <dgm:animLvl val="lvl"/>
          <dgm:resizeHandles val="exact"/>
        </dgm:presLayoutVars>
      </dgm:prSet>
      <dgm:spPr/>
    </dgm:pt>
    <dgm:pt modelId="{445A1B0A-C981-4115-B11D-F9322EB2488F}" type="pres">
      <dgm:prSet presAssocID="{792A32D8-E577-4355-A241-288D8FE694BA}" presName="compositeNode" presStyleCnt="0">
        <dgm:presLayoutVars>
          <dgm:bulletEnabled val="1"/>
        </dgm:presLayoutVars>
      </dgm:prSet>
      <dgm:spPr/>
    </dgm:pt>
    <dgm:pt modelId="{DE390124-66BA-4092-9C0F-89D73AF6D390}" type="pres">
      <dgm:prSet presAssocID="{792A32D8-E577-4355-A241-288D8FE694BA}" presName="bgRect" presStyleLbl="node1" presStyleIdx="0" presStyleCnt="3"/>
      <dgm:spPr/>
    </dgm:pt>
    <dgm:pt modelId="{B2879C72-AA36-48CA-A0A9-727689A8925C}" type="pres">
      <dgm:prSet presAssocID="{792A32D8-E577-4355-A241-288D8FE694BA}" presName="parentNode" presStyleLbl="node1" presStyleIdx="0" presStyleCnt="3">
        <dgm:presLayoutVars>
          <dgm:chMax val="0"/>
          <dgm:bulletEnabled val="1"/>
        </dgm:presLayoutVars>
      </dgm:prSet>
      <dgm:spPr/>
    </dgm:pt>
    <dgm:pt modelId="{B2D6E89C-7025-4C19-9F9A-AF417DE349CE}" type="pres">
      <dgm:prSet presAssocID="{792A32D8-E577-4355-A241-288D8FE694BA}" presName="childNode" presStyleLbl="node1" presStyleIdx="0" presStyleCnt="3">
        <dgm:presLayoutVars>
          <dgm:bulletEnabled val="1"/>
        </dgm:presLayoutVars>
      </dgm:prSet>
      <dgm:spPr/>
    </dgm:pt>
    <dgm:pt modelId="{8048C6B7-8890-4A68-B4F9-521446DA2E00}" type="pres">
      <dgm:prSet presAssocID="{96CA2196-417A-4321-844E-7ACE480B584C}" presName="hSp" presStyleCnt="0"/>
      <dgm:spPr/>
    </dgm:pt>
    <dgm:pt modelId="{66390FBD-46DE-475B-A5AB-B719D89E7676}" type="pres">
      <dgm:prSet presAssocID="{96CA2196-417A-4321-844E-7ACE480B584C}" presName="vProcSp" presStyleCnt="0"/>
      <dgm:spPr/>
    </dgm:pt>
    <dgm:pt modelId="{875CC90F-830A-4661-B998-6F660EABDBC8}" type="pres">
      <dgm:prSet presAssocID="{96CA2196-417A-4321-844E-7ACE480B584C}" presName="vSp1" presStyleCnt="0"/>
      <dgm:spPr/>
    </dgm:pt>
    <dgm:pt modelId="{9EB5BD99-D7C4-483C-AD44-C7BD8EC74E8E}" type="pres">
      <dgm:prSet presAssocID="{96CA2196-417A-4321-844E-7ACE480B584C}" presName="simulatedConn" presStyleLbl="solidFgAcc1" presStyleIdx="0" presStyleCnt="2"/>
      <dgm:spPr/>
    </dgm:pt>
    <dgm:pt modelId="{26648853-CBD3-48AF-AA4C-761BF6A35F7C}" type="pres">
      <dgm:prSet presAssocID="{96CA2196-417A-4321-844E-7ACE480B584C}" presName="vSp2" presStyleCnt="0"/>
      <dgm:spPr/>
    </dgm:pt>
    <dgm:pt modelId="{C2274A7B-BC98-4B40-8C07-E62796ED4294}" type="pres">
      <dgm:prSet presAssocID="{96CA2196-417A-4321-844E-7ACE480B584C}" presName="sibTrans" presStyleCnt="0"/>
      <dgm:spPr/>
    </dgm:pt>
    <dgm:pt modelId="{3CAC3E7A-92B0-4133-AC94-8818A713C78C}" type="pres">
      <dgm:prSet presAssocID="{F8BBEB5C-3669-4589-833B-AEA10E2027FD}" presName="compositeNode" presStyleCnt="0">
        <dgm:presLayoutVars>
          <dgm:bulletEnabled val="1"/>
        </dgm:presLayoutVars>
      </dgm:prSet>
      <dgm:spPr/>
    </dgm:pt>
    <dgm:pt modelId="{0BDC6EBA-75F2-4795-A3B2-555F397A768E}" type="pres">
      <dgm:prSet presAssocID="{F8BBEB5C-3669-4589-833B-AEA10E2027FD}" presName="bgRect" presStyleLbl="node1" presStyleIdx="1" presStyleCnt="3"/>
      <dgm:spPr/>
    </dgm:pt>
    <dgm:pt modelId="{BA8721D2-8605-4931-A2C4-8E6C78146A00}" type="pres">
      <dgm:prSet presAssocID="{F8BBEB5C-3669-4589-833B-AEA10E2027FD}" presName="parentNode" presStyleLbl="node1" presStyleIdx="1" presStyleCnt="3">
        <dgm:presLayoutVars>
          <dgm:chMax val="0"/>
          <dgm:bulletEnabled val="1"/>
        </dgm:presLayoutVars>
      </dgm:prSet>
      <dgm:spPr/>
    </dgm:pt>
    <dgm:pt modelId="{222CABEC-B917-450D-8D40-7322389FD950}" type="pres">
      <dgm:prSet presAssocID="{F8BBEB5C-3669-4589-833B-AEA10E2027FD}" presName="childNode" presStyleLbl="node1" presStyleIdx="1" presStyleCnt="3">
        <dgm:presLayoutVars>
          <dgm:bulletEnabled val="1"/>
        </dgm:presLayoutVars>
      </dgm:prSet>
      <dgm:spPr/>
    </dgm:pt>
    <dgm:pt modelId="{B46ABF58-6F7C-498B-AB29-67A9ADFF7357}" type="pres">
      <dgm:prSet presAssocID="{305F4B40-06E7-4F6C-8EE7-8115F6D83EB4}" presName="hSp" presStyleCnt="0"/>
      <dgm:spPr/>
    </dgm:pt>
    <dgm:pt modelId="{98CD95CB-BDE1-4AD7-AA3C-360AAADB98A4}" type="pres">
      <dgm:prSet presAssocID="{305F4B40-06E7-4F6C-8EE7-8115F6D83EB4}" presName="vProcSp" presStyleCnt="0"/>
      <dgm:spPr/>
    </dgm:pt>
    <dgm:pt modelId="{54CF2613-CF2D-4866-94A9-BEA461BA25BF}" type="pres">
      <dgm:prSet presAssocID="{305F4B40-06E7-4F6C-8EE7-8115F6D83EB4}" presName="vSp1" presStyleCnt="0"/>
      <dgm:spPr/>
    </dgm:pt>
    <dgm:pt modelId="{C33CCE08-2EB7-40FC-BFAF-F5747B585A77}" type="pres">
      <dgm:prSet presAssocID="{305F4B40-06E7-4F6C-8EE7-8115F6D83EB4}" presName="simulatedConn" presStyleLbl="solidFgAcc1" presStyleIdx="1" presStyleCnt="2"/>
      <dgm:spPr/>
    </dgm:pt>
    <dgm:pt modelId="{3F998AAE-D935-4AB6-9CFB-A3567284AD58}" type="pres">
      <dgm:prSet presAssocID="{305F4B40-06E7-4F6C-8EE7-8115F6D83EB4}" presName="vSp2" presStyleCnt="0"/>
      <dgm:spPr/>
    </dgm:pt>
    <dgm:pt modelId="{C6FB093D-F22D-48AE-8C5D-9023E320C1AE}" type="pres">
      <dgm:prSet presAssocID="{305F4B40-06E7-4F6C-8EE7-8115F6D83EB4}" presName="sibTrans" presStyleCnt="0"/>
      <dgm:spPr/>
    </dgm:pt>
    <dgm:pt modelId="{A4217998-41A0-49A3-ADC0-5C634F207965}" type="pres">
      <dgm:prSet presAssocID="{4718C343-3D24-426A-956D-64C1F30E4AC1}" presName="compositeNode" presStyleCnt="0">
        <dgm:presLayoutVars>
          <dgm:bulletEnabled val="1"/>
        </dgm:presLayoutVars>
      </dgm:prSet>
      <dgm:spPr/>
    </dgm:pt>
    <dgm:pt modelId="{9F76DD04-D577-438E-84BE-A08A21730F2E}" type="pres">
      <dgm:prSet presAssocID="{4718C343-3D24-426A-956D-64C1F30E4AC1}" presName="bgRect" presStyleLbl="node1" presStyleIdx="2" presStyleCnt="3"/>
      <dgm:spPr/>
    </dgm:pt>
    <dgm:pt modelId="{410A0EFB-B330-41C6-9544-A5ABA2C3C76F}" type="pres">
      <dgm:prSet presAssocID="{4718C343-3D24-426A-956D-64C1F30E4AC1}" presName="parentNode" presStyleLbl="node1" presStyleIdx="2" presStyleCnt="3">
        <dgm:presLayoutVars>
          <dgm:chMax val="0"/>
          <dgm:bulletEnabled val="1"/>
        </dgm:presLayoutVars>
      </dgm:prSet>
      <dgm:spPr/>
    </dgm:pt>
    <dgm:pt modelId="{9E81E936-B888-41E0-B517-B0FA998C9106}" type="pres">
      <dgm:prSet presAssocID="{4718C343-3D24-426A-956D-64C1F30E4AC1}" presName="childNode" presStyleLbl="node1" presStyleIdx="2" presStyleCnt="3">
        <dgm:presLayoutVars>
          <dgm:bulletEnabled val="1"/>
        </dgm:presLayoutVars>
      </dgm:prSet>
      <dgm:spPr/>
    </dgm:pt>
  </dgm:ptLst>
  <dgm:cxnLst>
    <dgm:cxn modelId="{F1229B13-2AA3-4C86-8965-0C6EF31860AA}" type="presOf" srcId="{055CF8EF-832D-4435-9F80-B4B5F7CCC1AC}" destId="{B2D6E89C-7025-4C19-9F9A-AF417DE349CE}" srcOrd="0" destOrd="0" presId="urn:microsoft.com/office/officeart/2005/8/layout/hProcess7"/>
    <dgm:cxn modelId="{4CCCB721-63E8-465D-B1EE-703E4E6AEB3E}" type="presOf" srcId="{2CCDA8EE-C032-4CD9-BBD7-70405A939EF7}" destId="{9E81E936-B888-41E0-B517-B0FA998C9106}" srcOrd="0" destOrd="0" presId="urn:microsoft.com/office/officeart/2005/8/layout/hProcess7"/>
    <dgm:cxn modelId="{F4ABB230-C3AD-47F5-96E0-D2141EABE5AD}" srcId="{00F0921C-6AC1-41A3-86CA-40842D9CD9C8}" destId="{792A32D8-E577-4355-A241-288D8FE694BA}" srcOrd="0" destOrd="0" parTransId="{508A48BB-35AC-4BD3-BC3E-0FB23B3A6104}" sibTransId="{96CA2196-417A-4321-844E-7ACE480B584C}"/>
    <dgm:cxn modelId="{86C91F42-0B5F-4EE1-9668-2D5348A84646}" type="presOf" srcId="{4718C343-3D24-426A-956D-64C1F30E4AC1}" destId="{410A0EFB-B330-41C6-9544-A5ABA2C3C76F}" srcOrd="1" destOrd="0" presId="urn:microsoft.com/office/officeart/2005/8/layout/hProcess7"/>
    <dgm:cxn modelId="{33E91546-83D2-474E-8A34-E48DFEDEB5E4}" srcId="{792A32D8-E577-4355-A241-288D8FE694BA}" destId="{055CF8EF-832D-4435-9F80-B4B5F7CCC1AC}" srcOrd="0" destOrd="0" parTransId="{FD290011-789B-4E30-9482-58E708C29103}" sibTransId="{0F333264-D3C2-44B1-962E-84DF3E7C086C}"/>
    <dgm:cxn modelId="{2A8AE64A-8A15-45F0-A00D-F0F82F4D9565}" type="presOf" srcId="{4718C343-3D24-426A-956D-64C1F30E4AC1}" destId="{9F76DD04-D577-438E-84BE-A08A21730F2E}" srcOrd="0" destOrd="0" presId="urn:microsoft.com/office/officeart/2005/8/layout/hProcess7"/>
    <dgm:cxn modelId="{4E158D69-9E38-464B-9474-240B2D359C1D}" type="presOf" srcId="{792A32D8-E577-4355-A241-288D8FE694BA}" destId="{DE390124-66BA-4092-9C0F-89D73AF6D390}" srcOrd="0" destOrd="0" presId="urn:microsoft.com/office/officeart/2005/8/layout/hProcess7"/>
    <dgm:cxn modelId="{788B1D6F-A902-492D-9EEE-4495309D8BA8}" srcId="{00F0921C-6AC1-41A3-86CA-40842D9CD9C8}" destId="{4718C343-3D24-426A-956D-64C1F30E4AC1}" srcOrd="2" destOrd="0" parTransId="{89B7799F-555A-43D7-B723-F8AA03E9FDE8}" sibTransId="{83A5D70A-B04B-477D-BDA4-C3296708563F}"/>
    <dgm:cxn modelId="{EB758480-97F7-4E6A-A4F3-B8486C834324}" type="presOf" srcId="{00F0921C-6AC1-41A3-86CA-40842D9CD9C8}" destId="{91DCBC67-6CEB-4427-A054-B44E2BD4FC70}" srcOrd="0" destOrd="0" presId="urn:microsoft.com/office/officeart/2005/8/layout/hProcess7"/>
    <dgm:cxn modelId="{B43A2F82-3A5F-485F-A669-99B2DB4CE819}" srcId="{4718C343-3D24-426A-956D-64C1F30E4AC1}" destId="{2CCDA8EE-C032-4CD9-BBD7-70405A939EF7}" srcOrd="0" destOrd="0" parTransId="{6B37D7EF-6207-492D-ACC0-440209F9AFE2}" sibTransId="{BC90C4BF-3712-401C-A2E8-57AC78CA803C}"/>
    <dgm:cxn modelId="{BDBF39A4-FB40-459A-A934-93B2845DAAC8}" type="presOf" srcId="{792A32D8-E577-4355-A241-288D8FE694BA}" destId="{B2879C72-AA36-48CA-A0A9-727689A8925C}" srcOrd="1" destOrd="0" presId="urn:microsoft.com/office/officeart/2005/8/layout/hProcess7"/>
    <dgm:cxn modelId="{66F0D2A7-8831-4708-8400-9280E6109C21}" type="presOf" srcId="{F8BBEB5C-3669-4589-833B-AEA10E2027FD}" destId="{BA8721D2-8605-4931-A2C4-8E6C78146A00}" srcOrd="1" destOrd="0" presId="urn:microsoft.com/office/officeart/2005/8/layout/hProcess7"/>
    <dgm:cxn modelId="{FB3067A8-4595-4050-8C49-59B35DB2C083}" srcId="{00F0921C-6AC1-41A3-86CA-40842D9CD9C8}" destId="{F8BBEB5C-3669-4589-833B-AEA10E2027FD}" srcOrd="1" destOrd="0" parTransId="{8F3687AF-9A35-4F26-ADF1-43BB3A09502A}" sibTransId="{305F4B40-06E7-4F6C-8EE7-8115F6D83EB4}"/>
    <dgm:cxn modelId="{9680DCD9-30CB-4123-B7A6-03D697D8C369}" srcId="{F8BBEB5C-3669-4589-833B-AEA10E2027FD}" destId="{3ADE302C-73BA-4029-B2F1-783244462C8D}" srcOrd="0" destOrd="0" parTransId="{C08DD32F-C8D5-4BBA-A723-F61002516AFE}" sibTransId="{771CD585-6CEC-4FAF-A6B0-29B2E9C73E34}"/>
    <dgm:cxn modelId="{B34B1EE1-BC0F-4A7D-A248-588B3696CF32}" type="presOf" srcId="{3ADE302C-73BA-4029-B2F1-783244462C8D}" destId="{222CABEC-B917-450D-8D40-7322389FD950}" srcOrd="0" destOrd="0" presId="urn:microsoft.com/office/officeart/2005/8/layout/hProcess7"/>
    <dgm:cxn modelId="{DF8C35F0-A7B4-4E1D-A343-8BEDAD950F0F}" type="presOf" srcId="{F8BBEB5C-3669-4589-833B-AEA10E2027FD}" destId="{0BDC6EBA-75F2-4795-A3B2-555F397A768E}" srcOrd="0" destOrd="0" presId="urn:microsoft.com/office/officeart/2005/8/layout/hProcess7"/>
    <dgm:cxn modelId="{76DDEBBD-FBEC-4AB2-A8FF-3F1C0745ACE9}" type="presParOf" srcId="{91DCBC67-6CEB-4427-A054-B44E2BD4FC70}" destId="{445A1B0A-C981-4115-B11D-F9322EB2488F}" srcOrd="0" destOrd="0" presId="urn:microsoft.com/office/officeart/2005/8/layout/hProcess7"/>
    <dgm:cxn modelId="{C200DA7B-2636-411E-A0AC-D289C310FDFF}" type="presParOf" srcId="{445A1B0A-C981-4115-B11D-F9322EB2488F}" destId="{DE390124-66BA-4092-9C0F-89D73AF6D390}" srcOrd="0" destOrd="0" presId="urn:microsoft.com/office/officeart/2005/8/layout/hProcess7"/>
    <dgm:cxn modelId="{53EC9CB9-5B31-43F0-9279-F060800CBC32}" type="presParOf" srcId="{445A1B0A-C981-4115-B11D-F9322EB2488F}" destId="{B2879C72-AA36-48CA-A0A9-727689A8925C}" srcOrd="1" destOrd="0" presId="urn:microsoft.com/office/officeart/2005/8/layout/hProcess7"/>
    <dgm:cxn modelId="{A5786994-CEC0-47B5-8D1C-4CF07AD30913}" type="presParOf" srcId="{445A1B0A-C981-4115-B11D-F9322EB2488F}" destId="{B2D6E89C-7025-4C19-9F9A-AF417DE349CE}" srcOrd="2" destOrd="0" presId="urn:microsoft.com/office/officeart/2005/8/layout/hProcess7"/>
    <dgm:cxn modelId="{711D3E39-E87C-4F4A-95D7-54170D04F99E}" type="presParOf" srcId="{91DCBC67-6CEB-4427-A054-B44E2BD4FC70}" destId="{8048C6B7-8890-4A68-B4F9-521446DA2E00}" srcOrd="1" destOrd="0" presId="urn:microsoft.com/office/officeart/2005/8/layout/hProcess7"/>
    <dgm:cxn modelId="{F4B614DB-1AC8-4B6A-B87D-4FA06B098EC7}" type="presParOf" srcId="{91DCBC67-6CEB-4427-A054-B44E2BD4FC70}" destId="{66390FBD-46DE-475B-A5AB-B719D89E7676}" srcOrd="2" destOrd="0" presId="urn:microsoft.com/office/officeart/2005/8/layout/hProcess7"/>
    <dgm:cxn modelId="{AA634C8C-C301-44DC-B256-DB0D52539D35}" type="presParOf" srcId="{66390FBD-46DE-475B-A5AB-B719D89E7676}" destId="{875CC90F-830A-4661-B998-6F660EABDBC8}" srcOrd="0" destOrd="0" presId="urn:microsoft.com/office/officeart/2005/8/layout/hProcess7"/>
    <dgm:cxn modelId="{F8B08E77-CEBF-4EE4-BFC3-86F14AA7D0D3}" type="presParOf" srcId="{66390FBD-46DE-475B-A5AB-B719D89E7676}" destId="{9EB5BD99-D7C4-483C-AD44-C7BD8EC74E8E}" srcOrd="1" destOrd="0" presId="urn:microsoft.com/office/officeart/2005/8/layout/hProcess7"/>
    <dgm:cxn modelId="{A62A6E5D-D7D0-4DEC-ADC4-E00ACEB415DF}" type="presParOf" srcId="{66390FBD-46DE-475B-A5AB-B719D89E7676}" destId="{26648853-CBD3-48AF-AA4C-761BF6A35F7C}" srcOrd="2" destOrd="0" presId="urn:microsoft.com/office/officeart/2005/8/layout/hProcess7"/>
    <dgm:cxn modelId="{4EFF0E89-5E0E-4AD7-A5E5-98B30E3E16D8}" type="presParOf" srcId="{91DCBC67-6CEB-4427-A054-B44E2BD4FC70}" destId="{C2274A7B-BC98-4B40-8C07-E62796ED4294}" srcOrd="3" destOrd="0" presId="urn:microsoft.com/office/officeart/2005/8/layout/hProcess7"/>
    <dgm:cxn modelId="{0619F737-2FA9-4361-875F-9A43E5C7CAF1}" type="presParOf" srcId="{91DCBC67-6CEB-4427-A054-B44E2BD4FC70}" destId="{3CAC3E7A-92B0-4133-AC94-8818A713C78C}" srcOrd="4" destOrd="0" presId="urn:microsoft.com/office/officeart/2005/8/layout/hProcess7"/>
    <dgm:cxn modelId="{80C4F335-9203-44B0-AC0E-DCE689F5E9F3}" type="presParOf" srcId="{3CAC3E7A-92B0-4133-AC94-8818A713C78C}" destId="{0BDC6EBA-75F2-4795-A3B2-555F397A768E}" srcOrd="0" destOrd="0" presId="urn:microsoft.com/office/officeart/2005/8/layout/hProcess7"/>
    <dgm:cxn modelId="{D06BD70C-B80F-4C5A-9F9C-0C37D69F9E22}" type="presParOf" srcId="{3CAC3E7A-92B0-4133-AC94-8818A713C78C}" destId="{BA8721D2-8605-4931-A2C4-8E6C78146A00}" srcOrd="1" destOrd="0" presId="urn:microsoft.com/office/officeart/2005/8/layout/hProcess7"/>
    <dgm:cxn modelId="{0EEC4424-50F7-4043-87A4-E0F86DC9D678}" type="presParOf" srcId="{3CAC3E7A-92B0-4133-AC94-8818A713C78C}" destId="{222CABEC-B917-450D-8D40-7322389FD950}" srcOrd="2" destOrd="0" presId="urn:microsoft.com/office/officeart/2005/8/layout/hProcess7"/>
    <dgm:cxn modelId="{8AD70843-ABD0-45E1-B831-8D825560A029}" type="presParOf" srcId="{91DCBC67-6CEB-4427-A054-B44E2BD4FC70}" destId="{B46ABF58-6F7C-498B-AB29-67A9ADFF7357}" srcOrd="5" destOrd="0" presId="urn:microsoft.com/office/officeart/2005/8/layout/hProcess7"/>
    <dgm:cxn modelId="{48C9AD64-C392-4B44-966C-21A33B3DBF87}" type="presParOf" srcId="{91DCBC67-6CEB-4427-A054-B44E2BD4FC70}" destId="{98CD95CB-BDE1-4AD7-AA3C-360AAADB98A4}" srcOrd="6" destOrd="0" presId="urn:microsoft.com/office/officeart/2005/8/layout/hProcess7"/>
    <dgm:cxn modelId="{407F7661-7FC6-40EC-8128-AB5539194A31}" type="presParOf" srcId="{98CD95CB-BDE1-4AD7-AA3C-360AAADB98A4}" destId="{54CF2613-CF2D-4866-94A9-BEA461BA25BF}" srcOrd="0" destOrd="0" presId="urn:microsoft.com/office/officeart/2005/8/layout/hProcess7"/>
    <dgm:cxn modelId="{0D6C0ACF-4760-47AC-BDD8-B4FA3E1BFA80}" type="presParOf" srcId="{98CD95CB-BDE1-4AD7-AA3C-360AAADB98A4}" destId="{C33CCE08-2EB7-40FC-BFAF-F5747B585A77}" srcOrd="1" destOrd="0" presId="urn:microsoft.com/office/officeart/2005/8/layout/hProcess7"/>
    <dgm:cxn modelId="{61A6380C-B75C-4592-B717-18440390B15C}" type="presParOf" srcId="{98CD95CB-BDE1-4AD7-AA3C-360AAADB98A4}" destId="{3F998AAE-D935-4AB6-9CFB-A3567284AD58}" srcOrd="2" destOrd="0" presId="urn:microsoft.com/office/officeart/2005/8/layout/hProcess7"/>
    <dgm:cxn modelId="{E9C990C7-980D-4668-9DC5-2C1F10F4BC09}" type="presParOf" srcId="{91DCBC67-6CEB-4427-A054-B44E2BD4FC70}" destId="{C6FB093D-F22D-48AE-8C5D-9023E320C1AE}" srcOrd="7" destOrd="0" presId="urn:microsoft.com/office/officeart/2005/8/layout/hProcess7"/>
    <dgm:cxn modelId="{66F2D5FE-51E7-4771-AD4A-42763A269CAB}" type="presParOf" srcId="{91DCBC67-6CEB-4427-A054-B44E2BD4FC70}" destId="{A4217998-41A0-49A3-ADC0-5C634F207965}" srcOrd="8" destOrd="0" presId="urn:microsoft.com/office/officeart/2005/8/layout/hProcess7"/>
    <dgm:cxn modelId="{594A35FA-5AB4-455F-AD13-F0F13DA37DDC}" type="presParOf" srcId="{A4217998-41A0-49A3-ADC0-5C634F207965}" destId="{9F76DD04-D577-438E-84BE-A08A21730F2E}" srcOrd="0" destOrd="0" presId="urn:microsoft.com/office/officeart/2005/8/layout/hProcess7"/>
    <dgm:cxn modelId="{03E72575-76D4-4477-A1AC-E3799CAC04ED}" type="presParOf" srcId="{A4217998-41A0-49A3-ADC0-5C634F207965}" destId="{410A0EFB-B330-41C6-9544-A5ABA2C3C76F}" srcOrd="1" destOrd="0" presId="urn:microsoft.com/office/officeart/2005/8/layout/hProcess7"/>
    <dgm:cxn modelId="{FBCE6477-22A0-4D90-8440-7A241F86DA74}" type="presParOf" srcId="{A4217998-41A0-49A3-ADC0-5C634F207965}" destId="{9E81E936-B888-41E0-B517-B0FA998C9106}"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0F0921C-6AC1-41A3-86CA-40842D9CD9C8}" type="doc">
      <dgm:prSet loTypeId="urn:microsoft.com/office/officeart/2005/8/layout/hProcess7" loCatId="list" qsTypeId="urn:microsoft.com/office/officeart/2005/8/quickstyle/simple3" qsCatId="simple" csTypeId="urn:microsoft.com/office/officeart/2005/8/colors/accent1_2" csCatId="accent1" phldr="1"/>
      <dgm:spPr/>
      <dgm:t>
        <a:bodyPr/>
        <a:lstStyle/>
        <a:p>
          <a:endParaRPr lang="zh-CN" altLang="en-US"/>
        </a:p>
      </dgm:t>
    </dgm:pt>
    <dgm:pt modelId="{792A32D8-E577-4355-A241-288D8FE694BA}">
      <dgm:prSet phldrT="[文本]" custT="1"/>
      <dgm:spPr/>
      <dgm:t>
        <a:bodyPr vert="eaVert"/>
        <a:lstStyle/>
        <a:p>
          <a:r>
            <a:rPr lang="en-US" altLang="zh-CN" sz="3200" dirty="0">
              <a:latin typeface="+mn-ea"/>
              <a:ea typeface="+mn-ea"/>
            </a:rPr>
            <a:t>4</a:t>
          </a:r>
          <a:endParaRPr lang="zh-CN" altLang="en-US" sz="3200" dirty="0">
            <a:latin typeface="+mn-ea"/>
            <a:ea typeface="+mn-ea"/>
          </a:endParaRPr>
        </a:p>
      </dgm:t>
    </dgm:pt>
    <dgm:pt modelId="{508A48BB-35AC-4BD3-BC3E-0FB23B3A6104}" type="parTrans" cxnId="{F4ABB230-C3AD-47F5-96E0-D2141EABE5AD}">
      <dgm:prSet/>
      <dgm:spPr/>
      <dgm:t>
        <a:bodyPr/>
        <a:lstStyle/>
        <a:p>
          <a:endParaRPr lang="zh-CN" altLang="en-US"/>
        </a:p>
      </dgm:t>
    </dgm:pt>
    <dgm:pt modelId="{96CA2196-417A-4321-844E-7ACE480B584C}" type="sibTrans" cxnId="{F4ABB230-C3AD-47F5-96E0-D2141EABE5AD}">
      <dgm:prSet/>
      <dgm:spPr/>
      <dgm:t>
        <a:bodyPr/>
        <a:lstStyle/>
        <a:p>
          <a:endParaRPr lang="zh-CN" altLang="en-US"/>
        </a:p>
      </dgm:t>
    </dgm:pt>
    <dgm:pt modelId="{F8BBEB5C-3669-4589-833B-AEA10E2027FD}">
      <dgm:prSet phldrT="[文本]" custT="1"/>
      <dgm:spPr>
        <a:effectLst/>
      </dgm:spPr>
      <dgm:t>
        <a:bodyPr vert="eaVert"/>
        <a:lstStyle/>
        <a:p>
          <a:r>
            <a:rPr lang="en-US" altLang="zh-CN" sz="3200" dirty="0">
              <a:latin typeface="+mn-ea"/>
              <a:ea typeface="+mn-ea"/>
            </a:rPr>
            <a:t>5</a:t>
          </a:r>
          <a:endParaRPr lang="zh-CN" altLang="en-US" sz="3200" dirty="0">
            <a:latin typeface="+mn-ea"/>
            <a:ea typeface="+mn-ea"/>
          </a:endParaRPr>
        </a:p>
      </dgm:t>
    </dgm:pt>
    <dgm:pt modelId="{8F3687AF-9A35-4F26-ADF1-43BB3A09502A}" type="parTrans" cxnId="{FB3067A8-4595-4050-8C49-59B35DB2C083}">
      <dgm:prSet/>
      <dgm:spPr/>
      <dgm:t>
        <a:bodyPr/>
        <a:lstStyle/>
        <a:p>
          <a:endParaRPr lang="zh-CN" altLang="en-US"/>
        </a:p>
      </dgm:t>
    </dgm:pt>
    <dgm:pt modelId="{305F4B40-06E7-4F6C-8EE7-8115F6D83EB4}" type="sibTrans" cxnId="{FB3067A8-4595-4050-8C49-59B35DB2C083}">
      <dgm:prSet/>
      <dgm:spPr/>
      <dgm:t>
        <a:bodyPr/>
        <a:lstStyle/>
        <a:p>
          <a:endParaRPr lang="zh-CN" altLang="en-US"/>
        </a:p>
      </dgm:t>
    </dgm:pt>
    <dgm:pt modelId="{3ADE302C-73BA-4029-B2F1-783244462C8D}">
      <dgm:prSet phldrT="[文本]"/>
      <dgm:spPr>
        <a:effectLst/>
      </dgm:spPr>
      <dgm:t>
        <a:bodyPr/>
        <a:lstStyle/>
        <a:p>
          <a:r>
            <a:rPr lang="zh-CN" altLang="en-US" dirty="0"/>
            <a:t>目前相当多的软件专业人员对软件开发和维护还有不少糊涂观念 。在实践过程中或多或少地采用了错误的方法和技术，这可能是使软件问题发展成软件危机的主要原因。</a:t>
          </a:r>
        </a:p>
      </dgm:t>
    </dgm:pt>
    <dgm:pt modelId="{C08DD32F-C8D5-4BBA-A723-F61002516AFE}" type="parTrans" cxnId="{9680DCD9-30CB-4123-B7A6-03D697D8C369}">
      <dgm:prSet/>
      <dgm:spPr/>
      <dgm:t>
        <a:bodyPr/>
        <a:lstStyle/>
        <a:p>
          <a:endParaRPr lang="zh-CN" altLang="en-US"/>
        </a:p>
      </dgm:t>
    </dgm:pt>
    <dgm:pt modelId="{771CD585-6CEC-4FAF-A6B0-29B2E9C73E34}" type="sibTrans" cxnId="{9680DCD9-30CB-4123-B7A6-03D697D8C369}">
      <dgm:prSet/>
      <dgm:spPr/>
      <dgm:t>
        <a:bodyPr/>
        <a:lstStyle/>
        <a:p>
          <a:endParaRPr lang="zh-CN" altLang="en-US"/>
        </a:p>
      </dgm:t>
    </dgm:pt>
    <dgm:pt modelId="{4718C343-3D24-426A-956D-64C1F30E4AC1}">
      <dgm:prSet phldrT="[文本]" custT="1"/>
      <dgm:spPr>
        <a:effectLst/>
      </dgm:spPr>
      <dgm:t>
        <a:bodyPr vert="eaVert"/>
        <a:lstStyle/>
        <a:p>
          <a:r>
            <a:rPr lang="en-US" altLang="zh-CN" sz="3200" dirty="0">
              <a:latin typeface="+mn-ea"/>
              <a:ea typeface="+mn-ea"/>
            </a:rPr>
            <a:t>6</a:t>
          </a:r>
          <a:endParaRPr lang="zh-CN" altLang="en-US" sz="3200" dirty="0">
            <a:latin typeface="+mn-ea"/>
            <a:ea typeface="+mn-ea"/>
          </a:endParaRPr>
        </a:p>
      </dgm:t>
    </dgm:pt>
    <dgm:pt modelId="{89B7799F-555A-43D7-B723-F8AA03E9FDE8}" type="parTrans" cxnId="{788B1D6F-A902-492D-9EEE-4495309D8BA8}">
      <dgm:prSet/>
      <dgm:spPr/>
      <dgm:t>
        <a:bodyPr/>
        <a:lstStyle/>
        <a:p>
          <a:endParaRPr lang="zh-CN" altLang="en-US"/>
        </a:p>
      </dgm:t>
    </dgm:pt>
    <dgm:pt modelId="{83A5D70A-B04B-477D-BDA4-C3296708563F}" type="sibTrans" cxnId="{788B1D6F-A902-492D-9EEE-4495309D8BA8}">
      <dgm:prSet/>
      <dgm:spPr/>
      <dgm:t>
        <a:bodyPr/>
        <a:lstStyle/>
        <a:p>
          <a:endParaRPr lang="zh-CN" altLang="en-US"/>
        </a:p>
      </dgm:t>
    </dgm:pt>
    <dgm:pt modelId="{2CCDA8EE-C032-4CD9-BBD7-70405A939EF7}">
      <dgm:prSet phldrT="[文本]"/>
      <dgm:spPr>
        <a:effectLst/>
      </dgm:spPr>
      <dgm:t>
        <a:bodyPr/>
        <a:lstStyle/>
        <a:p>
          <a:r>
            <a:rPr lang="zh-CN" altLang="en-US" dirty="0"/>
            <a:t>错误的认识和做法主要表现为忽视软件需求分析的重要性，认为软件开发就是写程序并设法使之运行</a:t>
          </a:r>
          <a:r>
            <a:rPr lang="en-US" altLang="zh-CN" dirty="0"/>
            <a:t>,</a:t>
          </a:r>
          <a:r>
            <a:rPr lang="zh-CN" altLang="en-US" dirty="0"/>
            <a:t>轻视软件维护等 </a:t>
          </a:r>
        </a:p>
      </dgm:t>
    </dgm:pt>
    <dgm:pt modelId="{6B37D7EF-6207-492D-ACC0-440209F9AFE2}" type="parTrans" cxnId="{B43A2F82-3A5F-485F-A669-99B2DB4CE819}">
      <dgm:prSet/>
      <dgm:spPr/>
      <dgm:t>
        <a:bodyPr/>
        <a:lstStyle/>
        <a:p>
          <a:endParaRPr lang="zh-CN" altLang="en-US"/>
        </a:p>
      </dgm:t>
    </dgm:pt>
    <dgm:pt modelId="{BC90C4BF-3712-401C-A2E8-57AC78CA803C}" type="sibTrans" cxnId="{B43A2F82-3A5F-485F-A669-99B2DB4CE819}">
      <dgm:prSet/>
      <dgm:spPr/>
      <dgm:t>
        <a:bodyPr/>
        <a:lstStyle/>
        <a:p>
          <a:endParaRPr lang="zh-CN" altLang="en-US"/>
        </a:p>
      </dgm:t>
    </dgm:pt>
    <dgm:pt modelId="{055CF8EF-832D-4435-9F80-B4B5F7CCC1AC}">
      <dgm:prSet phldrT="[文本]"/>
      <dgm:spPr>
        <a:effectLst/>
      </dgm:spPr>
      <dgm:t>
        <a:bodyPr/>
        <a:lstStyle/>
        <a:p>
          <a:r>
            <a:rPr lang="zh-CN" altLang="en-US" dirty="0"/>
            <a:t>事实上，对用户要求没有完整准确的认识就匆忙着手编写程序是许多软件开发工程失败的主要原因之一。</a:t>
          </a:r>
        </a:p>
      </dgm:t>
    </dgm:pt>
    <dgm:pt modelId="{0F333264-D3C2-44B1-962E-84DF3E7C086C}" type="sibTrans" cxnId="{33E91546-83D2-474E-8A34-E48DFEDEB5E4}">
      <dgm:prSet/>
      <dgm:spPr/>
      <dgm:t>
        <a:bodyPr/>
        <a:lstStyle/>
        <a:p>
          <a:endParaRPr lang="zh-CN" altLang="en-US"/>
        </a:p>
      </dgm:t>
    </dgm:pt>
    <dgm:pt modelId="{FD290011-789B-4E30-9482-58E708C29103}" type="parTrans" cxnId="{33E91546-83D2-474E-8A34-E48DFEDEB5E4}">
      <dgm:prSet/>
      <dgm:spPr/>
      <dgm:t>
        <a:bodyPr/>
        <a:lstStyle/>
        <a:p>
          <a:endParaRPr lang="zh-CN" altLang="en-US"/>
        </a:p>
      </dgm:t>
    </dgm:pt>
    <dgm:pt modelId="{91DCBC67-6CEB-4427-A054-B44E2BD4FC70}" type="pres">
      <dgm:prSet presAssocID="{00F0921C-6AC1-41A3-86CA-40842D9CD9C8}" presName="Name0" presStyleCnt="0">
        <dgm:presLayoutVars>
          <dgm:dir/>
          <dgm:animLvl val="lvl"/>
          <dgm:resizeHandles val="exact"/>
        </dgm:presLayoutVars>
      </dgm:prSet>
      <dgm:spPr/>
    </dgm:pt>
    <dgm:pt modelId="{445A1B0A-C981-4115-B11D-F9322EB2488F}" type="pres">
      <dgm:prSet presAssocID="{792A32D8-E577-4355-A241-288D8FE694BA}" presName="compositeNode" presStyleCnt="0">
        <dgm:presLayoutVars>
          <dgm:bulletEnabled val="1"/>
        </dgm:presLayoutVars>
      </dgm:prSet>
      <dgm:spPr/>
    </dgm:pt>
    <dgm:pt modelId="{DE390124-66BA-4092-9C0F-89D73AF6D390}" type="pres">
      <dgm:prSet presAssocID="{792A32D8-E577-4355-A241-288D8FE694BA}" presName="bgRect" presStyleLbl="node1" presStyleIdx="0" presStyleCnt="3"/>
      <dgm:spPr/>
    </dgm:pt>
    <dgm:pt modelId="{B2879C72-AA36-48CA-A0A9-727689A8925C}" type="pres">
      <dgm:prSet presAssocID="{792A32D8-E577-4355-A241-288D8FE694BA}" presName="parentNode" presStyleLbl="node1" presStyleIdx="0" presStyleCnt="3">
        <dgm:presLayoutVars>
          <dgm:chMax val="0"/>
          <dgm:bulletEnabled val="1"/>
        </dgm:presLayoutVars>
      </dgm:prSet>
      <dgm:spPr/>
    </dgm:pt>
    <dgm:pt modelId="{B2D6E89C-7025-4C19-9F9A-AF417DE349CE}" type="pres">
      <dgm:prSet presAssocID="{792A32D8-E577-4355-A241-288D8FE694BA}" presName="childNode" presStyleLbl="node1" presStyleIdx="0" presStyleCnt="3">
        <dgm:presLayoutVars>
          <dgm:bulletEnabled val="1"/>
        </dgm:presLayoutVars>
      </dgm:prSet>
      <dgm:spPr/>
    </dgm:pt>
    <dgm:pt modelId="{8048C6B7-8890-4A68-B4F9-521446DA2E00}" type="pres">
      <dgm:prSet presAssocID="{96CA2196-417A-4321-844E-7ACE480B584C}" presName="hSp" presStyleCnt="0"/>
      <dgm:spPr/>
    </dgm:pt>
    <dgm:pt modelId="{66390FBD-46DE-475B-A5AB-B719D89E7676}" type="pres">
      <dgm:prSet presAssocID="{96CA2196-417A-4321-844E-7ACE480B584C}" presName="vProcSp" presStyleCnt="0"/>
      <dgm:spPr/>
    </dgm:pt>
    <dgm:pt modelId="{875CC90F-830A-4661-B998-6F660EABDBC8}" type="pres">
      <dgm:prSet presAssocID="{96CA2196-417A-4321-844E-7ACE480B584C}" presName="vSp1" presStyleCnt="0"/>
      <dgm:spPr/>
    </dgm:pt>
    <dgm:pt modelId="{9EB5BD99-D7C4-483C-AD44-C7BD8EC74E8E}" type="pres">
      <dgm:prSet presAssocID="{96CA2196-417A-4321-844E-7ACE480B584C}" presName="simulatedConn" presStyleLbl="solidFgAcc1" presStyleIdx="0" presStyleCnt="2"/>
      <dgm:spPr/>
    </dgm:pt>
    <dgm:pt modelId="{26648853-CBD3-48AF-AA4C-761BF6A35F7C}" type="pres">
      <dgm:prSet presAssocID="{96CA2196-417A-4321-844E-7ACE480B584C}" presName="vSp2" presStyleCnt="0"/>
      <dgm:spPr/>
    </dgm:pt>
    <dgm:pt modelId="{C2274A7B-BC98-4B40-8C07-E62796ED4294}" type="pres">
      <dgm:prSet presAssocID="{96CA2196-417A-4321-844E-7ACE480B584C}" presName="sibTrans" presStyleCnt="0"/>
      <dgm:spPr/>
    </dgm:pt>
    <dgm:pt modelId="{3CAC3E7A-92B0-4133-AC94-8818A713C78C}" type="pres">
      <dgm:prSet presAssocID="{F8BBEB5C-3669-4589-833B-AEA10E2027FD}" presName="compositeNode" presStyleCnt="0">
        <dgm:presLayoutVars>
          <dgm:bulletEnabled val="1"/>
        </dgm:presLayoutVars>
      </dgm:prSet>
      <dgm:spPr/>
    </dgm:pt>
    <dgm:pt modelId="{0BDC6EBA-75F2-4795-A3B2-555F397A768E}" type="pres">
      <dgm:prSet presAssocID="{F8BBEB5C-3669-4589-833B-AEA10E2027FD}" presName="bgRect" presStyleLbl="node1" presStyleIdx="1" presStyleCnt="3"/>
      <dgm:spPr/>
    </dgm:pt>
    <dgm:pt modelId="{BA8721D2-8605-4931-A2C4-8E6C78146A00}" type="pres">
      <dgm:prSet presAssocID="{F8BBEB5C-3669-4589-833B-AEA10E2027FD}" presName="parentNode" presStyleLbl="node1" presStyleIdx="1" presStyleCnt="3">
        <dgm:presLayoutVars>
          <dgm:chMax val="0"/>
          <dgm:bulletEnabled val="1"/>
        </dgm:presLayoutVars>
      </dgm:prSet>
      <dgm:spPr/>
    </dgm:pt>
    <dgm:pt modelId="{222CABEC-B917-450D-8D40-7322389FD950}" type="pres">
      <dgm:prSet presAssocID="{F8BBEB5C-3669-4589-833B-AEA10E2027FD}" presName="childNode" presStyleLbl="node1" presStyleIdx="1" presStyleCnt="3">
        <dgm:presLayoutVars>
          <dgm:bulletEnabled val="1"/>
        </dgm:presLayoutVars>
      </dgm:prSet>
      <dgm:spPr/>
    </dgm:pt>
    <dgm:pt modelId="{B46ABF58-6F7C-498B-AB29-67A9ADFF7357}" type="pres">
      <dgm:prSet presAssocID="{305F4B40-06E7-4F6C-8EE7-8115F6D83EB4}" presName="hSp" presStyleCnt="0"/>
      <dgm:spPr/>
    </dgm:pt>
    <dgm:pt modelId="{98CD95CB-BDE1-4AD7-AA3C-360AAADB98A4}" type="pres">
      <dgm:prSet presAssocID="{305F4B40-06E7-4F6C-8EE7-8115F6D83EB4}" presName="vProcSp" presStyleCnt="0"/>
      <dgm:spPr/>
    </dgm:pt>
    <dgm:pt modelId="{54CF2613-CF2D-4866-94A9-BEA461BA25BF}" type="pres">
      <dgm:prSet presAssocID="{305F4B40-06E7-4F6C-8EE7-8115F6D83EB4}" presName="vSp1" presStyleCnt="0"/>
      <dgm:spPr/>
    </dgm:pt>
    <dgm:pt modelId="{C33CCE08-2EB7-40FC-BFAF-F5747B585A77}" type="pres">
      <dgm:prSet presAssocID="{305F4B40-06E7-4F6C-8EE7-8115F6D83EB4}" presName="simulatedConn" presStyleLbl="solidFgAcc1" presStyleIdx="1" presStyleCnt="2"/>
      <dgm:spPr/>
    </dgm:pt>
    <dgm:pt modelId="{3F998AAE-D935-4AB6-9CFB-A3567284AD58}" type="pres">
      <dgm:prSet presAssocID="{305F4B40-06E7-4F6C-8EE7-8115F6D83EB4}" presName="vSp2" presStyleCnt="0"/>
      <dgm:spPr/>
    </dgm:pt>
    <dgm:pt modelId="{C6FB093D-F22D-48AE-8C5D-9023E320C1AE}" type="pres">
      <dgm:prSet presAssocID="{305F4B40-06E7-4F6C-8EE7-8115F6D83EB4}" presName="sibTrans" presStyleCnt="0"/>
      <dgm:spPr/>
    </dgm:pt>
    <dgm:pt modelId="{A4217998-41A0-49A3-ADC0-5C634F207965}" type="pres">
      <dgm:prSet presAssocID="{4718C343-3D24-426A-956D-64C1F30E4AC1}" presName="compositeNode" presStyleCnt="0">
        <dgm:presLayoutVars>
          <dgm:bulletEnabled val="1"/>
        </dgm:presLayoutVars>
      </dgm:prSet>
      <dgm:spPr/>
    </dgm:pt>
    <dgm:pt modelId="{9F76DD04-D577-438E-84BE-A08A21730F2E}" type="pres">
      <dgm:prSet presAssocID="{4718C343-3D24-426A-956D-64C1F30E4AC1}" presName="bgRect" presStyleLbl="node1" presStyleIdx="2" presStyleCnt="3"/>
      <dgm:spPr/>
    </dgm:pt>
    <dgm:pt modelId="{410A0EFB-B330-41C6-9544-A5ABA2C3C76F}" type="pres">
      <dgm:prSet presAssocID="{4718C343-3D24-426A-956D-64C1F30E4AC1}" presName="parentNode" presStyleLbl="node1" presStyleIdx="2" presStyleCnt="3">
        <dgm:presLayoutVars>
          <dgm:chMax val="0"/>
          <dgm:bulletEnabled val="1"/>
        </dgm:presLayoutVars>
      </dgm:prSet>
      <dgm:spPr/>
    </dgm:pt>
    <dgm:pt modelId="{9E81E936-B888-41E0-B517-B0FA998C9106}" type="pres">
      <dgm:prSet presAssocID="{4718C343-3D24-426A-956D-64C1F30E4AC1}" presName="childNode" presStyleLbl="node1" presStyleIdx="2" presStyleCnt="3">
        <dgm:presLayoutVars>
          <dgm:bulletEnabled val="1"/>
        </dgm:presLayoutVars>
      </dgm:prSet>
      <dgm:spPr/>
    </dgm:pt>
  </dgm:ptLst>
  <dgm:cxnLst>
    <dgm:cxn modelId="{9EE8820B-04A5-4D53-B9D3-FBF0828E078F}" type="presOf" srcId="{792A32D8-E577-4355-A241-288D8FE694BA}" destId="{DE390124-66BA-4092-9C0F-89D73AF6D390}" srcOrd="0" destOrd="0" presId="urn:microsoft.com/office/officeart/2005/8/layout/hProcess7"/>
    <dgm:cxn modelId="{F4ABB230-C3AD-47F5-96E0-D2141EABE5AD}" srcId="{00F0921C-6AC1-41A3-86CA-40842D9CD9C8}" destId="{792A32D8-E577-4355-A241-288D8FE694BA}" srcOrd="0" destOrd="0" parTransId="{508A48BB-35AC-4BD3-BC3E-0FB23B3A6104}" sibTransId="{96CA2196-417A-4321-844E-7ACE480B584C}"/>
    <dgm:cxn modelId="{33E91546-83D2-474E-8A34-E48DFEDEB5E4}" srcId="{792A32D8-E577-4355-A241-288D8FE694BA}" destId="{055CF8EF-832D-4435-9F80-B4B5F7CCC1AC}" srcOrd="0" destOrd="0" parTransId="{FD290011-789B-4E30-9482-58E708C29103}" sibTransId="{0F333264-D3C2-44B1-962E-84DF3E7C086C}"/>
    <dgm:cxn modelId="{88BBE351-AE70-4BC1-B8D3-21A8C1F8CAFF}" type="presOf" srcId="{2CCDA8EE-C032-4CD9-BBD7-70405A939EF7}" destId="{9E81E936-B888-41E0-B517-B0FA998C9106}" srcOrd="0" destOrd="0" presId="urn:microsoft.com/office/officeart/2005/8/layout/hProcess7"/>
    <dgm:cxn modelId="{524C295C-BFFA-4322-8FC5-369A6A9BAA00}" type="presOf" srcId="{F8BBEB5C-3669-4589-833B-AEA10E2027FD}" destId="{0BDC6EBA-75F2-4795-A3B2-555F397A768E}" srcOrd="0" destOrd="0" presId="urn:microsoft.com/office/officeart/2005/8/layout/hProcess7"/>
    <dgm:cxn modelId="{7BA41163-E082-4B17-92F1-8BA6074DE812}" type="presOf" srcId="{4718C343-3D24-426A-956D-64C1F30E4AC1}" destId="{410A0EFB-B330-41C6-9544-A5ABA2C3C76F}" srcOrd="1" destOrd="0" presId="urn:microsoft.com/office/officeart/2005/8/layout/hProcess7"/>
    <dgm:cxn modelId="{788B1D6F-A902-492D-9EEE-4495309D8BA8}" srcId="{00F0921C-6AC1-41A3-86CA-40842D9CD9C8}" destId="{4718C343-3D24-426A-956D-64C1F30E4AC1}" srcOrd="2" destOrd="0" parTransId="{89B7799F-555A-43D7-B723-F8AA03E9FDE8}" sibTransId="{83A5D70A-B04B-477D-BDA4-C3296708563F}"/>
    <dgm:cxn modelId="{634CDB77-8C2F-40B7-AA7B-ACD47ECC8CE6}" type="presOf" srcId="{00F0921C-6AC1-41A3-86CA-40842D9CD9C8}" destId="{91DCBC67-6CEB-4427-A054-B44E2BD4FC70}" srcOrd="0" destOrd="0" presId="urn:microsoft.com/office/officeart/2005/8/layout/hProcess7"/>
    <dgm:cxn modelId="{B43A2F82-3A5F-485F-A669-99B2DB4CE819}" srcId="{4718C343-3D24-426A-956D-64C1F30E4AC1}" destId="{2CCDA8EE-C032-4CD9-BBD7-70405A939EF7}" srcOrd="0" destOrd="0" parTransId="{6B37D7EF-6207-492D-ACC0-440209F9AFE2}" sibTransId="{BC90C4BF-3712-401C-A2E8-57AC78CA803C}"/>
    <dgm:cxn modelId="{BA29689F-D8AA-460D-92BA-059CF8C3AFC9}" type="presOf" srcId="{792A32D8-E577-4355-A241-288D8FE694BA}" destId="{B2879C72-AA36-48CA-A0A9-727689A8925C}" srcOrd="1" destOrd="0" presId="urn:microsoft.com/office/officeart/2005/8/layout/hProcess7"/>
    <dgm:cxn modelId="{FB3067A8-4595-4050-8C49-59B35DB2C083}" srcId="{00F0921C-6AC1-41A3-86CA-40842D9CD9C8}" destId="{F8BBEB5C-3669-4589-833B-AEA10E2027FD}" srcOrd="1" destOrd="0" parTransId="{8F3687AF-9A35-4F26-ADF1-43BB3A09502A}" sibTransId="{305F4B40-06E7-4F6C-8EE7-8115F6D83EB4}"/>
    <dgm:cxn modelId="{D9BF43A9-2B58-49A7-9D15-010B384E4937}" type="presOf" srcId="{055CF8EF-832D-4435-9F80-B4B5F7CCC1AC}" destId="{B2D6E89C-7025-4C19-9F9A-AF417DE349CE}" srcOrd="0" destOrd="0" presId="urn:microsoft.com/office/officeart/2005/8/layout/hProcess7"/>
    <dgm:cxn modelId="{01C897B1-CBC2-456C-8028-691F9E96A27F}" type="presOf" srcId="{3ADE302C-73BA-4029-B2F1-783244462C8D}" destId="{222CABEC-B917-450D-8D40-7322389FD950}" srcOrd="0" destOrd="0" presId="urn:microsoft.com/office/officeart/2005/8/layout/hProcess7"/>
    <dgm:cxn modelId="{CDA790BD-1635-4EF3-91BC-F8824E0954AB}" type="presOf" srcId="{F8BBEB5C-3669-4589-833B-AEA10E2027FD}" destId="{BA8721D2-8605-4931-A2C4-8E6C78146A00}" srcOrd="1" destOrd="0" presId="urn:microsoft.com/office/officeart/2005/8/layout/hProcess7"/>
    <dgm:cxn modelId="{9680DCD9-30CB-4123-B7A6-03D697D8C369}" srcId="{F8BBEB5C-3669-4589-833B-AEA10E2027FD}" destId="{3ADE302C-73BA-4029-B2F1-783244462C8D}" srcOrd="0" destOrd="0" parTransId="{C08DD32F-C8D5-4BBA-A723-F61002516AFE}" sibTransId="{771CD585-6CEC-4FAF-A6B0-29B2E9C73E34}"/>
    <dgm:cxn modelId="{D9797BEB-3B03-4C9E-88F6-1BB1207545F4}" type="presOf" srcId="{4718C343-3D24-426A-956D-64C1F30E4AC1}" destId="{9F76DD04-D577-438E-84BE-A08A21730F2E}" srcOrd="0" destOrd="0" presId="urn:microsoft.com/office/officeart/2005/8/layout/hProcess7"/>
    <dgm:cxn modelId="{F31868DE-1984-474C-9271-0440438696B7}" type="presParOf" srcId="{91DCBC67-6CEB-4427-A054-B44E2BD4FC70}" destId="{445A1B0A-C981-4115-B11D-F9322EB2488F}" srcOrd="0" destOrd="0" presId="urn:microsoft.com/office/officeart/2005/8/layout/hProcess7"/>
    <dgm:cxn modelId="{518F5220-1F96-4A5D-A523-F151F589DD9D}" type="presParOf" srcId="{445A1B0A-C981-4115-B11D-F9322EB2488F}" destId="{DE390124-66BA-4092-9C0F-89D73AF6D390}" srcOrd="0" destOrd="0" presId="urn:microsoft.com/office/officeart/2005/8/layout/hProcess7"/>
    <dgm:cxn modelId="{5DF0B603-AFA2-4859-A325-C0FE9BB1E024}" type="presParOf" srcId="{445A1B0A-C981-4115-B11D-F9322EB2488F}" destId="{B2879C72-AA36-48CA-A0A9-727689A8925C}" srcOrd="1" destOrd="0" presId="urn:microsoft.com/office/officeart/2005/8/layout/hProcess7"/>
    <dgm:cxn modelId="{40728078-6DAB-4C90-AD2F-2423BAA15971}" type="presParOf" srcId="{445A1B0A-C981-4115-B11D-F9322EB2488F}" destId="{B2D6E89C-7025-4C19-9F9A-AF417DE349CE}" srcOrd="2" destOrd="0" presId="urn:microsoft.com/office/officeart/2005/8/layout/hProcess7"/>
    <dgm:cxn modelId="{6EA3F833-0541-4FEC-9064-0CE2A8ED26FA}" type="presParOf" srcId="{91DCBC67-6CEB-4427-A054-B44E2BD4FC70}" destId="{8048C6B7-8890-4A68-B4F9-521446DA2E00}" srcOrd="1" destOrd="0" presId="urn:microsoft.com/office/officeart/2005/8/layout/hProcess7"/>
    <dgm:cxn modelId="{A94539A0-FDAF-429E-A940-B964DB37068E}" type="presParOf" srcId="{91DCBC67-6CEB-4427-A054-B44E2BD4FC70}" destId="{66390FBD-46DE-475B-A5AB-B719D89E7676}" srcOrd="2" destOrd="0" presId="urn:microsoft.com/office/officeart/2005/8/layout/hProcess7"/>
    <dgm:cxn modelId="{A2773A31-1CC9-4A5E-9CA0-B966783F2967}" type="presParOf" srcId="{66390FBD-46DE-475B-A5AB-B719D89E7676}" destId="{875CC90F-830A-4661-B998-6F660EABDBC8}" srcOrd="0" destOrd="0" presId="urn:microsoft.com/office/officeart/2005/8/layout/hProcess7"/>
    <dgm:cxn modelId="{3D1F963B-D9BA-4CB2-B545-5E09BD399BC6}" type="presParOf" srcId="{66390FBD-46DE-475B-A5AB-B719D89E7676}" destId="{9EB5BD99-D7C4-483C-AD44-C7BD8EC74E8E}" srcOrd="1" destOrd="0" presId="urn:microsoft.com/office/officeart/2005/8/layout/hProcess7"/>
    <dgm:cxn modelId="{A588AEC0-FFAB-4CB0-B675-BECA376F3B3B}" type="presParOf" srcId="{66390FBD-46DE-475B-A5AB-B719D89E7676}" destId="{26648853-CBD3-48AF-AA4C-761BF6A35F7C}" srcOrd="2" destOrd="0" presId="urn:microsoft.com/office/officeart/2005/8/layout/hProcess7"/>
    <dgm:cxn modelId="{E3C7F636-01B3-43DB-90F7-9DC9CF849BE7}" type="presParOf" srcId="{91DCBC67-6CEB-4427-A054-B44E2BD4FC70}" destId="{C2274A7B-BC98-4B40-8C07-E62796ED4294}" srcOrd="3" destOrd="0" presId="urn:microsoft.com/office/officeart/2005/8/layout/hProcess7"/>
    <dgm:cxn modelId="{2C7AFB39-BB41-40A5-AE6F-F98053CA1A89}" type="presParOf" srcId="{91DCBC67-6CEB-4427-A054-B44E2BD4FC70}" destId="{3CAC3E7A-92B0-4133-AC94-8818A713C78C}" srcOrd="4" destOrd="0" presId="urn:microsoft.com/office/officeart/2005/8/layout/hProcess7"/>
    <dgm:cxn modelId="{B74912D5-A7E6-481C-BDBD-66EA338FCCDD}" type="presParOf" srcId="{3CAC3E7A-92B0-4133-AC94-8818A713C78C}" destId="{0BDC6EBA-75F2-4795-A3B2-555F397A768E}" srcOrd="0" destOrd="0" presId="urn:microsoft.com/office/officeart/2005/8/layout/hProcess7"/>
    <dgm:cxn modelId="{DD455985-910A-43F4-A4C3-344465F76D41}" type="presParOf" srcId="{3CAC3E7A-92B0-4133-AC94-8818A713C78C}" destId="{BA8721D2-8605-4931-A2C4-8E6C78146A00}" srcOrd="1" destOrd="0" presId="urn:microsoft.com/office/officeart/2005/8/layout/hProcess7"/>
    <dgm:cxn modelId="{4E128BF5-654B-4242-A865-1BB5E2AFA8C9}" type="presParOf" srcId="{3CAC3E7A-92B0-4133-AC94-8818A713C78C}" destId="{222CABEC-B917-450D-8D40-7322389FD950}" srcOrd="2" destOrd="0" presId="urn:microsoft.com/office/officeart/2005/8/layout/hProcess7"/>
    <dgm:cxn modelId="{1D890F34-06CD-46E8-9D99-DD4C7E87D28A}" type="presParOf" srcId="{91DCBC67-6CEB-4427-A054-B44E2BD4FC70}" destId="{B46ABF58-6F7C-498B-AB29-67A9ADFF7357}" srcOrd="5" destOrd="0" presId="urn:microsoft.com/office/officeart/2005/8/layout/hProcess7"/>
    <dgm:cxn modelId="{4E22C180-07A3-4E22-BE49-A900D10C393C}" type="presParOf" srcId="{91DCBC67-6CEB-4427-A054-B44E2BD4FC70}" destId="{98CD95CB-BDE1-4AD7-AA3C-360AAADB98A4}" srcOrd="6" destOrd="0" presId="urn:microsoft.com/office/officeart/2005/8/layout/hProcess7"/>
    <dgm:cxn modelId="{7B6AD0CC-C68C-4A92-A4FE-3121C85E2F41}" type="presParOf" srcId="{98CD95CB-BDE1-4AD7-AA3C-360AAADB98A4}" destId="{54CF2613-CF2D-4866-94A9-BEA461BA25BF}" srcOrd="0" destOrd="0" presId="urn:microsoft.com/office/officeart/2005/8/layout/hProcess7"/>
    <dgm:cxn modelId="{7C65CD3E-22A0-4873-A894-1788EAEBBABA}" type="presParOf" srcId="{98CD95CB-BDE1-4AD7-AA3C-360AAADB98A4}" destId="{C33CCE08-2EB7-40FC-BFAF-F5747B585A77}" srcOrd="1" destOrd="0" presId="urn:microsoft.com/office/officeart/2005/8/layout/hProcess7"/>
    <dgm:cxn modelId="{5F054A31-C0B6-4CA0-9EC8-AB4F49A51DE4}" type="presParOf" srcId="{98CD95CB-BDE1-4AD7-AA3C-360AAADB98A4}" destId="{3F998AAE-D935-4AB6-9CFB-A3567284AD58}" srcOrd="2" destOrd="0" presId="urn:microsoft.com/office/officeart/2005/8/layout/hProcess7"/>
    <dgm:cxn modelId="{C998D8F8-34EC-41A9-8975-D2B77BF13D4E}" type="presParOf" srcId="{91DCBC67-6CEB-4427-A054-B44E2BD4FC70}" destId="{C6FB093D-F22D-48AE-8C5D-9023E320C1AE}" srcOrd="7" destOrd="0" presId="urn:microsoft.com/office/officeart/2005/8/layout/hProcess7"/>
    <dgm:cxn modelId="{8AD0AF30-119C-4144-A7C1-DB56D02CAE48}" type="presParOf" srcId="{91DCBC67-6CEB-4427-A054-B44E2BD4FC70}" destId="{A4217998-41A0-49A3-ADC0-5C634F207965}" srcOrd="8" destOrd="0" presId="urn:microsoft.com/office/officeart/2005/8/layout/hProcess7"/>
    <dgm:cxn modelId="{B68DDAC9-F163-41B1-9996-F291450B59E2}" type="presParOf" srcId="{A4217998-41A0-49A3-ADC0-5C634F207965}" destId="{9F76DD04-D577-438E-84BE-A08A21730F2E}" srcOrd="0" destOrd="0" presId="urn:microsoft.com/office/officeart/2005/8/layout/hProcess7"/>
    <dgm:cxn modelId="{A539AAB9-5968-457F-8E2B-56EA69B29F7B}" type="presParOf" srcId="{A4217998-41A0-49A3-ADC0-5C634F207965}" destId="{410A0EFB-B330-41C6-9544-A5ABA2C3C76F}" srcOrd="1" destOrd="0" presId="urn:microsoft.com/office/officeart/2005/8/layout/hProcess7"/>
    <dgm:cxn modelId="{7D257B26-8ED8-424D-B18B-47AF92CCF300}" type="presParOf" srcId="{A4217998-41A0-49A3-ADC0-5C634F207965}" destId="{9E81E936-B888-41E0-B517-B0FA998C9106}" srcOrd="2" destOrd="0" presId="urn:microsoft.com/office/officeart/2005/8/layout/hProcess7"/>
  </dgm:cxnLst>
  <dgm:bg>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0F0921C-6AC1-41A3-86CA-40842D9CD9C8}" type="doc">
      <dgm:prSet loTypeId="urn:microsoft.com/office/officeart/2005/8/layout/hProcess7" loCatId="list" qsTypeId="urn:microsoft.com/office/officeart/2005/8/quickstyle/simple3" qsCatId="simple" csTypeId="urn:microsoft.com/office/officeart/2005/8/colors/accent1_2" csCatId="accent1" phldr="1"/>
      <dgm:spPr/>
      <dgm:t>
        <a:bodyPr/>
        <a:lstStyle/>
        <a:p>
          <a:endParaRPr lang="zh-CN" altLang="en-US"/>
        </a:p>
      </dgm:t>
    </dgm:pt>
    <dgm:pt modelId="{792A32D8-E577-4355-A241-288D8FE694BA}">
      <dgm:prSet phldrT="[文本]" custT="1"/>
      <dgm:spPr>
        <a:effectLst/>
        <a:scene3d>
          <a:camera prst="orthographicFront"/>
          <a:lightRig rig="flat" dir="t"/>
        </a:scene3d>
      </dgm:spPr>
      <dgm:t>
        <a:bodyPr vert="eaVert"/>
        <a:lstStyle/>
        <a:p>
          <a:r>
            <a:rPr lang="en-US" altLang="zh-CN" sz="3200">
              <a:latin typeface="+mn-ea"/>
              <a:ea typeface="+mn-ea"/>
            </a:rPr>
            <a:t>1</a:t>
          </a:r>
          <a:endParaRPr lang="zh-CN" altLang="en-US" sz="3200" dirty="0">
            <a:latin typeface="+mn-ea"/>
            <a:ea typeface="+mn-ea"/>
          </a:endParaRPr>
        </a:p>
      </dgm:t>
    </dgm:pt>
    <dgm:pt modelId="{508A48BB-35AC-4BD3-BC3E-0FB23B3A6104}" type="parTrans" cxnId="{F4ABB230-C3AD-47F5-96E0-D2141EABE5AD}">
      <dgm:prSet/>
      <dgm:spPr/>
      <dgm:t>
        <a:bodyPr/>
        <a:lstStyle/>
        <a:p>
          <a:endParaRPr lang="zh-CN" altLang="en-US"/>
        </a:p>
      </dgm:t>
    </dgm:pt>
    <dgm:pt modelId="{96CA2196-417A-4321-844E-7ACE480B584C}" type="sibTrans" cxnId="{F4ABB230-C3AD-47F5-96E0-D2141EABE5AD}">
      <dgm:prSet/>
      <dgm:spPr/>
      <dgm:t>
        <a:bodyPr/>
        <a:lstStyle/>
        <a:p>
          <a:endParaRPr lang="zh-CN" altLang="en-US"/>
        </a:p>
      </dgm:t>
    </dgm:pt>
    <dgm:pt modelId="{055CF8EF-832D-4435-9F80-B4B5F7CCC1AC}">
      <dgm:prSet phldrT="[文本]"/>
      <dgm:spPr>
        <a:effectLst/>
        <a:scene3d>
          <a:camera prst="orthographicFront"/>
          <a:lightRig rig="flat" dir="t"/>
        </a:scene3d>
      </dgm:spPr>
      <dgm:t>
        <a:bodyPr/>
        <a:lstStyle/>
        <a:p>
          <a:r>
            <a:rPr lang="zh-CN" altLang="en-US" dirty="0"/>
            <a:t>只重视程序而忽视软件配置其余成分的糊涂观念。</a:t>
          </a:r>
        </a:p>
      </dgm:t>
    </dgm:pt>
    <dgm:pt modelId="{FD290011-789B-4E30-9482-58E708C29103}" type="parTrans" cxnId="{33E91546-83D2-474E-8A34-E48DFEDEB5E4}">
      <dgm:prSet/>
      <dgm:spPr/>
      <dgm:t>
        <a:bodyPr/>
        <a:lstStyle/>
        <a:p>
          <a:endParaRPr lang="zh-CN" altLang="en-US"/>
        </a:p>
      </dgm:t>
    </dgm:pt>
    <dgm:pt modelId="{0F333264-D3C2-44B1-962E-84DF3E7C086C}" type="sibTrans" cxnId="{33E91546-83D2-474E-8A34-E48DFEDEB5E4}">
      <dgm:prSet/>
      <dgm:spPr/>
      <dgm:t>
        <a:bodyPr/>
        <a:lstStyle/>
        <a:p>
          <a:endParaRPr lang="zh-CN" altLang="en-US"/>
        </a:p>
      </dgm:t>
    </dgm:pt>
    <dgm:pt modelId="{F8BBEB5C-3669-4589-833B-AEA10E2027FD}">
      <dgm:prSet phldrT="[文本]" custT="1"/>
      <dgm:spPr>
        <a:scene3d>
          <a:camera prst="orthographicFront"/>
          <a:lightRig rig="flat" dir="t"/>
        </a:scene3d>
      </dgm:spPr>
      <dgm:t>
        <a:bodyPr vert="eaVert"/>
        <a:lstStyle/>
        <a:p>
          <a:r>
            <a:rPr lang="en-US" altLang="zh-CN" sz="3200">
              <a:latin typeface="+mn-ea"/>
              <a:ea typeface="+mn-ea"/>
            </a:rPr>
            <a:t>2</a:t>
          </a:r>
          <a:endParaRPr lang="zh-CN" altLang="en-US" sz="3200" dirty="0">
            <a:latin typeface="+mn-ea"/>
            <a:ea typeface="+mn-ea"/>
          </a:endParaRPr>
        </a:p>
      </dgm:t>
    </dgm:pt>
    <dgm:pt modelId="{8F3687AF-9A35-4F26-ADF1-43BB3A09502A}" type="parTrans" cxnId="{FB3067A8-4595-4050-8C49-59B35DB2C083}">
      <dgm:prSet/>
      <dgm:spPr/>
      <dgm:t>
        <a:bodyPr/>
        <a:lstStyle/>
        <a:p>
          <a:endParaRPr lang="zh-CN" altLang="en-US"/>
        </a:p>
      </dgm:t>
    </dgm:pt>
    <dgm:pt modelId="{305F4B40-06E7-4F6C-8EE7-8115F6D83EB4}" type="sibTrans" cxnId="{FB3067A8-4595-4050-8C49-59B35DB2C083}">
      <dgm:prSet/>
      <dgm:spPr/>
      <dgm:t>
        <a:bodyPr/>
        <a:lstStyle/>
        <a:p>
          <a:endParaRPr lang="zh-CN" altLang="en-US"/>
        </a:p>
      </dgm:t>
    </dgm:pt>
    <dgm:pt modelId="{3ADE302C-73BA-4029-B2F1-783244462C8D}">
      <dgm:prSet phldrT="[文本]"/>
      <dgm:spPr>
        <a:effectLst/>
        <a:scene3d>
          <a:camera prst="orthographicFront"/>
          <a:lightRig rig="flat" dir="t"/>
        </a:scene3d>
      </dgm:spPr>
      <dgm:t>
        <a:bodyPr/>
        <a:lstStyle/>
        <a:p>
          <a:r>
            <a:rPr lang="zh-CN" altLang="en-US" dirty="0"/>
            <a:t>软件开发人员在定义时期没有正确全面地理解用户需求，直到测试阶段或软件交付使用后才发现 </a:t>
          </a:r>
          <a:r>
            <a:rPr lang="en-US" altLang="zh-CN" dirty="0"/>
            <a:t>“</a:t>
          </a:r>
          <a:r>
            <a:rPr lang="zh-CN" altLang="en-US" dirty="0"/>
            <a:t>已完成的 ”软件不完全符合用户的需要。</a:t>
          </a:r>
        </a:p>
      </dgm:t>
    </dgm:pt>
    <dgm:pt modelId="{C08DD32F-C8D5-4BBA-A723-F61002516AFE}" type="parTrans" cxnId="{9680DCD9-30CB-4123-B7A6-03D697D8C369}">
      <dgm:prSet/>
      <dgm:spPr/>
      <dgm:t>
        <a:bodyPr/>
        <a:lstStyle/>
        <a:p>
          <a:endParaRPr lang="zh-CN" altLang="en-US"/>
        </a:p>
      </dgm:t>
    </dgm:pt>
    <dgm:pt modelId="{771CD585-6CEC-4FAF-A6B0-29B2E9C73E34}" type="sibTrans" cxnId="{9680DCD9-30CB-4123-B7A6-03D697D8C369}">
      <dgm:prSet/>
      <dgm:spPr/>
      <dgm:t>
        <a:bodyPr/>
        <a:lstStyle/>
        <a:p>
          <a:endParaRPr lang="zh-CN" altLang="en-US"/>
        </a:p>
      </dgm:t>
    </dgm:pt>
    <dgm:pt modelId="{4718C343-3D24-426A-956D-64C1F30E4AC1}">
      <dgm:prSet phldrT="[文本]" custT="1"/>
      <dgm:spPr>
        <a:effectLst/>
        <a:scene3d>
          <a:camera prst="orthographicFront"/>
          <a:lightRig rig="flat" dir="t"/>
        </a:scene3d>
      </dgm:spPr>
      <dgm:t>
        <a:bodyPr vert="eaVert"/>
        <a:lstStyle/>
        <a:p>
          <a:r>
            <a:rPr lang="en-US" altLang="zh-CN" sz="3200" dirty="0">
              <a:latin typeface="+mn-ea"/>
              <a:ea typeface="+mn-ea"/>
            </a:rPr>
            <a:t>3</a:t>
          </a:r>
          <a:endParaRPr lang="zh-CN" altLang="en-US" sz="3200" dirty="0">
            <a:latin typeface="+mn-ea"/>
            <a:ea typeface="+mn-ea"/>
          </a:endParaRPr>
        </a:p>
      </dgm:t>
    </dgm:pt>
    <dgm:pt modelId="{89B7799F-555A-43D7-B723-F8AA03E9FDE8}" type="parTrans" cxnId="{788B1D6F-A902-492D-9EEE-4495309D8BA8}">
      <dgm:prSet/>
      <dgm:spPr/>
      <dgm:t>
        <a:bodyPr/>
        <a:lstStyle/>
        <a:p>
          <a:endParaRPr lang="zh-CN" altLang="en-US"/>
        </a:p>
      </dgm:t>
    </dgm:pt>
    <dgm:pt modelId="{83A5D70A-B04B-477D-BDA4-C3296708563F}" type="sibTrans" cxnId="{788B1D6F-A902-492D-9EEE-4495309D8BA8}">
      <dgm:prSet/>
      <dgm:spPr/>
      <dgm:t>
        <a:bodyPr/>
        <a:lstStyle/>
        <a:p>
          <a:endParaRPr lang="zh-CN" altLang="en-US"/>
        </a:p>
      </dgm:t>
    </dgm:pt>
    <dgm:pt modelId="{2CCDA8EE-C032-4CD9-BBD7-70405A939EF7}">
      <dgm:prSet phldrT="[文本]"/>
      <dgm:spPr>
        <a:effectLst/>
        <a:scene3d>
          <a:camera prst="orthographicFront"/>
          <a:lightRig rig="flat" dir="t"/>
        </a:scene3d>
      </dgm:spPr>
      <dgm:t>
        <a:bodyPr/>
        <a:lstStyle/>
        <a:p>
          <a:r>
            <a:rPr lang="zh-CN" altLang="en-US" dirty="0"/>
            <a:t>严重的问题是在软件开发的不同阶段进行修改需要付出的代价是很不相同的，如下图所示。</a:t>
          </a:r>
        </a:p>
      </dgm:t>
    </dgm:pt>
    <dgm:pt modelId="{6B37D7EF-6207-492D-ACC0-440209F9AFE2}" type="parTrans" cxnId="{B43A2F82-3A5F-485F-A669-99B2DB4CE819}">
      <dgm:prSet/>
      <dgm:spPr/>
      <dgm:t>
        <a:bodyPr/>
        <a:lstStyle/>
        <a:p>
          <a:endParaRPr lang="zh-CN" altLang="en-US"/>
        </a:p>
      </dgm:t>
    </dgm:pt>
    <dgm:pt modelId="{BC90C4BF-3712-401C-A2E8-57AC78CA803C}" type="sibTrans" cxnId="{B43A2F82-3A5F-485F-A669-99B2DB4CE819}">
      <dgm:prSet/>
      <dgm:spPr/>
      <dgm:t>
        <a:bodyPr/>
        <a:lstStyle/>
        <a:p>
          <a:endParaRPr lang="zh-CN" altLang="en-US"/>
        </a:p>
      </dgm:t>
    </dgm:pt>
    <dgm:pt modelId="{91DCBC67-6CEB-4427-A054-B44E2BD4FC70}" type="pres">
      <dgm:prSet presAssocID="{00F0921C-6AC1-41A3-86CA-40842D9CD9C8}" presName="Name0" presStyleCnt="0">
        <dgm:presLayoutVars>
          <dgm:dir/>
          <dgm:animLvl val="lvl"/>
          <dgm:resizeHandles val="exact"/>
        </dgm:presLayoutVars>
      </dgm:prSet>
      <dgm:spPr/>
    </dgm:pt>
    <dgm:pt modelId="{445A1B0A-C981-4115-B11D-F9322EB2488F}" type="pres">
      <dgm:prSet presAssocID="{792A32D8-E577-4355-A241-288D8FE694BA}" presName="compositeNode" presStyleCnt="0">
        <dgm:presLayoutVars>
          <dgm:bulletEnabled val="1"/>
        </dgm:presLayoutVars>
      </dgm:prSet>
      <dgm:spPr/>
    </dgm:pt>
    <dgm:pt modelId="{DE390124-66BA-4092-9C0F-89D73AF6D390}" type="pres">
      <dgm:prSet presAssocID="{792A32D8-E577-4355-A241-288D8FE694BA}" presName="bgRect" presStyleLbl="node1" presStyleIdx="0" presStyleCnt="3"/>
      <dgm:spPr/>
    </dgm:pt>
    <dgm:pt modelId="{B2879C72-AA36-48CA-A0A9-727689A8925C}" type="pres">
      <dgm:prSet presAssocID="{792A32D8-E577-4355-A241-288D8FE694BA}" presName="parentNode" presStyleLbl="node1" presStyleIdx="0" presStyleCnt="3">
        <dgm:presLayoutVars>
          <dgm:chMax val="0"/>
          <dgm:bulletEnabled val="1"/>
        </dgm:presLayoutVars>
      </dgm:prSet>
      <dgm:spPr/>
    </dgm:pt>
    <dgm:pt modelId="{B2D6E89C-7025-4C19-9F9A-AF417DE349CE}" type="pres">
      <dgm:prSet presAssocID="{792A32D8-E577-4355-A241-288D8FE694BA}" presName="childNode" presStyleLbl="node1" presStyleIdx="0" presStyleCnt="3">
        <dgm:presLayoutVars>
          <dgm:bulletEnabled val="1"/>
        </dgm:presLayoutVars>
      </dgm:prSet>
      <dgm:spPr/>
    </dgm:pt>
    <dgm:pt modelId="{8048C6B7-8890-4A68-B4F9-521446DA2E00}" type="pres">
      <dgm:prSet presAssocID="{96CA2196-417A-4321-844E-7ACE480B584C}" presName="hSp" presStyleCnt="0"/>
      <dgm:spPr/>
    </dgm:pt>
    <dgm:pt modelId="{66390FBD-46DE-475B-A5AB-B719D89E7676}" type="pres">
      <dgm:prSet presAssocID="{96CA2196-417A-4321-844E-7ACE480B584C}" presName="vProcSp" presStyleCnt="0"/>
      <dgm:spPr/>
    </dgm:pt>
    <dgm:pt modelId="{875CC90F-830A-4661-B998-6F660EABDBC8}" type="pres">
      <dgm:prSet presAssocID="{96CA2196-417A-4321-844E-7ACE480B584C}" presName="vSp1" presStyleCnt="0"/>
      <dgm:spPr/>
    </dgm:pt>
    <dgm:pt modelId="{9EB5BD99-D7C4-483C-AD44-C7BD8EC74E8E}" type="pres">
      <dgm:prSet presAssocID="{96CA2196-417A-4321-844E-7ACE480B584C}" presName="simulatedConn" presStyleLbl="solidFgAcc1" presStyleIdx="0" presStyleCnt="2"/>
      <dgm:spPr/>
    </dgm:pt>
    <dgm:pt modelId="{26648853-CBD3-48AF-AA4C-761BF6A35F7C}" type="pres">
      <dgm:prSet presAssocID="{96CA2196-417A-4321-844E-7ACE480B584C}" presName="vSp2" presStyleCnt="0"/>
      <dgm:spPr/>
    </dgm:pt>
    <dgm:pt modelId="{C2274A7B-BC98-4B40-8C07-E62796ED4294}" type="pres">
      <dgm:prSet presAssocID="{96CA2196-417A-4321-844E-7ACE480B584C}" presName="sibTrans" presStyleCnt="0"/>
      <dgm:spPr/>
    </dgm:pt>
    <dgm:pt modelId="{3CAC3E7A-92B0-4133-AC94-8818A713C78C}" type="pres">
      <dgm:prSet presAssocID="{F8BBEB5C-3669-4589-833B-AEA10E2027FD}" presName="compositeNode" presStyleCnt="0">
        <dgm:presLayoutVars>
          <dgm:bulletEnabled val="1"/>
        </dgm:presLayoutVars>
      </dgm:prSet>
      <dgm:spPr/>
    </dgm:pt>
    <dgm:pt modelId="{0BDC6EBA-75F2-4795-A3B2-555F397A768E}" type="pres">
      <dgm:prSet presAssocID="{F8BBEB5C-3669-4589-833B-AEA10E2027FD}" presName="bgRect" presStyleLbl="node1" presStyleIdx="1" presStyleCnt="3"/>
      <dgm:spPr/>
    </dgm:pt>
    <dgm:pt modelId="{BA8721D2-8605-4931-A2C4-8E6C78146A00}" type="pres">
      <dgm:prSet presAssocID="{F8BBEB5C-3669-4589-833B-AEA10E2027FD}" presName="parentNode" presStyleLbl="node1" presStyleIdx="1" presStyleCnt="3">
        <dgm:presLayoutVars>
          <dgm:chMax val="0"/>
          <dgm:bulletEnabled val="1"/>
        </dgm:presLayoutVars>
      </dgm:prSet>
      <dgm:spPr/>
    </dgm:pt>
    <dgm:pt modelId="{222CABEC-B917-450D-8D40-7322389FD950}" type="pres">
      <dgm:prSet presAssocID="{F8BBEB5C-3669-4589-833B-AEA10E2027FD}" presName="childNode" presStyleLbl="node1" presStyleIdx="1" presStyleCnt="3">
        <dgm:presLayoutVars>
          <dgm:bulletEnabled val="1"/>
        </dgm:presLayoutVars>
      </dgm:prSet>
      <dgm:spPr/>
    </dgm:pt>
    <dgm:pt modelId="{B46ABF58-6F7C-498B-AB29-67A9ADFF7357}" type="pres">
      <dgm:prSet presAssocID="{305F4B40-06E7-4F6C-8EE7-8115F6D83EB4}" presName="hSp" presStyleCnt="0"/>
      <dgm:spPr/>
    </dgm:pt>
    <dgm:pt modelId="{98CD95CB-BDE1-4AD7-AA3C-360AAADB98A4}" type="pres">
      <dgm:prSet presAssocID="{305F4B40-06E7-4F6C-8EE7-8115F6D83EB4}" presName="vProcSp" presStyleCnt="0"/>
      <dgm:spPr/>
    </dgm:pt>
    <dgm:pt modelId="{54CF2613-CF2D-4866-94A9-BEA461BA25BF}" type="pres">
      <dgm:prSet presAssocID="{305F4B40-06E7-4F6C-8EE7-8115F6D83EB4}" presName="vSp1" presStyleCnt="0"/>
      <dgm:spPr/>
    </dgm:pt>
    <dgm:pt modelId="{C33CCE08-2EB7-40FC-BFAF-F5747B585A77}" type="pres">
      <dgm:prSet presAssocID="{305F4B40-06E7-4F6C-8EE7-8115F6D83EB4}" presName="simulatedConn" presStyleLbl="solidFgAcc1" presStyleIdx="1" presStyleCnt="2"/>
      <dgm:spPr/>
    </dgm:pt>
    <dgm:pt modelId="{3F998AAE-D935-4AB6-9CFB-A3567284AD58}" type="pres">
      <dgm:prSet presAssocID="{305F4B40-06E7-4F6C-8EE7-8115F6D83EB4}" presName="vSp2" presStyleCnt="0"/>
      <dgm:spPr/>
    </dgm:pt>
    <dgm:pt modelId="{C6FB093D-F22D-48AE-8C5D-9023E320C1AE}" type="pres">
      <dgm:prSet presAssocID="{305F4B40-06E7-4F6C-8EE7-8115F6D83EB4}" presName="sibTrans" presStyleCnt="0"/>
      <dgm:spPr/>
    </dgm:pt>
    <dgm:pt modelId="{A4217998-41A0-49A3-ADC0-5C634F207965}" type="pres">
      <dgm:prSet presAssocID="{4718C343-3D24-426A-956D-64C1F30E4AC1}" presName="compositeNode" presStyleCnt="0">
        <dgm:presLayoutVars>
          <dgm:bulletEnabled val="1"/>
        </dgm:presLayoutVars>
      </dgm:prSet>
      <dgm:spPr/>
    </dgm:pt>
    <dgm:pt modelId="{9F76DD04-D577-438E-84BE-A08A21730F2E}" type="pres">
      <dgm:prSet presAssocID="{4718C343-3D24-426A-956D-64C1F30E4AC1}" presName="bgRect" presStyleLbl="node1" presStyleIdx="2" presStyleCnt="3"/>
      <dgm:spPr/>
    </dgm:pt>
    <dgm:pt modelId="{410A0EFB-B330-41C6-9544-A5ABA2C3C76F}" type="pres">
      <dgm:prSet presAssocID="{4718C343-3D24-426A-956D-64C1F30E4AC1}" presName="parentNode" presStyleLbl="node1" presStyleIdx="2" presStyleCnt="3">
        <dgm:presLayoutVars>
          <dgm:chMax val="0"/>
          <dgm:bulletEnabled val="1"/>
        </dgm:presLayoutVars>
      </dgm:prSet>
      <dgm:spPr/>
    </dgm:pt>
    <dgm:pt modelId="{9E81E936-B888-41E0-B517-B0FA998C9106}" type="pres">
      <dgm:prSet presAssocID="{4718C343-3D24-426A-956D-64C1F30E4AC1}" presName="childNode" presStyleLbl="node1" presStyleIdx="2" presStyleCnt="3">
        <dgm:presLayoutVars>
          <dgm:bulletEnabled val="1"/>
        </dgm:presLayoutVars>
      </dgm:prSet>
      <dgm:spPr/>
    </dgm:pt>
  </dgm:ptLst>
  <dgm:cxnLst>
    <dgm:cxn modelId="{4C7BCA00-805A-431B-B222-2CFC8A8DB95E}" type="presOf" srcId="{F8BBEB5C-3669-4589-833B-AEA10E2027FD}" destId="{0BDC6EBA-75F2-4795-A3B2-555F397A768E}" srcOrd="0" destOrd="0" presId="urn:microsoft.com/office/officeart/2005/8/layout/hProcess7"/>
    <dgm:cxn modelId="{317D0218-7CF0-4C04-BE7D-51AC715ED2C5}" type="presOf" srcId="{4718C343-3D24-426A-956D-64C1F30E4AC1}" destId="{9F76DD04-D577-438E-84BE-A08A21730F2E}" srcOrd="0" destOrd="0" presId="urn:microsoft.com/office/officeart/2005/8/layout/hProcess7"/>
    <dgm:cxn modelId="{D2DD3A26-32C3-42D7-931C-19E36D997957}" type="presOf" srcId="{4718C343-3D24-426A-956D-64C1F30E4AC1}" destId="{410A0EFB-B330-41C6-9544-A5ABA2C3C76F}" srcOrd="1" destOrd="0" presId="urn:microsoft.com/office/officeart/2005/8/layout/hProcess7"/>
    <dgm:cxn modelId="{F4ABB230-C3AD-47F5-96E0-D2141EABE5AD}" srcId="{00F0921C-6AC1-41A3-86CA-40842D9CD9C8}" destId="{792A32D8-E577-4355-A241-288D8FE694BA}" srcOrd="0" destOrd="0" parTransId="{508A48BB-35AC-4BD3-BC3E-0FB23B3A6104}" sibTransId="{96CA2196-417A-4321-844E-7ACE480B584C}"/>
    <dgm:cxn modelId="{33E91546-83D2-474E-8A34-E48DFEDEB5E4}" srcId="{792A32D8-E577-4355-A241-288D8FE694BA}" destId="{055CF8EF-832D-4435-9F80-B4B5F7CCC1AC}" srcOrd="0" destOrd="0" parTransId="{FD290011-789B-4E30-9482-58E708C29103}" sibTransId="{0F333264-D3C2-44B1-962E-84DF3E7C086C}"/>
    <dgm:cxn modelId="{788B1D6F-A902-492D-9EEE-4495309D8BA8}" srcId="{00F0921C-6AC1-41A3-86CA-40842D9CD9C8}" destId="{4718C343-3D24-426A-956D-64C1F30E4AC1}" srcOrd="2" destOrd="0" parTransId="{89B7799F-555A-43D7-B723-F8AA03E9FDE8}" sibTransId="{83A5D70A-B04B-477D-BDA4-C3296708563F}"/>
    <dgm:cxn modelId="{437B2577-FFD1-456D-9F40-1D46A4E4B474}" type="presOf" srcId="{792A32D8-E577-4355-A241-288D8FE694BA}" destId="{B2879C72-AA36-48CA-A0A9-727689A8925C}" srcOrd="1" destOrd="0" presId="urn:microsoft.com/office/officeart/2005/8/layout/hProcess7"/>
    <dgm:cxn modelId="{B43A2F82-3A5F-485F-A669-99B2DB4CE819}" srcId="{4718C343-3D24-426A-956D-64C1F30E4AC1}" destId="{2CCDA8EE-C032-4CD9-BBD7-70405A939EF7}" srcOrd="0" destOrd="0" parTransId="{6B37D7EF-6207-492D-ACC0-440209F9AFE2}" sibTransId="{BC90C4BF-3712-401C-A2E8-57AC78CA803C}"/>
    <dgm:cxn modelId="{6A008483-0F25-40F2-97A9-7B769E9483AB}" type="presOf" srcId="{2CCDA8EE-C032-4CD9-BBD7-70405A939EF7}" destId="{9E81E936-B888-41E0-B517-B0FA998C9106}" srcOrd="0" destOrd="0" presId="urn:microsoft.com/office/officeart/2005/8/layout/hProcess7"/>
    <dgm:cxn modelId="{FB3067A8-4595-4050-8C49-59B35DB2C083}" srcId="{00F0921C-6AC1-41A3-86CA-40842D9CD9C8}" destId="{F8BBEB5C-3669-4589-833B-AEA10E2027FD}" srcOrd="1" destOrd="0" parTransId="{8F3687AF-9A35-4F26-ADF1-43BB3A09502A}" sibTransId="{305F4B40-06E7-4F6C-8EE7-8115F6D83EB4}"/>
    <dgm:cxn modelId="{C506ACAA-C69D-421A-838D-4C762D5C867B}" type="presOf" srcId="{792A32D8-E577-4355-A241-288D8FE694BA}" destId="{DE390124-66BA-4092-9C0F-89D73AF6D390}" srcOrd="0" destOrd="0" presId="urn:microsoft.com/office/officeart/2005/8/layout/hProcess7"/>
    <dgm:cxn modelId="{125A3DAC-1B94-46C6-BBBA-969A05BD49FC}" type="presOf" srcId="{00F0921C-6AC1-41A3-86CA-40842D9CD9C8}" destId="{91DCBC67-6CEB-4427-A054-B44E2BD4FC70}" srcOrd="0" destOrd="0" presId="urn:microsoft.com/office/officeart/2005/8/layout/hProcess7"/>
    <dgm:cxn modelId="{953115BB-5CA9-48D8-B93A-A381A899BC5A}" type="presOf" srcId="{3ADE302C-73BA-4029-B2F1-783244462C8D}" destId="{222CABEC-B917-450D-8D40-7322389FD950}" srcOrd="0" destOrd="0" presId="urn:microsoft.com/office/officeart/2005/8/layout/hProcess7"/>
    <dgm:cxn modelId="{9680DCD9-30CB-4123-B7A6-03D697D8C369}" srcId="{F8BBEB5C-3669-4589-833B-AEA10E2027FD}" destId="{3ADE302C-73BA-4029-B2F1-783244462C8D}" srcOrd="0" destOrd="0" parTransId="{C08DD32F-C8D5-4BBA-A723-F61002516AFE}" sibTransId="{771CD585-6CEC-4FAF-A6B0-29B2E9C73E34}"/>
    <dgm:cxn modelId="{98EE85EC-8F57-4682-B03D-F88012B7BE28}" type="presOf" srcId="{F8BBEB5C-3669-4589-833B-AEA10E2027FD}" destId="{BA8721D2-8605-4931-A2C4-8E6C78146A00}" srcOrd="1" destOrd="0" presId="urn:microsoft.com/office/officeart/2005/8/layout/hProcess7"/>
    <dgm:cxn modelId="{312BD9EF-DAD3-40AF-B277-C30C7703D59E}" type="presOf" srcId="{055CF8EF-832D-4435-9F80-B4B5F7CCC1AC}" destId="{B2D6E89C-7025-4C19-9F9A-AF417DE349CE}" srcOrd="0" destOrd="0" presId="urn:microsoft.com/office/officeart/2005/8/layout/hProcess7"/>
    <dgm:cxn modelId="{292E3BA3-FC63-4E49-9369-BCAB4379714A}" type="presParOf" srcId="{91DCBC67-6CEB-4427-A054-B44E2BD4FC70}" destId="{445A1B0A-C981-4115-B11D-F9322EB2488F}" srcOrd="0" destOrd="0" presId="urn:microsoft.com/office/officeart/2005/8/layout/hProcess7"/>
    <dgm:cxn modelId="{BCBD971B-E0FF-4249-92A5-94F7717DE9CB}" type="presParOf" srcId="{445A1B0A-C981-4115-B11D-F9322EB2488F}" destId="{DE390124-66BA-4092-9C0F-89D73AF6D390}" srcOrd="0" destOrd="0" presId="urn:microsoft.com/office/officeart/2005/8/layout/hProcess7"/>
    <dgm:cxn modelId="{9741AFC0-474A-4AC4-9250-60E36A665AB6}" type="presParOf" srcId="{445A1B0A-C981-4115-B11D-F9322EB2488F}" destId="{B2879C72-AA36-48CA-A0A9-727689A8925C}" srcOrd="1" destOrd="0" presId="urn:microsoft.com/office/officeart/2005/8/layout/hProcess7"/>
    <dgm:cxn modelId="{6CD1C9D1-2D9E-469B-BF77-58646506F642}" type="presParOf" srcId="{445A1B0A-C981-4115-B11D-F9322EB2488F}" destId="{B2D6E89C-7025-4C19-9F9A-AF417DE349CE}" srcOrd="2" destOrd="0" presId="urn:microsoft.com/office/officeart/2005/8/layout/hProcess7"/>
    <dgm:cxn modelId="{7EFF58E7-16AD-47AF-B4A7-8D42D076B8A8}" type="presParOf" srcId="{91DCBC67-6CEB-4427-A054-B44E2BD4FC70}" destId="{8048C6B7-8890-4A68-B4F9-521446DA2E00}" srcOrd="1" destOrd="0" presId="urn:microsoft.com/office/officeart/2005/8/layout/hProcess7"/>
    <dgm:cxn modelId="{9576E0CF-8CFB-439A-96F5-07DD26E17FE4}" type="presParOf" srcId="{91DCBC67-6CEB-4427-A054-B44E2BD4FC70}" destId="{66390FBD-46DE-475B-A5AB-B719D89E7676}" srcOrd="2" destOrd="0" presId="urn:microsoft.com/office/officeart/2005/8/layout/hProcess7"/>
    <dgm:cxn modelId="{2E6F2218-0F9A-47AD-84E5-CE033931D531}" type="presParOf" srcId="{66390FBD-46DE-475B-A5AB-B719D89E7676}" destId="{875CC90F-830A-4661-B998-6F660EABDBC8}" srcOrd="0" destOrd="0" presId="urn:microsoft.com/office/officeart/2005/8/layout/hProcess7"/>
    <dgm:cxn modelId="{6E709CAF-830A-409A-9742-C9A3D27F16A8}" type="presParOf" srcId="{66390FBD-46DE-475B-A5AB-B719D89E7676}" destId="{9EB5BD99-D7C4-483C-AD44-C7BD8EC74E8E}" srcOrd="1" destOrd="0" presId="urn:microsoft.com/office/officeart/2005/8/layout/hProcess7"/>
    <dgm:cxn modelId="{A003D87B-F092-4512-BAE1-82BCA1594141}" type="presParOf" srcId="{66390FBD-46DE-475B-A5AB-B719D89E7676}" destId="{26648853-CBD3-48AF-AA4C-761BF6A35F7C}" srcOrd="2" destOrd="0" presId="urn:microsoft.com/office/officeart/2005/8/layout/hProcess7"/>
    <dgm:cxn modelId="{150EE2CB-AB80-4A18-9094-D5B8A3AF788D}" type="presParOf" srcId="{91DCBC67-6CEB-4427-A054-B44E2BD4FC70}" destId="{C2274A7B-BC98-4B40-8C07-E62796ED4294}" srcOrd="3" destOrd="0" presId="urn:microsoft.com/office/officeart/2005/8/layout/hProcess7"/>
    <dgm:cxn modelId="{84E49C2B-3FC8-42F2-9550-987374BB4126}" type="presParOf" srcId="{91DCBC67-6CEB-4427-A054-B44E2BD4FC70}" destId="{3CAC3E7A-92B0-4133-AC94-8818A713C78C}" srcOrd="4" destOrd="0" presId="urn:microsoft.com/office/officeart/2005/8/layout/hProcess7"/>
    <dgm:cxn modelId="{F1775B38-169C-423C-9EA7-9F0EFEE95B23}" type="presParOf" srcId="{3CAC3E7A-92B0-4133-AC94-8818A713C78C}" destId="{0BDC6EBA-75F2-4795-A3B2-555F397A768E}" srcOrd="0" destOrd="0" presId="urn:microsoft.com/office/officeart/2005/8/layout/hProcess7"/>
    <dgm:cxn modelId="{644CEE94-015D-4168-8560-CC23F0696D6B}" type="presParOf" srcId="{3CAC3E7A-92B0-4133-AC94-8818A713C78C}" destId="{BA8721D2-8605-4931-A2C4-8E6C78146A00}" srcOrd="1" destOrd="0" presId="urn:microsoft.com/office/officeart/2005/8/layout/hProcess7"/>
    <dgm:cxn modelId="{0CF25AA7-8F4D-4123-8F5E-9E2C094A51C3}" type="presParOf" srcId="{3CAC3E7A-92B0-4133-AC94-8818A713C78C}" destId="{222CABEC-B917-450D-8D40-7322389FD950}" srcOrd="2" destOrd="0" presId="urn:microsoft.com/office/officeart/2005/8/layout/hProcess7"/>
    <dgm:cxn modelId="{3FD44BDE-4FFB-452E-925F-541191FF3F9F}" type="presParOf" srcId="{91DCBC67-6CEB-4427-A054-B44E2BD4FC70}" destId="{B46ABF58-6F7C-498B-AB29-67A9ADFF7357}" srcOrd="5" destOrd="0" presId="urn:microsoft.com/office/officeart/2005/8/layout/hProcess7"/>
    <dgm:cxn modelId="{B6513FC2-6E0F-4967-970F-6536A5A49605}" type="presParOf" srcId="{91DCBC67-6CEB-4427-A054-B44E2BD4FC70}" destId="{98CD95CB-BDE1-4AD7-AA3C-360AAADB98A4}" srcOrd="6" destOrd="0" presId="urn:microsoft.com/office/officeart/2005/8/layout/hProcess7"/>
    <dgm:cxn modelId="{D7C2588B-07C6-4753-8929-BB5AB1768B0C}" type="presParOf" srcId="{98CD95CB-BDE1-4AD7-AA3C-360AAADB98A4}" destId="{54CF2613-CF2D-4866-94A9-BEA461BA25BF}" srcOrd="0" destOrd="0" presId="urn:microsoft.com/office/officeart/2005/8/layout/hProcess7"/>
    <dgm:cxn modelId="{802FCE09-BCD2-4C99-B174-8A0694A11408}" type="presParOf" srcId="{98CD95CB-BDE1-4AD7-AA3C-360AAADB98A4}" destId="{C33CCE08-2EB7-40FC-BFAF-F5747B585A77}" srcOrd="1" destOrd="0" presId="urn:microsoft.com/office/officeart/2005/8/layout/hProcess7"/>
    <dgm:cxn modelId="{B5B0626C-F544-4DBF-9022-9A764C56E691}" type="presParOf" srcId="{98CD95CB-BDE1-4AD7-AA3C-360AAADB98A4}" destId="{3F998AAE-D935-4AB6-9CFB-A3567284AD58}" srcOrd="2" destOrd="0" presId="urn:microsoft.com/office/officeart/2005/8/layout/hProcess7"/>
    <dgm:cxn modelId="{CBF2CCDC-50E1-400A-882E-25EA6EF3B830}" type="presParOf" srcId="{91DCBC67-6CEB-4427-A054-B44E2BD4FC70}" destId="{C6FB093D-F22D-48AE-8C5D-9023E320C1AE}" srcOrd="7" destOrd="0" presId="urn:microsoft.com/office/officeart/2005/8/layout/hProcess7"/>
    <dgm:cxn modelId="{ED01EE27-CAD0-4E5D-8A1B-32BC60E7DD81}" type="presParOf" srcId="{91DCBC67-6CEB-4427-A054-B44E2BD4FC70}" destId="{A4217998-41A0-49A3-ADC0-5C634F207965}" srcOrd="8" destOrd="0" presId="urn:microsoft.com/office/officeart/2005/8/layout/hProcess7"/>
    <dgm:cxn modelId="{64686F1E-31D1-4202-A434-81358C93BA60}" type="presParOf" srcId="{A4217998-41A0-49A3-ADC0-5C634F207965}" destId="{9F76DD04-D577-438E-84BE-A08A21730F2E}" srcOrd="0" destOrd="0" presId="urn:microsoft.com/office/officeart/2005/8/layout/hProcess7"/>
    <dgm:cxn modelId="{F49AC9C5-13C7-49C7-9061-7138D7C48817}" type="presParOf" srcId="{A4217998-41A0-49A3-ADC0-5C634F207965}" destId="{410A0EFB-B330-41C6-9544-A5ABA2C3C76F}" srcOrd="1" destOrd="0" presId="urn:microsoft.com/office/officeart/2005/8/layout/hProcess7"/>
    <dgm:cxn modelId="{9B99199E-41CB-4575-98BA-F09D5666131A}" type="presParOf" srcId="{A4217998-41A0-49A3-ADC0-5C634F207965}" destId="{9E81E936-B888-41E0-B517-B0FA998C9106}" srcOrd="2" destOrd="0" presId="urn:microsoft.com/office/officeart/2005/8/layout/hProcess7"/>
  </dgm:cxnLst>
  <dgm:bg>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0F0921C-6AC1-41A3-86CA-40842D9CD9C8}" type="doc">
      <dgm:prSet loTypeId="urn:microsoft.com/office/officeart/2005/8/layout/hProcess7" loCatId="list" qsTypeId="urn:microsoft.com/office/officeart/2005/8/quickstyle/simple3" qsCatId="simple" csTypeId="urn:microsoft.com/office/officeart/2005/8/colors/accent1_2" csCatId="accent1" phldr="1"/>
      <dgm:spPr/>
      <dgm:t>
        <a:bodyPr/>
        <a:lstStyle/>
        <a:p>
          <a:endParaRPr lang="zh-CN" altLang="en-US"/>
        </a:p>
      </dgm:t>
    </dgm:pt>
    <dgm:pt modelId="{792A32D8-E577-4355-A241-288D8FE694BA}">
      <dgm:prSet phldrT="[文本]" custT="1"/>
      <dgm:spPr/>
      <dgm:t>
        <a:bodyPr vert="eaVert"/>
        <a:lstStyle/>
        <a:p>
          <a:r>
            <a:rPr lang="en-US" altLang="zh-CN" sz="3200" dirty="0">
              <a:latin typeface="+mn-ea"/>
              <a:ea typeface="+mn-ea"/>
            </a:rPr>
            <a:t>1</a:t>
          </a:r>
          <a:endParaRPr lang="zh-CN" altLang="en-US" sz="3200" dirty="0">
            <a:latin typeface="+mn-ea"/>
            <a:ea typeface="+mn-ea"/>
          </a:endParaRPr>
        </a:p>
      </dgm:t>
    </dgm:pt>
    <dgm:pt modelId="{508A48BB-35AC-4BD3-BC3E-0FB23B3A6104}" type="parTrans" cxnId="{F4ABB230-C3AD-47F5-96E0-D2141EABE5AD}">
      <dgm:prSet/>
      <dgm:spPr/>
      <dgm:t>
        <a:bodyPr/>
        <a:lstStyle/>
        <a:p>
          <a:endParaRPr lang="zh-CN" altLang="en-US"/>
        </a:p>
      </dgm:t>
    </dgm:pt>
    <dgm:pt modelId="{96CA2196-417A-4321-844E-7ACE480B584C}" type="sibTrans" cxnId="{F4ABB230-C3AD-47F5-96E0-D2141EABE5AD}">
      <dgm:prSet/>
      <dgm:spPr/>
      <dgm:t>
        <a:bodyPr/>
        <a:lstStyle/>
        <a:p>
          <a:endParaRPr lang="zh-CN" altLang="en-US"/>
        </a:p>
      </dgm:t>
    </dgm:pt>
    <dgm:pt modelId="{055CF8EF-832D-4435-9F80-B4B5F7CCC1AC}">
      <dgm:prSet phldrT="[文本]" custT="1"/>
      <dgm:spPr>
        <a:effectLst/>
      </dgm:spPr>
      <dgm:t>
        <a:bodyPr/>
        <a:lstStyle/>
        <a:p>
          <a:r>
            <a:rPr lang="zh-CN" altLang="en-US" sz="2000" dirty="0">
              <a:latin typeface="+mn-ea"/>
              <a:ea typeface="+mn-ea"/>
            </a:rPr>
            <a:t>首先应该对计算机软件有一个正确的认识。</a:t>
          </a:r>
        </a:p>
      </dgm:t>
    </dgm:pt>
    <dgm:pt modelId="{FD290011-789B-4E30-9482-58E708C29103}" type="parTrans" cxnId="{33E91546-83D2-474E-8A34-E48DFEDEB5E4}">
      <dgm:prSet/>
      <dgm:spPr/>
      <dgm:t>
        <a:bodyPr/>
        <a:lstStyle/>
        <a:p>
          <a:endParaRPr lang="zh-CN" altLang="en-US"/>
        </a:p>
      </dgm:t>
    </dgm:pt>
    <dgm:pt modelId="{0F333264-D3C2-44B1-962E-84DF3E7C086C}" type="sibTrans" cxnId="{33E91546-83D2-474E-8A34-E48DFEDEB5E4}">
      <dgm:prSet/>
      <dgm:spPr/>
      <dgm:t>
        <a:bodyPr/>
        <a:lstStyle/>
        <a:p>
          <a:endParaRPr lang="zh-CN" altLang="en-US"/>
        </a:p>
      </dgm:t>
    </dgm:pt>
    <dgm:pt modelId="{F8BBEB5C-3669-4589-833B-AEA10E2027FD}">
      <dgm:prSet phldrT="[文本]" custT="1"/>
      <dgm:spPr>
        <a:effectLst/>
      </dgm:spPr>
      <dgm:t>
        <a:bodyPr vert="eaVert"/>
        <a:lstStyle/>
        <a:p>
          <a:r>
            <a:rPr lang="en-US" altLang="zh-CN" sz="3200" dirty="0">
              <a:latin typeface="+mn-ea"/>
              <a:ea typeface="+mn-ea"/>
            </a:rPr>
            <a:t>2</a:t>
          </a:r>
          <a:endParaRPr lang="zh-CN" altLang="en-US" sz="3200" dirty="0">
            <a:latin typeface="+mn-ea"/>
            <a:ea typeface="+mn-ea"/>
          </a:endParaRPr>
        </a:p>
      </dgm:t>
    </dgm:pt>
    <dgm:pt modelId="{8F3687AF-9A35-4F26-ADF1-43BB3A09502A}" type="parTrans" cxnId="{FB3067A8-4595-4050-8C49-59B35DB2C083}">
      <dgm:prSet/>
      <dgm:spPr/>
      <dgm:t>
        <a:bodyPr/>
        <a:lstStyle/>
        <a:p>
          <a:endParaRPr lang="zh-CN" altLang="en-US"/>
        </a:p>
      </dgm:t>
    </dgm:pt>
    <dgm:pt modelId="{305F4B40-06E7-4F6C-8EE7-8115F6D83EB4}" type="sibTrans" cxnId="{FB3067A8-4595-4050-8C49-59B35DB2C083}">
      <dgm:prSet/>
      <dgm:spPr/>
      <dgm:t>
        <a:bodyPr/>
        <a:lstStyle/>
        <a:p>
          <a:endParaRPr lang="zh-CN" altLang="en-US"/>
        </a:p>
      </dgm:t>
    </dgm:pt>
    <dgm:pt modelId="{3ADE302C-73BA-4029-B2F1-783244462C8D}">
      <dgm:prSet phldrT="[文本]" custT="1"/>
      <dgm:spPr>
        <a:effectLst/>
      </dgm:spPr>
      <dgm:t>
        <a:bodyPr/>
        <a:lstStyle/>
        <a:p>
          <a:r>
            <a:rPr lang="zh-CN" altLang="en-US" sz="2000" dirty="0">
              <a:latin typeface="+mn-ea"/>
              <a:ea typeface="+mn-ea"/>
            </a:rPr>
            <a:t>充分认识到软件开发不是某种个体劳动的神秘技巧 ，而应该是各类人员协同配合，共同完成的工程项目。</a:t>
          </a:r>
        </a:p>
      </dgm:t>
    </dgm:pt>
    <dgm:pt modelId="{C08DD32F-C8D5-4BBA-A723-F61002516AFE}" type="parTrans" cxnId="{9680DCD9-30CB-4123-B7A6-03D697D8C369}">
      <dgm:prSet/>
      <dgm:spPr/>
      <dgm:t>
        <a:bodyPr/>
        <a:lstStyle/>
        <a:p>
          <a:endParaRPr lang="zh-CN" altLang="en-US"/>
        </a:p>
      </dgm:t>
    </dgm:pt>
    <dgm:pt modelId="{771CD585-6CEC-4FAF-A6B0-29B2E9C73E34}" type="sibTrans" cxnId="{9680DCD9-30CB-4123-B7A6-03D697D8C369}">
      <dgm:prSet/>
      <dgm:spPr/>
      <dgm:t>
        <a:bodyPr/>
        <a:lstStyle/>
        <a:p>
          <a:endParaRPr lang="zh-CN" altLang="en-US"/>
        </a:p>
      </dgm:t>
    </dgm:pt>
    <dgm:pt modelId="{4718C343-3D24-426A-956D-64C1F30E4AC1}">
      <dgm:prSet phldrT="[文本]" custT="1"/>
      <dgm:spPr>
        <a:effectLst/>
      </dgm:spPr>
      <dgm:t>
        <a:bodyPr vert="eaVert"/>
        <a:lstStyle/>
        <a:p>
          <a:r>
            <a:rPr lang="en-US" altLang="zh-CN" sz="3200" dirty="0">
              <a:latin typeface="+mn-ea"/>
              <a:ea typeface="+mn-ea"/>
            </a:rPr>
            <a:t>3</a:t>
          </a:r>
          <a:endParaRPr lang="zh-CN" altLang="en-US" sz="3200" dirty="0">
            <a:latin typeface="+mn-ea"/>
            <a:ea typeface="+mn-ea"/>
          </a:endParaRPr>
        </a:p>
      </dgm:t>
    </dgm:pt>
    <dgm:pt modelId="{89B7799F-555A-43D7-B723-F8AA03E9FDE8}" type="parTrans" cxnId="{788B1D6F-A902-492D-9EEE-4495309D8BA8}">
      <dgm:prSet/>
      <dgm:spPr/>
      <dgm:t>
        <a:bodyPr/>
        <a:lstStyle/>
        <a:p>
          <a:endParaRPr lang="zh-CN" altLang="en-US"/>
        </a:p>
      </dgm:t>
    </dgm:pt>
    <dgm:pt modelId="{83A5D70A-B04B-477D-BDA4-C3296708563F}" type="sibTrans" cxnId="{788B1D6F-A902-492D-9EEE-4495309D8BA8}">
      <dgm:prSet/>
      <dgm:spPr/>
      <dgm:t>
        <a:bodyPr/>
        <a:lstStyle/>
        <a:p>
          <a:endParaRPr lang="zh-CN" altLang="en-US"/>
        </a:p>
      </dgm:t>
    </dgm:pt>
    <dgm:pt modelId="{2CCDA8EE-C032-4CD9-BBD7-70405A939EF7}">
      <dgm:prSet phldrT="[文本]" custT="1"/>
      <dgm:spPr>
        <a:effectLst/>
      </dgm:spPr>
      <dgm:t>
        <a:bodyPr/>
        <a:lstStyle/>
        <a:p>
          <a:r>
            <a:rPr lang="zh-CN" altLang="en-US" sz="2000" dirty="0">
              <a:latin typeface="+mn-ea"/>
              <a:ea typeface="+mn-ea"/>
            </a:rPr>
            <a:t>推广使用在实践中总结出来的开发软件的成功的技术和方法，并且研究探索更好更有效的技术和方法。</a:t>
          </a:r>
        </a:p>
      </dgm:t>
    </dgm:pt>
    <dgm:pt modelId="{6B37D7EF-6207-492D-ACC0-440209F9AFE2}" type="parTrans" cxnId="{B43A2F82-3A5F-485F-A669-99B2DB4CE819}">
      <dgm:prSet/>
      <dgm:spPr/>
      <dgm:t>
        <a:bodyPr/>
        <a:lstStyle/>
        <a:p>
          <a:endParaRPr lang="zh-CN" altLang="en-US"/>
        </a:p>
      </dgm:t>
    </dgm:pt>
    <dgm:pt modelId="{BC90C4BF-3712-401C-A2E8-57AC78CA803C}" type="sibTrans" cxnId="{B43A2F82-3A5F-485F-A669-99B2DB4CE819}">
      <dgm:prSet/>
      <dgm:spPr/>
      <dgm:t>
        <a:bodyPr/>
        <a:lstStyle/>
        <a:p>
          <a:endParaRPr lang="zh-CN" altLang="en-US"/>
        </a:p>
      </dgm:t>
    </dgm:pt>
    <dgm:pt modelId="{59B922A5-87CD-4E2F-B562-B03AE1814C8D}">
      <dgm:prSet phldrT="[文本]" custT="1"/>
      <dgm:spPr>
        <a:effectLst/>
      </dgm:spPr>
      <dgm:t>
        <a:bodyPr vert="eaVert"/>
        <a:lstStyle/>
        <a:p>
          <a:r>
            <a:rPr lang="en-US" altLang="zh-CN" sz="3200" dirty="0">
              <a:latin typeface="+mn-ea"/>
              <a:ea typeface="+mn-ea"/>
            </a:rPr>
            <a:t>4</a:t>
          </a:r>
          <a:endParaRPr lang="zh-CN" altLang="en-US" sz="3200" dirty="0">
            <a:latin typeface="+mn-ea"/>
            <a:ea typeface="+mn-ea"/>
          </a:endParaRPr>
        </a:p>
      </dgm:t>
    </dgm:pt>
    <dgm:pt modelId="{CA3E1696-3496-441D-8CD6-548387EDF914}" type="parTrans" cxnId="{294C861C-4B72-4BC6-BA47-5A251CA211FF}">
      <dgm:prSet/>
      <dgm:spPr/>
      <dgm:t>
        <a:bodyPr/>
        <a:lstStyle/>
        <a:p>
          <a:endParaRPr lang="zh-CN" altLang="en-US"/>
        </a:p>
      </dgm:t>
    </dgm:pt>
    <dgm:pt modelId="{9B761191-58B7-45E8-A237-3B09F175922C}" type="sibTrans" cxnId="{294C861C-4B72-4BC6-BA47-5A251CA211FF}">
      <dgm:prSet/>
      <dgm:spPr/>
      <dgm:t>
        <a:bodyPr/>
        <a:lstStyle/>
        <a:p>
          <a:endParaRPr lang="zh-CN" altLang="en-US"/>
        </a:p>
      </dgm:t>
    </dgm:pt>
    <dgm:pt modelId="{FC5952B6-0D42-44F1-971B-F679789A175F}">
      <dgm:prSet phldrT="[文本]" custT="1"/>
      <dgm:spPr>
        <a:effectLst/>
      </dgm:spPr>
      <dgm:t>
        <a:bodyPr/>
        <a:lstStyle/>
        <a:p>
          <a:r>
            <a:rPr lang="zh-CN" altLang="en-US" sz="2000" dirty="0">
              <a:latin typeface="+mn-ea"/>
              <a:ea typeface="+mn-ea"/>
            </a:rPr>
            <a:t>应该开发和使用更好的软件工具。</a:t>
          </a:r>
        </a:p>
      </dgm:t>
    </dgm:pt>
    <dgm:pt modelId="{C7323494-5545-4F43-A4A2-D2BA7EA547BC}" type="parTrans" cxnId="{D361C6FC-DA9D-45DB-BFCE-0BD1F9B7C2D0}">
      <dgm:prSet/>
      <dgm:spPr/>
      <dgm:t>
        <a:bodyPr/>
        <a:lstStyle/>
        <a:p>
          <a:endParaRPr lang="zh-CN" altLang="en-US"/>
        </a:p>
      </dgm:t>
    </dgm:pt>
    <dgm:pt modelId="{9C25DBFE-7F2B-4D79-9518-31CE007005C0}" type="sibTrans" cxnId="{D361C6FC-DA9D-45DB-BFCE-0BD1F9B7C2D0}">
      <dgm:prSet/>
      <dgm:spPr/>
      <dgm:t>
        <a:bodyPr/>
        <a:lstStyle/>
        <a:p>
          <a:endParaRPr lang="zh-CN" altLang="en-US"/>
        </a:p>
      </dgm:t>
    </dgm:pt>
    <dgm:pt modelId="{91DCBC67-6CEB-4427-A054-B44E2BD4FC70}" type="pres">
      <dgm:prSet presAssocID="{00F0921C-6AC1-41A3-86CA-40842D9CD9C8}" presName="Name0" presStyleCnt="0">
        <dgm:presLayoutVars>
          <dgm:dir/>
          <dgm:animLvl val="lvl"/>
          <dgm:resizeHandles val="exact"/>
        </dgm:presLayoutVars>
      </dgm:prSet>
      <dgm:spPr/>
    </dgm:pt>
    <dgm:pt modelId="{445A1B0A-C981-4115-B11D-F9322EB2488F}" type="pres">
      <dgm:prSet presAssocID="{792A32D8-E577-4355-A241-288D8FE694BA}" presName="compositeNode" presStyleCnt="0">
        <dgm:presLayoutVars>
          <dgm:bulletEnabled val="1"/>
        </dgm:presLayoutVars>
      </dgm:prSet>
      <dgm:spPr/>
    </dgm:pt>
    <dgm:pt modelId="{DE390124-66BA-4092-9C0F-89D73AF6D390}" type="pres">
      <dgm:prSet presAssocID="{792A32D8-E577-4355-A241-288D8FE694BA}" presName="bgRect" presStyleLbl="node1" presStyleIdx="0" presStyleCnt="4"/>
      <dgm:spPr/>
    </dgm:pt>
    <dgm:pt modelId="{B2879C72-AA36-48CA-A0A9-727689A8925C}" type="pres">
      <dgm:prSet presAssocID="{792A32D8-E577-4355-A241-288D8FE694BA}" presName="parentNode" presStyleLbl="node1" presStyleIdx="0" presStyleCnt="4">
        <dgm:presLayoutVars>
          <dgm:chMax val="0"/>
          <dgm:bulletEnabled val="1"/>
        </dgm:presLayoutVars>
      </dgm:prSet>
      <dgm:spPr/>
    </dgm:pt>
    <dgm:pt modelId="{B2D6E89C-7025-4C19-9F9A-AF417DE349CE}" type="pres">
      <dgm:prSet presAssocID="{792A32D8-E577-4355-A241-288D8FE694BA}" presName="childNode" presStyleLbl="node1" presStyleIdx="0" presStyleCnt="4">
        <dgm:presLayoutVars>
          <dgm:bulletEnabled val="1"/>
        </dgm:presLayoutVars>
      </dgm:prSet>
      <dgm:spPr/>
    </dgm:pt>
    <dgm:pt modelId="{8048C6B7-8890-4A68-B4F9-521446DA2E00}" type="pres">
      <dgm:prSet presAssocID="{96CA2196-417A-4321-844E-7ACE480B584C}" presName="hSp" presStyleCnt="0"/>
      <dgm:spPr/>
    </dgm:pt>
    <dgm:pt modelId="{66390FBD-46DE-475B-A5AB-B719D89E7676}" type="pres">
      <dgm:prSet presAssocID="{96CA2196-417A-4321-844E-7ACE480B584C}" presName="vProcSp" presStyleCnt="0"/>
      <dgm:spPr/>
    </dgm:pt>
    <dgm:pt modelId="{875CC90F-830A-4661-B998-6F660EABDBC8}" type="pres">
      <dgm:prSet presAssocID="{96CA2196-417A-4321-844E-7ACE480B584C}" presName="vSp1" presStyleCnt="0"/>
      <dgm:spPr/>
    </dgm:pt>
    <dgm:pt modelId="{9EB5BD99-D7C4-483C-AD44-C7BD8EC74E8E}" type="pres">
      <dgm:prSet presAssocID="{96CA2196-417A-4321-844E-7ACE480B584C}" presName="simulatedConn" presStyleLbl="solidFgAcc1" presStyleIdx="0" presStyleCnt="3"/>
      <dgm:spPr/>
    </dgm:pt>
    <dgm:pt modelId="{26648853-CBD3-48AF-AA4C-761BF6A35F7C}" type="pres">
      <dgm:prSet presAssocID="{96CA2196-417A-4321-844E-7ACE480B584C}" presName="vSp2" presStyleCnt="0"/>
      <dgm:spPr/>
    </dgm:pt>
    <dgm:pt modelId="{C2274A7B-BC98-4B40-8C07-E62796ED4294}" type="pres">
      <dgm:prSet presAssocID="{96CA2196-417A-4321-844E-7ACE480B584C}" presName="sibTrans" presStyleCnt="0"/>
      <dgm:spPr/>
    </dgm:pt>
    <dgm:pt modelId="{3CAC3E7A-92B0-4133-AC94-8818A713C78C}" type="pres">
      <dgm:prSet presAssocID="{F8BBEB5C-3669-4589-833B-AEA10E2027FD}" presName="compositeNode" presStyleCnt="0">
        <dgm:presLayoutVars>
          <dgm:bulletEnabled val="1"/>
        </dgm:presLayoutVars>
      </dgm:prSet>
      <dgm:spPr/>
    </dgm:pt>
    <dgm:pt modelId="{0BDC6EBA-75F2-4795-A3B2-555F397A768E}" type="pres">
      <dgm:prSet presAssocID="{F8BBEB5C-3669-4589-833B-AEA10E2027FD}" presName="bgRect" presStyleLbl="node1" presStyleIdx="1" presStyleCnt="4"/>
      <dgm:spPr/>
    </dgm:pt>
    <dgm:pt modelId="{BA8721D2-8605-4931-A2C4-8E6C78146A00}" type="pres">
      <dgm:prSet presAssocID="{F8BBEB5C-3669-4589-833B-AEA10E2027FD}" presName="parentNode" presStyleLbl="node1" presStyleIdx="1" presStyleCnt="4">
        <dgm:presLayoutVars>
          <dgm:chMax val="0"/>
          <dgm:bulletEnabled val="1"/>
        </dgm:presLayoutVars>
      </dgm:prSet>
      <dgm:spPr/>
    </dgm:pt>
    <dgm:pt modelId="{222CABEC-B917-450D-8D40-7322389FD950}" type="pres">
      <dgm:prSet presAssocID="{F8BBEB5C-3669-4589-833B-AEA10E2027FD}" presName="childNode" presStyleLbl="node1" presStyleIdx="1" presStyleCnt="4">
        <dgm:presLayoutVars>
          <dgm:bulletEnabled val="1"/>
        </dgm:presLayoutVars>
      </dgm:prSet>
      <dgm:spPr/>
    </dgm:pt>
    <dgm:pt modelId="{B46ABF58-6F7C-498B-AB29-67A9ADFF7357}" type="pres">
      <dgm:prSet presAssocID="{305F4B40-06E7-4F6C-8EE7-8115F6D83EB4}" presName="hSp" presStyleCnt="0"/>
      <dgm:spPr/>
    </dgm:pt>
    <dgm:pt modelId="{98CD95CB-BDE1-4AD7-AA3C-360AAADB98A4}" type="pres">
      <dgm:prSet presAssocID="{305F4B40-06E7-4F6C-8EE7-8115F6D83EB4}" presName="vProcSp" presStyleCnt="0"/>
      <dgm:spPr/>
    </dgm:pt>
    <dgm:pt modelId="{54CF2613-CF2D-4866-94A9-BEA461BA25BF}" type="pres">
      <dgm:prSet presAssocID="{305F4B40-06E7-4F6C-8EE7-8115F6D83EB4}" presName="vSp1" presStyleCnt="0"/>
      <dgm:spPr/>
    </dgm:pt>
    <dgm:pt modelId="{C33CCE08-2EB7-40FC-BFAF-F5747B585A77}" type="pres">
      <dgm:prSet presAssocID="{305F4B40-06E7-4F6C-8EE7-8115F6D83EB4}" presName="simulatedConn" presStyleLbl="solidFgAcc1" presStyleIdx="1" presStyleCnt="3"/>
      <dgm:spPr/>
    </dgm:pt>
    <dgm:pt modelId="{3F998AAE-D935-4AB6-9CFB-A3567284AD58}" type="pres">
      <dgm:prSet presAssocID="{305F4B40-06E7-4F6C-8EE7-8115F6D83EB4}" presName="vSp2" presStyleCnt="0"/>
      <dgm:spPr/>
    </dgm:pt>
    <dgm:pt modelId="{C6FB093D-F22D-48AE-8C5D-9023E320C1AE}" type="pres">
      <dgm:prSet presAssocID="{305F4B40-06E7-4F6C-8EE7-8115F6D83EB4}" presName="sibTrans" presStyleCnt="0"/>
      <dgm:spPr/>
    </dgm:pt>
    <dgm:pt modelId="{A4217998-41A0-49A3-ADC0-5C634F207965}" type="pres">
      <dgm:prSet presAssocID="{4718C343-3D24-426A-956D-64C1F30E4AC1}" presName="compositeNode" presStyleCnt="0">
        <dgm:presLayoutVars>
          <dgm:bulletEnabled val="1"/>
        </dgm:presLayoutVars>
      </dgm:prSet>
      <dgm:spPr/>
    </dgm:pt>
    <dgm:pt modelId="{9F76DD04-D577-438E-84BE-A08A21730F2E}" type="pres">
      <dgm:prSet presAssocID="{4718C343-3D24-426A-956D-64C1F30E4AC1}" presName="bgRect" presStyleLbl="node1" presStyleIdx="2" presStyleCnt="4"/>
      <dgm:spPr/>
    </dgm:pt>
    <dgm:pt modelId="{410A0EFB-B330-41C6-9544-A5ABA2C3C76F}" type="pres">
      <dgm:prSet presAssocID="{4718C343-3D24-426A-956D-64C1F30E4AC1}" presName="parentNode" presStyleLbl="node1" presStyleIdx="2" presStyleCnt="4">
        <dgm:presLayoutVars>
          <dgm:chMax val="0"/>
          <dgm:bulletEnabled val="1"/>
        </dgm:presLayoutVars>
      </dgm:prSet>
      <dgm:spPr/>
    </dgm:pt>
    <dgm:pt modelId="{9E81E936-B888-41E0-B517-B0FA998C9106}" type="pres">
      <dgm:prSet presAssocID="{4718C343-3D24-426A-956D-64C1F30E4AC1}" presName="childNode" presStyleLbl="node1" presStyleIdx="2" presStyleCnt="4">
        <dgm:presLayoutVars>
          <dgm:bulletEnabled val="1"/>
        </dgm:presLayoutVars>
      </dgm:prSet>
      <dgm:spPr/>
    </dgm:pt>
    <dgm:pt modelId="{E772E836-0D02-412C-9CA7-DE859FBA8AEA}" type="pres">
      <dgm:prSet presAssocID="{83A5D70A-B04B-477D-BDA4-C3296708563F}" presName="hSp" presStyleCnt="0"/>
      <dgm:spPr/>
    </dgm:pt>
    <dgm:pt modelId="{F9585C54-8949-4922-AA6F-29D18B9C0328}" type="pres">
      <dgm:prSet presAssocID="{83A5D70A-B04B-477D-BDA4-C3296708563F}" presName="vProcSp" presStyleCnt="0"/>
      <dgm:spPr/>
    </dgm:pt>
    <dgm:pt modelId="{D09B32CD-F8C0-41EB-BD06-BCB0EEA58773}" type="pres">
      <dgm:prSet presAssocID="{83A5D70A-B04B-477D-BDA4-C3296708563F}" presName="vSp1" presStyleCnt="0"/>
      <dgm:spPr/>
    </dgm:pt>
    <dgm:pt modelId="{1FF3C5B2-7BA2-4621-BD67-F290000EDFF7}" type="pres">
      <dgm:prSet presAssocID="{83A5D70A-B04B-477D-BDA4-C3296708563F}" presName="simulatedConn" presStyleLbl="solidFgAcc1" presStyleIdx="2" presStyleCnt="3"/>
      <dgm:spPr/>
    </dgm:pt>
    <dgm:pt modelId="{88D7AB7E-E61F-4346-A85C-4015BC7B7B89}" type="pres">
      <dgm:prSet presAssocID="{83A5D70A-B04B-477D-BDA4-C3296708563F}" presName="vSp2" presStyleCnt="0"/>
      <dgm:spPr/>
    </dgm:pt>
    <dgm:pt modelId="{26A09E60-7A99-41A3-9008-766A2FC1B1B4}" type="pres">
      <dgm:prSet presAssocID="{83A5D70A-B04B-477D-BDA4-C3296708563F}" presName="sibTrans" presStyleCnt="0"/>
      <dgm:spPr/>
    </dgm:pt>
    <dgm:pt modelId="{E177898B-4D2C-4D73-BE18-2D85F680ACCE}" type="pres">
      <dgm:prSet presAssocID="{59B922A5-87CD-4E2F-B562-B03AE1814C8D}" presName="compositeNode" presStyleCnt="0">
        <dgm:presLayoutVars>
          <dgm:bulletEnabled val="1"/>
        </dgm:presLayoutVars>
      </dgm:prSet>
      <dgm:spPr/>
    </dgm:pt>
    <dgm:pt modelId="{6220EFA5-9A4F-4B9F-9DCD-CB4F94CF9AC2}" type="pres">
      <dgm:prSet presAssocID="{59B922A5-87CD-4E2F-B562-B03AE1814C8D}" presName="bgRect" presStyleLbl="node1" presStyleIdx="3" presStyleCnt="4"/>
      <dgm:spPr/>
    </dgm:pt>
    <dgm:pt modelId="{D5729643-0F3E-4D6C-986A-566989C85176}" type="pres">
      <dgm:prSet presAssocID="{59B922A5-87CD-4E2F-B562-B03AE1814C8D}" presName="parentNode" presStyleLbl="node1" presStyleIdx="3" presStyleCnt="4">
        <dgm:presLayoutVars>
          <dgm:chMax val="0"/>
          <dgm:bulletEnabled val="1"/>
        </dgm:presLayoutVars>
      </dgm:prSet>
      <dgm:spPr/>
    </dgm:pt>
    <dgm:pt modelId="{3A100DB9-92B7-47D6-8B4D-52B98BA21D45}" type="pres">
      <dgm:prSet presAssocID="{59B922A5-87CD-4E2F-B562-B03AE1814C8D}" presName="childNode" presStyleLbl="node1" presStyleIdx="3" presStyleCnt="4">
        <dgm:presLayoutVars>
          <dgm:bulletEnabled val="1"/>
        </dgm:presLayoutVars>
      </dgm:prSet>
      <dgm:spPr/>
    </dgm:pt>
  </dgm:ptLst>
  <dgm:cxnLst>
    <dgm:cxn modelId="{43AA8D05-6EAB-4F21-B693-F4B89B79CD4A}" type="presOf" srcId="{F8BBEB5C-3669-4589-833B-AEA10E2027FD}" destId="{0BDC6EBA-75F2-4795-A3B2-555F397A768E}" srcOrd="0" destOrd="0" presId="urn:microsoft.com/office/officeart/2005/8/layout/hProcess7"/>
    <dgm:cxn modelId="{294C861C-4B72-4BC6-BA47-5A251CA211FF}" srcId="{00F0921C-6AC1-41A3-86CA-40842D9CD9C8}" destId="{59B922A5-87CD-4E2F-B562-B03AE1814C8D}" srcOrd="3" destOrd="0" parTransId="{CA3E1696-3496-441D-8CD6-548387EDF914}" sibTransId="{9B761191-58B7-45E8-A237-3B09F175922C}"/>
    <dgm:cxn modelId="{902A0520-A0AD-49F8-8FF5-10B8B3DE2391}" type="presOf" srcId="{F8BBEB5C-3669-4589-833B-AEA10E2027FD}" destId="{BA8721D2-8605-4931-A2C4-8E6C78146A00}" srcOrd="1" destOrd="0" presId="urn:microsoft.com/office/officeart/2005/8/layout/hProcess7"/>
    <dgm:cxn modelId="{F7500A2C-D788-4590-AA46-10F817A48E67}" type="presOf" srcId="{792A32D8-E577-4355-A241-288D8FE694BA}" destId="{B2879C72-AA36-48CA-A0A9-727689A8925C}" srcOrd="1" destOrd="0" presId="urn:microsoft.com/office/officeart/2005/8/layout/hProcess7"/>
    <dgm:cxn modelId="{F4ABB230-C3AD-47F5-96E0-D2141EABE5AD}" srcId="{00F0921C-6AC1-41A3-86CA-40842D9CD9C8}" destId="{792A32D8-E577-4355-A241-288D8FE694BA}" srcOrd="0" destOrd="0" parTransId="{508A48BB-35AC-4BD3-BC3E-0FB23B3A6104}" sibTransId="{96CA2196-417A-4321-844E-7ACE480B584C}"/>
    <dgm:cxn modelId="{20A79135-2D0C-4501-981E-E1BAA43DB459}" type="presOf" srcId="{4718C343-3D24-426A-956D-64C1F30E4AC1}" destId="{9F76DD04-D577-438E-84BE-A08A21730F2E}" srcOrd="0" destOrd="0" presId="urn:microsoft.com/office/officeart/2005/8/layout/hProcess7"/>
    <dgm:cxn modelId="{B362C141-1B5E-4A8B-A3C8-30CD67AB5D98}" type="presOf" srcId="{055CF8EF-832D-4435-9F80-B4B5F7CCC1AC}" destId="{B2D6E89C-7025-4C19-9F9A-AF417DE349CE}" srcOrd="0" destOrd="0" presId="urn:microsoft.com/office/officeart/2005/8/layout/hProcess7"/>
    <dgm:cxn modelId="{DADDF544-5526-4F60-81DA-19A4440368EC}" type="presOf" srcId="{2CCDA8EE-C032-4CD9-BBD7-70405A939EF7}" destId="{9E81E936-B888-41E0-B517-B0FA998C9106}" srcOrd="0" destOrd="0" presId="urn:microsoft.com/office/officeart/2005/8/layout/hProcess7"/>
    <dgm:cxn modelId="{33E91546-83D2-474E-8A34-E48DFEDEB5E4}" srcId="{792A32D8-E577-4355-A241-288D8FE694BA}" destId="{055CF8EF-832D-4435-9F80-B4B5F7CCC1AC}" srcOrd="0" destOrd="0" parTransId="{FD290011-789B-4E30-9482-58E708C29103}" sibTransId="{0F333264-D3C2-44B1-962E-84DF3E7C086C}"/>
    <dgm:cxn modelId="{059B7269-063E-4700-B3C9-F3FE9B0DE6B4}" type="presOf" srcId="{3ADE302C-73BA-4029-B2F1-783244462C8D}" destId="{222CABEC-B917-450D-8D40-7322389FD950}" srcOrd="0" destOrd="0" presId="urn:microsoft.com/office/officeart/2005/8/layout/hProcess7"/>
    <dgm:cxn modelId="{788B1D6F-A902-492D-9EEE-4495309D8BA8}" srcId="{00F0921C-6AC1-41A3-86CA-40842D9CD9C8}" destId="{4718C343-3D24-426A-956D-64C1F30E4AC1}" srcOrd="2" destOrd="0" parTransId="{89B7799F-555A-43D7-B723-F8AA03E9FDE8}" sibTransId="{83A5D70A-B04B-477D-BDA4-C3296708563F}"/>
    <dgm:cxn modelId="{B43A2F82-3A5F-485F-A669-99B2DB4CE819}" srcId="{4718C343-3D24-426A-956D-64C1F30E4AC1}" destId="{2CCDA8EE-C032-4CD9-BBD7-70405A939EF7}" srcOrd="0" destOrd="0" parTransId="{6B37D7EF-6207-492D-ACC0-440209F9AFE2}" sibTransId="{BC90C4BF-3712-401C-A2E8-57AC78CA803C}"/>
    <dgm:cxn modelId="{6CB0ED99-540D-4EF7-9DAA-AAA548C0EF57}" type="presOf" srcId="{FC5952B6-0D42-44F1-971B-F679789A175F}" destId="{3A100DB9-92B7-47D6-8B4D-52B98BA21D45}" srcOrd="0" destOrd="0" presId="urn:microsoft.com/office/officeart/2005/8/layout/hProcess7"/>
    <dgm:cxn modelId="{FB3067A8-4595-4050-8C49-59B35DB2C083}" srcId="{00F0921C-6AC1-41A3-86CA-40842D9CD9C8}" destId="{F8BBEB5C-3669-4589-833B-AEA10E2027FD}" srcOrd="1" destOrd="0" parTransId="{8F3687AF-9A35-4F26-ADF1-43BB3A09502A}" sibTransId="{305F4B40-06E7-4F6C-8EE7-8115F6D83EB4}"/>
    <dgm:cxn modelId="{22E75DC5-395C-448B-B2F0-DAFFBA491518}" type="presOf" srcId="{59B922A5-87CD-4E2F-B562-B03AE1814C8D}" destId="{6220EFA5-9A4F-4B9F-9DCD-CB4F94CF9AC2}" srcOrd="0" destOrd="0" presId="urn:microsoft.com/office/officeart/2005/8/layout/hProcess7"/>
    <dgm:cxn modelId="{B63DD7C7-2E4E-4766-B1C3-0A86C5AF26E4}" type="presOf" srcId="{4718C343-3D24-426A-956D-64C1F30E4AC1}" destId="{410A0EFB-B330-41C6-9544-A5ABA2C3C76F}" srcOrd="1" destOrd="0" presId="urn:microsoft.com/office/officeart/2005/8/layout/hProcess7"/>
    <dgm:cxn modelId="{9680DCD9-30CB-4123-B7A6-03D697D8C369}" srcId="{F8BBEB5C-3669-4589-833B-AEA10E2027FD}" destId="{3ADE302C-73BA-4029-B2F1-783244462C8D}" srcOrd="0" destOrd="0" parTransId="{C08DD32F-C8D5-4BBA-A723-F61002516AFE}" sibTransId="{771CD585-6CEC-4FAF-A6B0-29B2E9C73E34}"/>
    <dgm:cxn modelId="{545A6EE5-E41B-4F3D-8DAB-E301633D39C9}" type="presOf" srcId="{792A32D8-E577-4355-A241-288D8FE694BA}" destId="{DE390124-66BA-4092-9C0F-89D73AF6D390}" srcOrd="0" destOrd="0" presId="urn:microsoft.com/office/officeart/2005/8/layout/hProcess7"/>
    <dgm:cxn modelId="{9EAF8EE7-E202-45F0-BD26-BD998CE7F908}" type="presOf" srcId="{59B922A5-87CD-4E2F-B562-B03AE1814C8D}" destId="{D5729643-0F3E-4D6C-986A-566989C85176}" srcOrd="1" destOrd="0" presId="urn:microsoft.com/office/officeart/2005/8/layout/hProcess7"/>
    <dgm:cxn modelId="{D361C6FC-DA9D-45DB-BFCE-0BD1F9B7C2D0}" srcId="{59B922A5-87CD-4E2F-B562-B03AE1814C8D}" destId="{FC5952B6-0D42-44F1-971B-F679789A175F}" srcOrd="0" destOrd="0" parTransId="{C7323494-5545-4F43-A4A2-D2BA7EA547BC}" sibTransId="{9C25DBFE-7F2B-4D79-9518-31CE007005C0}"/>
    <dgm:cxn modelId="{E66AF7FC-C3B1-4957-A19D-9356FE69E671}" type="presOf" srcId="{00F0921C-6AC1-41A3-86CA-40842D9CD9C8}" destId="{91DCBC67-6CEB-4427-A054-B44E2BD4FC70}" srcOrd="0" destOrd="0" presId="urn:microsoft.com/office/officeart/2005/8/layout/hProcess7"/>
    <dgm:cxn modelId="{CD572248-6868-4A55-AA50-0FB67E401805}" type="presParOf" srcId="{91DCBC67-6CEB-4427-A054-B44E2BD4FC70}" destId="{445A1B0A-C981-4115-B11D-F9322EB2488F}" srcOrd="0" destOrd="0" presId="urn:microsoft.com/office/officeart/2005/8/layout/hProcess7"/>
    <dgm:cxn modelId="{1DC34E3C-3E62-4243-971D-E877D00C557A}" type="presParOf" srcId="{445A1B0A-C981-4115-B11D-F9322EB2488F}" destId="{DE390124-66BA-4092-9C0F-89D73AF6D390}" srcOrd="0" destOrd="0" presId="urn:microsoft.com/office/officeart/2005/8/layout/hProcess7"/>
    <dgm:cxn modelId="{8700CB28-E17A-4AAA-9078-5ACC46119D48}" type="presParOf" srcId="{445A1B0A-C981-4115-B11D-F9322EB2488F}" destId="{B2879C72-AA36-48CA-A0A9-727689A8925C}" srcOrd="1" destOrd="0" presId="urn:microsoft.com/office/officeart/2005/8/layout/hProcess7"/>
    <dgm:cxn modelId="{D6987C40-603B-4F0B-921D-8FAEB5A298A5}" type="presParOf" srcId="{445A1B0A-C981-4115-B11D-F9322EB2488F}" destId="{B2D6E89C-7025-4C19-9F9A-AF417DE349CE}" srcOrd="2" destOrd="0" presId="urn:microsoft.com/office/officeart/2005/8/layout/hProcess7"/>
    <dgm:cxn modelId="{B032F168-375E-424F-9097-86F50787360A}" type="presParOf" srcId="{91DCBC67-6CEB-4427-A054-B44E2BD4FC70}" destId="{8048C6B7-8890-4A68-B4F9-521446DA2E00}" srcOrd="1" destOrd="0" presId="urn:microsoft.com/office/officeart/2005/8/layout/hProcess7"/>
    <dgm:cxn modelId="{68DCD490-9372-462A-B6CA-2A2A6A278A4E}" type="presParOf" srcId="{91DCBC67-6CEB-4427-A054-B44E2BD4FC70}" destId="{66390FBD-46DE-475B-A5AB-B719D89E7676}" srcOrd="2" destOrd="0" presId="urn:microsoft.com/office/officeart/2005/8/layout/hProcess7"/>
    <dgm:cxn modelId="{83809EBF-4312-4954-98DA-C7DD6D2C81A6}" type="presParOf" srcId="{66390FBD-46DE-475B-A5AB-B719D89E7676}" destId="{875CC90F-830A-4661-B998-6F660EABDBC8}" srcOrd="0" destOrd="0" presId="urn:microsoft.com/office/officeart/2005/8/layout/hProcess7"/>
    <dgm:cxn modelId="{66C6CF17-F65A-4A0B-9481-BF0D180268F1}" type="presParOf" srcId="{66390FBD-46DE-475B-A5AB-B719D89E7676}" destId="{9EB5BD99-D7C4-483C-AD44-C7BD8EC74E8E}" srcOrd="1" destOrd="0" presId="urn:microsoft.com/office/officeart/2005/8/layout/hProcess7"/>
    <dgm:cxn modelId="{CD4A54C7-B094-4A26-B731-268C88F0CD7E}" type="presParOf" srcId="{66390FBD-46DE-475B-A5AB-B719D89E7676}" destId="{26648853-CBD3-48AF-AA4C-761BF6A35F7C}" srcOrd="2" destOrd="0" presId="urn:microsoft.com/office/officeart/2005/8/layout/hProcess7"/>
    <dgm:cxn modelId="{F7861CB1-BD42-4AD4-B514-C7A8F8722CFD}" type="presParOf" srcId="{91DCBC67-6CEB-4427-A054-B44E2BD4FC70}" destId="{C2274A7B-BC98-4B40-8C07-E62796ED4294}" srcOrd="3" destOrd="0" presId="urn:microsoft.com/office/officeart/2005/8/layout/hProcess7"/>
    <dgm:cxn modelId="{CEFD9046-B372-40CD-9BAB-46C8CAE59A08}" type="presParOf" srcId="{91DCBC67-6CEB-4427-A054-B44E2BD4FC70}" destId="{3CAC3E7A-92B0-4133-AC94-8818A713C78C}" srcOrd="4" destOrd="0" presId="urn:microsoft.com/office/officeart/2005/8/layout/hProcess7"/>
    <dgm:cxn modelId="{2722E638-0124-4F2C-9B5F-00E78CD3AD28}" type="presParOf" srcId="{3CAC3E7A-92B0-4133-AC94-8818A713C78C}" destId="{0BDC6EBA-75F2-4795-A3B2-555F397A768E}" srcOrd="0" destOrd="0" presId="urn:microsoft.com/office/officeart/2005/8/layout/hProcess7"/>
    <dgm:cxn modelId="{DABE76B5-78A2-4B22-97F2-9CF39397E093}" type="presParOf" srcId="{3CAC3E7A-92B0-4133-AC94-8818A713C78C}" destId="{BA8721D2-8605-4931-A2C4-8E6C78146A00}" srcOrd="1" destOrd="0" presId="urn:microsoft.com/office/officeart/2005/8/layout/hProcess7"/>
    <dgm:cxn modelId="{A0237876-B95B-4F73-9CFF-B54F97939D49}" type="presParOf" srcId="{3CAC3E7A-92B0-4133-AC94-8818A713C78C}" destId="{222CABEC-B917-450D-8D40-7322389FD950}" srcOrd="2" destOrd="0" presId="urn:microsoft.com/office/officeart/2005/8/layout/hProcess7"/>
    <dgm:cxn modelId="{8D2BE835-FF09-417C-B42B-9399FBDBE12D}" type="presParOf" srcId="{91DCBC67-6CEB-4427-A054-B44E2BD4FC70}" destId="{B46ABF58-6F7C-498B-AB29-67A9ADFF7357}" srcOrd="5" destOrd="0" presId="urn:microsoft.com/office/officeart/2005/8/layout/hProcess7"/>
    <dgm:cxn modelId="{EC48E935-8CE1-4D52-AEC5-21791FE03408}" type="presParOf" srcId="{91DCBC67-6CEB-4427-A054-B44E2BD4FC70}" destId="{98CD95CB-BDE1-4AD7-AA3C-360AAADB98A4}" srcOrd="6" destOrd="0" presId="urn:microsoft.com/office/officeart/2005/8/layout/hProcess7"/>
    <dgm:cxn modelId="{5F468749-46C8-4F58-8953-B7AFB2254A43}" type="presParOf" srcId="{98CD95CB-BDE1-4AD7-AA3C-360AAADB98A4}" destId="{54CF2613-CF2D-4866-94A9-BEA461BA25BF}" srcOrd="0" destOrd="0" presId="urn:microsoft.com/office/officeart/2005/8/layout/hProcess7"/>
    <dgm:cxn modelId="{0A0C0B38-54A1-4815-A387-90DE8B03D2E6}" type="presParOf" srcId="{98CD95CB-BDE1-4AD7-AA3C-360AAADB98A4}" destId="{C33CCE08-2EB7-40FC-BFAF-F5747B585A77}" srcOrd="1" destOrd="0" presId="urn:microsoft.com/office/officeart/2005/8/layout/hProcess7"/>
    <dgm:cxn modelId="{B33B2D44-1F4D-4067-B138-0C66C875792C}" type="presParOf" srcId="{98CD95CB-BDE1-4AD7-AA3C-360AAADB98A4}" destId="{3F998AAE-D935-4AB6-9CFB-A3567284AD58}" srcOrd="2" destOrd="0" presId="urn:microsoft.com/office/officeart/2005/8/layout/hProcess7"/>
    <dgm:cxn modelId="{BC91272B-C61A-49D3-8E70-F095DE181AF0}" type="presParOf" srcId="{91DCBC67-6CEB-4427-A054-B44E2BD4FC70}" destId="{C6FB093D-F22D-48AE-8C5D-9023E320C1AE}" srcOrd="7" destOrd="0" presId="urn:microsoft.com/office/officeart/2005/8/layout/hProcess7"/>
    <dgm:cxn modelId="{C6F08078-9FF8-40A2-BC95-DE26D2FB34EB}" type="presParOf" srcId="{91DCBC67-6CEB-4427-A054-B44E2BD4FC70}" destId="{A4217998-41A0-49A3-ADC0-5C634F207965}" srcOrd="8" destOrd="0" presId="urn:microsoft.com/office/officeart/2005/8/layout/hProcess7"/>
    <dgm:cxn modelId="{19F4C3B6-7E1D-4BB3-93FE-5AAD79E0D819}" type="presParOf" srcId="{A4217998-41A0-49A3-ADC0-5C634F207965}" destId="{9F76DD04-D577-438E-84BE-A08A21730F2E}" srcOrd="0" destOrd="0" presId="urn:microsoft.com/office/officeart/2005/8/layout/hProcess7"/>
    <dgm:cxn modelId="{8C650858-F588-4BE6-B958-DF90C621FA40}" type="presParOf" srcId="{A4217998-41A0-49A3-ADC0-5C634F207965}" destId="{410A0EFB-B330-41C6-9544-A5ABA2C3C76F}" srcOrd="1" destOrd="0" presId="urn:microsoft.com/office/officeart/2005/8/layout/hProcess7"/>
    <dgm:cxn modelId="{779F97CF-A74A-4A9A-B87E-842A2D6DE565}" type="presParOf" srcId="{A4217998-41A0-49A3-ADC0-5C634F207965}" destId="{9E81E936-B888-41E0-B517-B0FA998C9106}" srcOrd="2" destOrd="0" presId="urn:microsoft.com/office/officeart/2005/8/layout/hProcess7"/>
    <dgm:cxn modelId="{3ED8D169-D777-48A9-9AAA-D024DF0D5A37}" type="presParOf" srcId="{91DCBC67-6CEB-4427-A054-B44E2BD4FC70}" destId="{E772E836-0D02-412C-9CA7-DE859FBA8AEA}" srcOrd="9" destOrd="0" presId="urn:microsoft.com/office/officeart/2005/8/layout/hProcess7"/>
    <dgm:cxn modelId="{92992D9C-414A-4804-BB16-C654043BBAD8}" type="presParOf" srcId="{91DCBC67-6CEB-4427-A054-B44E2BD4FC70}" destId="{F9585C54-8949-4922-AA6F-29D18B9C0328}" srcOrd="10" destOrd="0" presId="urn:microsoft.com/office/officeart/2005/8/layout/hProcess7"/>
    <dgm:cxn modelId="{A9833D4B-AF98-47B1-9811-8A95FF49BFFC}" type="presParOf" srcId="{F9585C54-8949-4922-AA6F-29D18B9C0328}" destId="{D09B32CD-F8C0-41EB-BD06-BCB0EEA58773}" srcOrd="0" destOrd="0" presId="urn:microsoft.com/office/officeart/2005/8/layout/hProcess7"/>
    <dgm:cxn modelId="{45F13C9B-22AE-46D7-B562-40FBBF08F8E3}" type="presParOf" srcId="{F9585C54-8949-4922-AA6F-29D18B9C0328}" destId="{1FF3C5B2-7BA2-4621-BD67-F290000EDFF7}" srcOrd="1" destOrd="0" presId="urn:microsoft.com/office/officeart/2005/8/layout/hProcess7"/>
    <dgm:cxn modelId="{D308DFF5-067D-48E8-864C-B89FC3CC524A}" type="presParOf" srcId="{F9585C54-8949-4922-AA6F-29D18B9C0328}" destId="{88D7AB7E-E61F-4346-A85C-4015BC7B7B89}" srcOrd="2" destOrd="0" presId="urn:microsoft.com/office/officeart/2005/8/layout/hProcess7"/>
    <dgm:cxn modelId="{9FB8DB8E-3964-44FF-84FF-85158E559726}" type="presParOf" srcId="{91DCBC67-6CEB-4427-A054-B44E2BD4FC70}" destId="{26A09E60-7A99-41A3-9008-766A2FC1B1B4}" srcOrd="11" destOrd="0" presId="urn:microsoft.com/office/officeart/2005/8/layout/hProcess7"/>
    <dgm:cxn modelId="{8AC42D6A-5BF9-44E8-9410-CB81E620329D}" type="presParOf" srcId="{91DCBC67-6CEB-4427-A054-B44E2BD4FC70}" destId="{E177898B-4D2C-4D73-BE18-2D85F680ACCE}" srcOrd="12" destOrd="0" presId="urn:microsoft.com/office/officeart/2005/8/layout/hProcess7"/>
    <dgm:cxn modelId="{22D11461-FAA8-4E75-B244-CB3D7C3E9CF0}" type="presParOf" srcId="{E177898B-4D2C-4D73-BE18-2D85F680ACCE}" destId="{6220EFA5-9A4F-4B9F-9DCD-CB4F94CF9AC2}" srcOrd="0" destOrd="0" presId="urn:microsoft.com/office/officeart/2005/8/layout/hProcess7"/>
    <dgm:cxn modelId="{42EE5D06-2DAE-41C5-B310-0E9CE8941D9F}" type="presParOf" srcId="{E177898B-4D2C-4D73-BE18-2D85F680ACCE}" destId="{D5729643-0F3E-4D6C-986A-566989C85176}" srcOrd="1" destOrd="0" presId="urn:microsoft.com/office/officeart/2005/8/layout/hProcess7"/>
    <dgm:cxn modelId="{B6948992-24B1-48F7-8105-27C0F8B327F2}" type="presParOf" srcId="{E177898B-4D2C-4D73-BE18-2D85F680ACCE}" destId="{3A100DB9-92B7-47D6-8B4D-52B98BA21D45}" srcOrd="2" destOrd="0" presId="urn:microsoft.com/office/officeart/2005/8/layout/hProcess7"/>
  </dgm:cxnLst>
  <dgm:bg>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8093E7D-72E2-469F-AD38-E195A6CB2294}"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zh-CN" altLang="en-US"/>
        </a:p>
      </dgm:t>
    </dgm:pt>
    <dgm:pt modelId="{893613D5-DE85-407F-B216-C92194E21B10}">
      <dgm:prSet phldrT="[文本]" custT="1"/>
      <dgm:spPr/>
      <dgm:t>
        <a:bodyPr/>
        <a:lstStyle/>
        <a:p>
          <a:r>
            <a:rPr lang="zh-CN" altLang="en-US" sz="1800"/>
            <a:t>软件工程关注于大型程序的构造</a:t>
          </a:r>
          <a:endParaRPr lang="zh-CN" altLang="en-US" sz="1800" dirty="0"/>
        </a:p>
      </dgm:t>
    </dgm:pt>
    <dgm:pt modelId="{8896E1D1-25BD-43BD-8A8B-D6EE239520C9}" type="parTrans" cxnId="{5C826EB7-54F4-4BFB-BB63-311091908095}">
      <dgm:prSet/>
      <dgm:spPr/>
      <dgm:t>
        <a:bodyPr/>
        <a:lstStyle/>
        <a:p>
          <a:endParaRPr lang="zh-CN" altLang="en-US"/>
        </a:p>
      </dgm:t>
    </dgm:pt>
    <dgm:pt modelId="{45A0ECF1-4573-45DA-9FA0-B181CC4CC582}" type="sibTrans" cxnId="{5C826EB7-54F4-4BFB-BB63-311091908095}">
      <dgm:prSet/>
      <dgm:spPr/>
      <dgm:t>
        <a:bodyPr/>
        <a:lstStyle/>
        <a:p>
          <a:endParaRPr lang="zh-CN" altLang="en-US"/>
        </a:p>
      </dgm:t>
    </dgm:pt>
    <dgm:pt modelId="{0E77F695-092A-4633-9249-8CE5D5AA43DF}">
      <dgm:prSet phldrT="[文本]" custT="1"/>
      <dgm:spPr/>
      <dgm:t>
        <a:bodyPr/>
        <a:lstStyle/>
        <a:p>
          <a:r>
            <a:rPr lang="zh-CN" altLang="en-US" sz="1800"/>
            <a:t>软件工程的中心课题是控制复杂性</a:t>
          </a:r>
          <a:endParaRPr lang="zh-CN" altLang="en-US" sz="1800" dirty="0"/>
        </a:p>
      </dgm:t>
    </dgm:pt>
    <dgm:pt modelId="{C8AB02A5-257C-4A82-BD73-7B1E29257A9F}" type="parTrans" cxnId="{DA0650BA-2450-4B74-A01F-336BFD9CADEC}">
      <dgm:prSet/>
      <dgm:spPr/>
      <dgm:t>
        <a:bodyPr/>
        <a:lstStyle/>
        <a:p>
          <a:endParaRPr lang="zh-CN" altLang="en-US"/>
        </a:p>
      </dgm:t>
    </dgm:pt>
    <dgm:pt modelId="{4D934B84-7468-482B-8CAD-A5282EEAB222}" type="sibTrans" cxnId="{DA0650BA-2450-4B74-A01F-336BFD9CADEC}">
      <dgm:prSet/>
      <dgm:spPr/>
      <dgm:t>
        <a:bodyPr/>
        <a:lstStyle/>
        <a:p>
          <a:endParaRPr lang="zh-CN" altLang="en-US"/>
        </a:p>
      </dgm:t>
    </dgm:pt>
    <dgm:pt modelId="{2332ECA6-8F5E-4F3A-9A27-062ABEC60810}">
      <dgm:prSet phldrT="[文本]" custT="1"/>
      <dgm:spPr/>
      <dgm:t>
        <a:bodyPr/>
        <a:lstStyle/>
        <a:p>
          <a:r>
            <a:rPr lang="zh-CN" altLang="en-US" sz="1800"/>
            <a:t>软件经常变化</a:t>
          </a:r>
          <a:endParaRPr lang="zh-CN" altLang="en-US" sz="1800" dirty="0"/>
        </a:p>
      </dgm:t>
    </dgm:pt>
    <dgm:pt modelId="{3D834634-C1D9-444E-BF48-0790AE39DAA1}" type="parTrans" cxnId="{A2ACAF0D-8C98-4E1D-83AF-4A63580D16EE}">
      <dgm:prSet/>
      <dgm:spPr/>
      <dgm:t>
        <a:bodyPr/>
        <a:lstStyle/>
        <a:p>
          <a:endParaRPr lang="zh-CN" altLang="en-US"/>
        </a:p>
      </dgm:t>
    </dgm:pt>
    <dgm:pt modelId="{44786B1D-F429-4F75-85BC-D106C18B2E51}" type="sibTrans" cxnId="{A2ACAF0D-8C98-4E1D-83AF-4A63580D16EE}">
      <dgm:prSet/>
      <dgm:spPr/>
      <dgm:t>
        <a:bodyPr/>
        <a:lstStyle/>
        <a:p>
          <a:endParaRPr lang="zh-CN" altLang="en-US"/>
        </a:p>
      </dgm:t>
    </dgm:pt>
    <dgm:pt modelId="{FA65A191-E448-4681-A474-3055221B9BCC}">
      <dgm:prSet phldrT="[文本]" custT="1"/>
      <dgm:spPr/>
      <dgm:t>
        <a:bodyPr/>
        <a:lstStyle/>
        <a:p>
          <a:r>
            <a:rPr lang="zh-CN" altLang="en-US" sz="1800"/>
            <a:t>必须有效地支持它的用户</a:t>
          </a:r>
          <a:endParaRPr lang="zh-CN" altLang="en-US" sz="1800" dirty="0"/>
        </a:p>
      </dgm:t>
    </dgm:pt>
    <dgm:pt modelId="{FA26E1A8-3050-48DF-A913-503DB511467B}" type="parTrans" cxnId="{009F0012-504A-4E7F-8A9D-C172805E78F2}">
      <dgm:prSet/>
      <dgm:spPr/>
      <dgm:t>
        <a:bodyPr/>
        <a:lstStyle/>
        <a:p>
          <a:endParaRPr lang="zh-CN" altLang="en-US"/>
        </a:p>
      </dgm:t>
    </dgm:pt>
    <dgm:pt modelId="{E29D1E1C-712F-4359-8AFE-A46DEF5721AC}" type="sibTrans" cxnId="{009F0012-504A-4E7F-8A9D-C172805E78F2}">
      <dgm:prSet/>
      <dgm:spPr/>
      <dgm:t>
        <a:bodyPr/>
        <a:lstStyle/>
        <a:p>
          <a:endParaRPr lang="zh-CN" altLang="en-US"/>
        </a:p>
      </dgm:t>
    </dgm:pt>
    <dgm:pt modelId="{9A02DFF9-72F5-4DE8-9CFE-FA4439AE892C}">
      <dgm:prSet phldrT="[文本]" custT="1"/>
      <dgm:spPr/>
      <dgm:t>
        <a:bodyPr/>
        <a:lstStyle/>
        <a:p>
          <a:r>
            <a:rPr lang="zh-CN" altLang="en-US" sz="1800"/>
            <a:t>开发软件的效率非常重要</a:t>
          </a:r>
          <a:endParaRPr lang="zh-CN" altLang="en-US" sz="1800" dirty="0"/>
        </a:p>
      </dgm:t>
    </dgm:pt>
    <dgm:pt modelId="{2ABAC83E-72D4-4C1F-A5D8-BEF6BA7E3D91}" type="parTrans" cxnId="{B51D27AD-1285-4322-A2EF-129B57F9F790}">
      <dgm:prSet/>
      <dgm:spPr/>
      <dgm:t>
        <a:bodyPr/>
        <a:lstStyle/>
        <a:p>
          <a:endParaRPr lang="zh-CN" altLang="en-US"/>
        </a:p>
      </dgm:t>
    </dgm:pt>
    <dgm:pt modelId="{96AC31D9-5AF0-47F5-BD87-C0C74540F3A8}" type="sibTrans" cxnId="{B51D27AD-1285-4322-A2EF-129B57F9F790}">
      <dgm:prSet/>
      <dgm:spPr/>
      <dgm:t>
        <a:bodyPr/>
        <a:lstStyle/>
        <a:p>
          <a:endParaRPr lang="zh-CN" altLang="en-US"/>
        </a:p>
      </dgm:t>
    </dgm:pt>
    <dgm:pt modelId="{41E1A765-E429-4C13-A543-C0C33787D7B6}">
      <dgm:prSet phldrT="[文本]" custT="1"/>
      <dgm:spPr/>
      <dgm:t>
        <a:bodyPr/>
        <a:lstStyle/>
        <a:p>
          <a:r>
            <a:rPr lang="zh-CN" altLang="en-US" sz="1800"/>
            <a:t>和谐地合作是开发软件的关键</a:t>
          </a:r>
          <a:endParaRPr lang="zh-CN" altLang="en-US" sz="1800" dirty="0"/>
        </a:p>
      </dgm:t>
    </dgm:pt>
    <dgm:pt modelId="{0C313F76-B21A-482B-BF23-F0BB504E6CAC}" type="parTrans" cxnId="{0BDF6925-B090-484B-BF75-AE64215355FB}">
      <dgm:prSet/>
      <dgm:spPr/>
      <dgm:t>
        <a:bodyPr/>
        <a:lstStyle/>
        <a:p>
          <a:endParaRPr lang="zh-CN" altLang="en-US"/>
        </a:p>
      </dgm:t>
    </dgm:pt>
    <dgm:pt modelId="{CCA518DA-8ADA-408C-B241-3B21225F2CEA}" type="sibTrans" cxnId="{0BDF6925-B090-484B-BF75-AE64215355FB}">
      <dgm:prSet/>
      <dgm:spPr/>
      <dgm:t>
        <a:bodyPr/>
        <a:lstStyle/>
        <a:p>
          <a:endParaRPr lang="zh-CN" altLang="en-US"/>
        </a:p>
      </dgm:t>
    </dgm:pt>
    <dgm:pt modelId="{8855E401-21F6-49DE-965D-C4765BEF879F}">
      <dgm:prSet phldrT="[文本]" custT="1"/>
      <dgm:spPr/>
      <dgm:t>
        <a:bodyPr/>
        <a:lstStyle/>
        <a:p>
          <a:r>
            <a:rPr lang="zh-CN" altLang="en-US" sz="1800" dirty="0"/>
            <a:t>两种背景的人创造产品这个特性与前两个特性紧密相关</a:t>
          </a:r>
        </a:p>
      </dgm:t>
    </dgm:pt>
    <dgm:pt modelId="{EAE2458E-CD23-48F2-97C0-AB7F302E068A}" type="parTrans" cxnId="{77287110-690D-4CE0-BEE4-BF52327E02D0}">
      <dgm:prSet/>
      <dgm:spPr/>
      <dgm:t>
        <a:bodyPr/>
        <a:lstStyle/>
        <a:p>
          <a:endParaRPr lang="zh-CN" altLang="en-US"/>
        </a:p>
      </dgm:t>
    </dgm:pt>
    <dgm:pt modelId="{69BDB185-547F-40E9-AA2C-AECB55B0FA45}" type="sibTrans" cxnId="{77287110-690D-4CE0-BEE4-BF52327E02D0}">
      <dgm:prSet/>
      <dgm:spPr/>
      <dgm:t>
        <a:bodyPr/>
        <a:lstStyle/>
        <a:p>
          <a:endParaRPr lang="zh-CN" altLang="en-US"/>
        </a:p>
      </dgm:t>
    </dgm:pt>
    <dgm:pt modelId="{D235DD8F-B3B5-47B8-948C-D60CEF8DBF57}" type="pres">
      <dgm:prSet presAssocID="{A8093E7D-72E2-469F-AD38-E195A6CB2294}" presName="linear" presStyleCnt="0">
        <dgm:presLayoutVars>
          <dgm:dir/>
          <dgm:animLvl val="lvl"/>
          <dgm:resizeHandles val="exact"/>
        </dgm:presLayoutVars>
      </dgm:prSet>
      <dgm:spPr/>
    </dgm:pt>
    <dgm:pt modelId="{A493F55B-06CE-47C3-A13F-9BAE78E53102}" type="pres">
      <dgm:prSet presAssocID="{893613D5-DE85-407F-B216-C92194E21B10}" presName="parentLin" presStyleCnt="0"/>
      <dgm:spPr/>
    </dgm:pt>
    <dgm:pt modelId="{787C6EE1-56A1-4212-B3AD-02A8D00C6834}" type="pres">
      <dgm:prSet presAssocID="{893613D5-DE85-407F-B216-C92194E21B10}" presName="parentLeftMargin" presStyleLbl="node1" presStyleIdx="0" presStyleCnt="7"/>
      <dgm:spPr/>
    </dgm:pt>
    <dgm:pt modelId="{7FBB601F-231A-4F93-AA47-F369C36A6E25}" type="pres">
      <dgm:prSet presAssocID="{893613D5-DE85-407F-B216-C92194E21B10}" presName="parentText" presStyleLbl="node1" presStyleIdx="0" presStyleCnt="7">
        <dgm:presLayoutVars>
          <dgm:chMax val="0"/>
          <dgm:bulletEnabled val="1"/>
        </dgm:presLayoutVars>
      </dgm:prSet>
      <dgm:spPr/>
    </dgm:pt>
    <dgm:pt modelId="{6A8D621E-5602-4760-996A-C20A89BFA18C}" type="pres">
      <dgm:prSet presAssocID="{893613D5-DE85-407F-B216-C92194E21B10}" presName="negativeSpace" presStyleCnt="0"/>
      <dgm:spPr/>
    </dgm:pt>
    <dgm:pt modelId="{8C311B6F-26F2-4023-AB98-895867431223}" type="pres">
      <dgm:prSet presAssocID="{893613D5-DE85-407F-B216-C92194E21B10}" presName="childText" presStyleLbl="conFgAcc1" presStyleIdx="0" presStyleCnt="7">
        <dgm:presLayoutVars>
          <dgm:bulletEnabled val="1"/>
        </dgm:presLayoutVars>
      </dgm:prSet>
      <dgm:spPr/>
    </dgm:pt>
    <dgm:pt modelId="{FD139902-3B73-4EF5-8FFE-E5EEC1525C49}" type="pres">
      <dgm:prSet presAssocID="{45A0ECF1-4573-45DA-9FA0-B181CC4CC582}" presName="spaceBetweenRectangles" presStyleCnt="0"/>
      <dgm:spPr/>
    </dgm:pt>
    <dgm:pt modelId="{AA116C8A-7F24-4797-94F4-4B0324267609}" type="pres">
      <dgm:prSet presAssocID="{0E77F695-092A-4633-9249-8CE5D5AA43DF}" presName="parentLin" presStyleCnt="0"/>
      <dgm:spPr/>
    </dgm:pt>
    <dgm:pt modelId="{5B16B0DA-6AED-41BF-BF51-607CF2DA3F79}" type="pres">
      <dgm:prSet presAssocID="{0E77F695-092A-4633-9249-8CE5D5AA43DF}" presName="parentLeftMargin" presStyleLbl="node1" presStyleIdx="0" presStyleCnt="7"/>
      <dgm:spPr/>
    </dgm:pt>
    <dgm:pt modelId="{0F5DC670-EAE8-4CC8-9BC9-F42CF6419799}" type="pres">
      <dgm:prSet presAssocID="{0E77F695-092A-4633-9249-8CE5D5AA43DF}" presName="parentText" presStyleLbl="node1" presStyleIdx="1" presStyleCnt="7">
        <dgm:presLayoutVars>
          <dgm:chMax val="0"/>
          <dgm:bulletEnabled val="1"/>
        </dgm:presLayoutVars>
      </dgm:prSet>
      <dgm:spPr/>
    </dgm:pt>
    <dgm:pt modelId="{02798272-13F2-477B-BEE5-8E0134720BF4}" type="pres">
      <dgm:prSet presAssocID="{0E77F695-092A-4633-9249-8CE5D5AA43DF}" presName="negativeSpace" presStyleCnt="0"/>
      <dgm:spPr/>
    </dgm:pt>
    <dgm:pt modelId="{B210E9C6-A884-4FE1-BCBA-498078D4C67A}" type="pres">
      <dgm:prSet presAssocID="{0E77F695-092A-4633-9249-8CE5D5AA43DF}" presName="childText" presStyleLbl="conFgAcc1" presStyleIdx="1" presStyleCnt="7">
        <dgm:presLayoutVars>
          <dgm:bulletEnabled val="1"/>
        </dgm:presLayoutVars>
      </dgm:prSet>
      <dgm:spPr/>
    </dgm:pt>
    <dgm:pt modelId="{3E67455A-6ABD-465E-A82E-4D3FF110C85D}" type="pres">
      <dgm:prSet presAssocID="{4D934B84-7468-482B-8CAD-A5282EEAB222}" presName="spaceBetweenRectangles" presStyleCnt="0"/>
      <dgm:spPr/>
    </dgm:pt>
    <dgm:pt modelId="{DBF23079-3277-4E78-8337-0D4E62AF5B78}" type="pres">
      <dgm:prSet presAssocID="{2332ECA6-8F5E-4F3A-9A27-062ABEC60810}" presName="parentLin" presStyleCnt="0"/>
      <dgm:spPr/>
    </dgm:pt>
    <dgm:pt modelId="{8043515F-EF42-418B-A71C-098D98124D11}" type="pres">
      <dgm:prSet presAssocID="{2332ECA6-8F5E-4F3A-9A27-062ABEC60810}" presName="parentLeftMargin" presStyleLbl="node1" presStyleIdx="1" presStyleCnt="7"/>
      <dgm:spPr/>
    </dgm:pt>
    <dgm:pt modelId="{D42E587D-3EA7-4843-AFA6-222C414348C5}" type="pres">
      <dgm:prSet presAssocID="{2332ECA6-8F5E-4F3A-9A27-062ABEC60810}" presName="parentText" presStyleLbl="node1" presStyleIdx="2" presStyleCnt="7">
        <dgm:presLayoutVars>
          <dgm:chMax val="0"/>
          <dgm:bulletEnabled val="1"/>
        </dgm:presLayoutVars>
      </dgm:prSet>
      <dgm:spPr/>
    </dgm:pt>
    <dgm:pt modelId="{7E7150B7-0DF1-4A3E-BD9A-E5068C76B305}" type="pres">
      <dgm:prSet presAssocID="{2332ECA6-8F5E-4F3A-9A27-062ABEC60810}" presName="negativeSpace" presStyleCnt="0"/>
      <dgm:spPr/>
    </dgm:pt>
    <dgm:pt modelId="{8C56A8EE-F841-4692-8AC7-363875350A1C}" type="pres">
      <dgm:prSet presAssocID="{2332ECA6-8F5E-4F3A-9A27-062ABEC60810}" presName="childText" presStyleLbl="conFgAcc1" presStyleIdx="2" presStyleCnt="7">
        <dgm:presLayoutVars>
          <dgm:bulletEnabled val="1"/>
        </dgm:presLayoutVars>
      </dgm:prSet>
      <dgm:spPr/>
    </dgm:pt>
    <dgm:pt modelId="{839E7AB8-239F-4BEC-B9C3-74FFAFEA9D8D}" type="pres">
      <dgm:prSet presAssocID="{44786B1D-F429-4F75-85BC-D106C18B2E51}" presName="spaceBetweenRectangles" presStyleCnt="0"/>
      <dgm:spPr/>
    </dgm:pt>
    <dgm:pt modelId="{D4CAEC3A-BF49-4F56-8967-15CD2CBF619E}" type="pres">
      <dgm:prSet presAssocID="{9A02DFF9-72F5-4DE8-9CFE-FA4439AE892C}" presName="parentLin" presStyleCnt="0"/>
      <dgm:spPr/>
    </dgm:pt>
    <dgm:pt modelId="{2FC827A2-6066-4D98-8A25-C614FDED5E04}" type="pres">
      <dgm:prSet presAssocID="{9A02DFF9-72F5-4DE8-9CFE-FA4439AE892C}" presName="parentLeftMargin" presStyleLbl="node1" presStyleIdx="2" presStyleCnt="7"/>
      <dgm:spPr/>
    </dgm:pt>
    <dgm:pt modelId="{670749B7-8F70-4B19-AF42-E8B76911F258}" type="pres">
      <dgm:prSet presAssocID="{9A02DFF9-72F5-4DE8-9CFE-FA4439AE892C}" presName="parentText" presStyleLbl="node1" presStyleIdx="3" presStyleCnt="7">
        <dgm:presLayoutVars>
          <dgm:chMax val="0"/>
          <dgm:bulletEnabled val="1"/>
        </dgm:presLayoutVars>
      </dgm:prSet>
      <dgm:spPr/>
    </dgm:pt>
    <dgm:pt modelId="{A2993F0E-54BC-4208-9968-51777FACC9BA}" type="pres">
      <dgm:prSet presAssocID="{9A02DFF9-72F5-4DE8-9CFE-FA4439AE892C}" presName="negativeSpace" presStyleCnt="0"/>
      <dgm:spPr/>
    </dgm:pt>
    <dgm:pt modelId="{29ECCE60-0C8C-45A3-896A-0FCA6E731E2C}" type="pres">
      <dgm:prSet presAssocID="{9A02DFF9-72F5-4DE8-9CFE-FA4439AE892C}" presName="childText" presStyleLbl="conFgAcc1" presStyleIdx="3" presStyleCnt="7">
        <dgm:presLayoutVars>
          <dgm:bulletEnabled val="1"/>
        </dgm:presLayoutVars>
      </dgm:prSet>
      <dgm:spPr/>
    </dgm:pt>
    <dgm:pt modelId="{D3D4B502-78B4-45E9-BC42-0B4813534ED6}" type="pres">
      <dgm:prSet presAssocID="{96AC31D9-5AF0-47F5-BD87-C0C74540F3A8}" presName="spaceBetweenRectangles" presStyleCnt="0"/>
      <dgm:spPr/>
    </dgm:pt>
    <dgm:pt modelId="{1B3B9CCC-8EF5-4CBD-A6CD-70A8AB3CF8D7}" type="pres">
      <dgm:prSet presAssocID="{41E1A765-E429-4C13-A543-C0C33787D7B6}" presName="parentLin" presStyleCnt="0"/>
      <dgm:spPr/>
    </dgm:pt>
    <dgm:pt modelId="{DE25FAB9-6568-4ED8-8913-989975BDC555}" type="pres">
      <dgm:prSet presAssocID="{41E1A765-E429-4C13-A543-C0C33787D7B6}" presName="parentLeftMargin" presStyleLbl="node1" presStyleIdx="3" presStyleCnt="7"/>
      <dgm:spPr/>
    </dgm:pt>
    <dgm:pt modelId="{08D91DA3-0689-4947-AB01-6512F16DBA7D}" type="pres">
      <dgm:prSet presAssocID="{41E1A765-E429-4C13-A543-C0C33787D7B6}" presName="parentText" presStyleLbl="node1" presStyleIdx="4" presStyleCnt="7">
        <dgm:presLayoutVars>
          <dgm:chMax val="0"/>
          <dgm:bulletEnabled val="1"/>
        </dgm:presLayoutVars>
      </dgm:prSet>
      <dgm:spPr/>
    </dgm:pt>
    <dgm:pt modelId="{D022404A-C911-457B-B705-F3C776B3BB28}" type="pres">
      <dgm:prSet presAssocID="{41E1A765-E429-4C13-A543-C0C33787D7B6}" presName="negativeSpace" presStyleCnt="0"/>
      <dgm:spPr/>
    </dgm:pt>
    <dgm:pt modelId="{3A6E8B2B-698B-4684-9086-7322BA4B0410}" type="pres">
      <dgm:prSet presAssocID="{41E1A765-E429-4C13-A543-C0C33787D7B6}" presName="childText" presStyleLbl="conFgAcc1" presStyleIdx="4" presStyleCnt="7">
        <dgm:presLayoutVars>
          <dgm:bulletEnabled val="1"/>
        </dgm:presLayoutVars>
      </dgm:prSet>
      <dgm:spPr/>
    </dgm:pt>
    <dgm:pt modelId="{C34B7203-01FE-41C2-A1BE-A2C5A4D4ED1D}" type="pres">
      <dgm:prSet presAssocID="{CCA518DA-8ADA-408C-B241-3B21225F2CEA}" presName="spaceBetweenRectangles" presStyleCnt="0"/>
      <dgm:spPr/>
    </dgm:pt>
    <dgm:pt modelId="{D5D02BF7-E702-4CF0-B30B-85498CD3C089}" type="pres">
      <dgm:prSet presAssocID="{FA65A191-E448-4681-A474-3055221B9BCC}" presName="parentLin" presStyleCnt="0"/>
      <dgm:spPr/>
    </dgm:pt>
    <dgm:pt modelId="{2E9EA71B-B115-4435-A8B4-391264E4E4DB}" type="pres">
      <dgm:prSet presAssocID="{FA65A191-E448-4681-A474-3055221B9BCC}" presName="parentLeftMargin" presStyleLbl="node1" presStyleIdx="4" presStyleCnt="7"/>
      <dgm:spPr/>
    </dgm:pt>
    <dgm:pt modelId="{295E4C56-E244-49C1-AF95-CDBDB4A62C1E}" type="pres">
      <dgm:prSet presAssocID="{FA65A191-E448-4681-A474-3055221B9BCC}" presName="parentText" presStyleLbl="node1" presStyleIdx="5" presStyleCnt="7">
        <dgm:presLayoutVars>
          <dgm:chMax val="0"/>
          <dgm:bulletEnabled val="1"/>
        </dgm:presLayoutVars>
      </dgm:prSet>
      <dgm:spPr/>
    </dgm:pt>
    <dgm:pt modelId="{507C4024-C4DD-48E5-AD23-5D8420D6D034}" type="pres">
      <dgm:prSet presAssocID="{FA65A191-E448-4681-A474-3055221B9BCC}" presName="negativeSpace" presStyleCnt="0"/>
      <dgm:spPr/>
    </dgm:pt>
    <dgm:pt modelId="{93F7EC4B-BF0A-425B-8C02-BBA0C30F72A0}" type="pres">
      <dgm:prSet presAssocID="{FA65A191-E448-4681-A474-3055221B9BCC}" presName="childText" presStyleLbl="conFgAcc1" presStyleIdx="5" presStyleCnt="7">
        <dgm:presLayoutVars>
          <dgm:bulletEnabled val="1"/>
        </dgm:presLayoutVars>
      </dgm:prSet>
      <dgm:spPr/>
    </dgm:pt>
    <dgm:pt modelId="{D7022A97-4AA4-46C9-8B35-EFDF91A38A6A}" type="pres">
      <dgm:prSet presAssocID="{E29D1E1C-712F-4359-8AFE-A46DEF5721AC}" presName="spaceBetweenRectangles" presStyleCnt="0"/>
      <dgm:spPr/>
    </dgm:pt>
    <dgm:pt modelId="{A41E938B-218D-44CC-B69D-AE6B2A5E28FF}" type="pres">
      <dgm:prSet presAssocID="{8855E401-21F6-49DE-965D-C4765BEF879F}" presName="parentLin" presStyleCnt="0"/>
      <dgm:spPr/>
    </dgm:pt>
    <dgm:pt modelId="{814E8494-C557-4EDA-9600-7F488B4C9F27}" type="pres">
      <dgm:prSet presAssocID="{8855E401-21F6-49DE-965D-C4765BEF879F}" presName="parentLeftMargin" presStyleLbl="node1" presStyleIdx="5" presStyleCnt="7"/>
      <dgm:spPr/>
    </dgm:pt>
    <dgm:pt modelId="{3DD5D1FF-BDBA-4E3F-B591-AA3E8C8259A1}" type="pres">
      <dgm:prSet presAssocID="{8855E401-21F6-49DE-965D-C4765BEF879F}" presName="parentText" presStyleLbl="node1" presStyleIdx="6" presStyleCnt="7">
        <dgm:presLayoutVars>
          <dgm:chMax val="0"/>
          <dgm:bulletEnabled val="1"/>
        </dgm:presLayoutVars>
      </dgm:prSet>
      <dgm:spPr/>
    </dgm:pt>
    <dgm:pt modelId="{F6F630B2-1F15-43A0-B214-FE5C14142B2D}" type="pres">
      <dgm:prSet presAssocID="{8855E401-21F6-49DE-965D-C4765BEF879F}" presName="negativeSpace" presStyleCnt="0"/>
      <dgm:spPr/>
    </dgm:pt>
    <dgm:pt modelId="{97DE0F63-DC63-46CC-9C0B-328313469902}" type="pres">
      <dgm:prSet presAssocID="{8855E401-21F6-49DE-965D-C4765BEF879F}" presName="childText" presStyleLbl="conFgAcc1" presStyleIdx="6" presStyleCnt="7">
        <dgm:presLayoutVars>
          <dgm:bulletEnabled val="1"/>
        </dgm:presLayoutVars>
      </dgm:prSet>
      <dgm:spPr/>
    </dgm:pt>
  </dgm:ptLst>
  <dgm:cxnLst>
    <dgm:cxn modelId="{A2ACAF0D-8C98-4E1D-83AF-4A63580D16EE}" srcId="{A8093E7D-72E2-469F-AD38-E195A6CB2294}" destId="{2332ECA6-8F5E-4F3A-9A27-062ABEC60810}" srcOrd="2" destOrd="0" parTransId="{3D834634-C1D9-444E-BF48-0790AE39DAA1}" sibTransId="{44786B1D-F429-4F75-85BC-D106C18B2E51}"/>
    <dgm:cxn modelId="{77287110-690D-4CE0-BEE4-BF52327E02D0}" srcId="{A8093E7D-72E2-469F-AD38-E195A6CB2294}" destId="{8855E401-21F6-49DE-965D-C4765BEF879F}" srcOrd="6" destOrd="0" parTransId="{EAE2458E-CD23-48F2-97C0-AB7F302E068A}" sibTransId="{69BDB185-547F-40E9-AA2C-AECB55B0FA45}"/>
    <dgm:cxn modelId="{009F0012-504A-4E7F-8A9D-C172805E78F2}" srcId="{A8093E7D-72E2-469F-AD38-E195A6CB2294}" destId="{FA65A191-E448-4681-A474-3055221B9BCC}" srcOrd="5" destOrd="0" parTransId="{FA26E1A8-3050-48DF-A913-503DB511467B}" sibTransId="{E29D1E1C-712F-4359-8AFE-A46DEF5721AC}"/>
    <dgm:cxn modelId="{2B135C23-520A-43BF-8C07-51DD4468E353}" type="presOf" srcId="{893613D5-DE85-407F-B216-C92194E21B10}" destId="{7FBB601F-231A-4F93-AA47-F369C36A6E25}" srcOrd="1" destOrd="0" presId="urn:microsoft.com/office/officeart/2005/8/layout/list1"/>
    <dgm:cxn modelId="{0BDF6925-B090-484B-BF75-AE64215355FB}" srcId="{A8093E7D-72E2-469F-AD38-E195A6CB2294}" destId="{41E1A765-E429-4C13-A543-C0C33787D7B6}" srcOrd="4" destOrd="0" parTransId="{0C313F76-B21A-482B-BF23-F0BB504E6CAC}" sibTransId="{CCA518DA-8ADA-408C-B241-3B21225F2CEA}"/>
    <dgm:cxn modelId="{3CA8D527-67CD-4245-8330-EBEC3062E5F4}" type="presOf" srcId="{893613D5-DE85-407F-B216-C92194E21B10}" destId="{787C6EE1-56A1-4212-B3AD-02A8D00C6834}" srcOrd="0" destOrd="0" presId="urn:microsoft.com/office/officeart/2005/8/layout/list1"/>
    <dgm:cxn modelId="{A973F231-6D5E-4820-9A4A-257F745CFACE}" type="presOf" srcId="{0E77F695-092A-4633-9249-8CE5D5AA43DF}" destId="{0F5DC670-EAE8-4CC8-9BC9-F42CF6419799}" srcOrd="1" destOrd="0" presId="urn:microsoft.com/office/officeart/2005/8/layout/list1"/>
    <dgm:cxn modelId="{FDA41469-503B-4F18-8077-BC651CFD1F1F}" type="presOf" srcId="{9A02DFF9-72F5-4DE8-9CFE-FA4439AE892C}" destId="{2FC827A2-6066-4D98-8A25-C614FDED5E04}" srcOrd="0" destOrd="0" presId="urn:microsoft.com/office/officeart/2005/8/layout/list1"/>
    <dgm:cxn modelId="{F1D59978-4706-4C8E-A167-5FB112EEC203}" type="presOf" srcId="{2332ECA6-8F5E-4F3A-9A27-062ABEC60810}" destId="{8043515F-EF42-418B-A71C-098D98124D11}" srcOrd="0" destOrd="0" presId="urn:microsoft.com/office/officeart/2005/8/layout/list1"/>
    <dgm:cxn modelId="{E811E591-AEA7-4C4D-A426-EE27481DD17A}" type="presOf" srcId="{A8093E7D-72E2-469F-AD38-E195A6CB2294}" destId="{D235DD8F-B3B5-47B8-948C-D60CEF8DBF57}" srcOrd="0" destOrd="0" presId="urn:microsoft.com/office/officeart/2005/8/layout/list1"/>
    <dgm:cxn modelId="{B51D27AD-1285-4322-A2EF-129B57F9F790}" srcId="{A8093E7D-72E2-469F-AD38-E195A6CB2294}" destId="{9A02DFF9-72F5-4DE8-9CFE-FA4439AE892C}" srcOrd="3" destOrd="0" parTransId="{2ABAC83E-72D4-4C1F-A5D8-BEF6BA7E3D91}" sibTransId="{96AC31D9-5AF0-47F5-BD87-C0C74540F3A8}"/>
    <dgm:cxn modelId="{5C826EB7-54F4-4BFB-BB63-311091908095}" srcId="{A8093E7D-72E2-469F-AD38-E195A6CB2294}" destId="{893613D5-DE85-407F-B216-C92194E21B10}" srcOrd="0" destOrd="0" parTransId="{8896E1D1-25BD-43BD-8A8B-D6EE239520C9}" sibTransId="{45A0ECF1-4573-45DA-9FA0-B181CC4CC582}"/>
    <dgm:cxn modelId="{24F84CB8-00CC-4553-B1CD-E9CCDB8A4457}" type="presOf" srcId="{FA65A191-E448-4681-A474-3055221B9BCC}" destId="{2E9EA71B-B115-4435-A8B4-391264E4E4DB}" srcOrd="0" destOrd="0" presId="urn:microsoft.com/office/officeart/2005/8/layout/list1"/>
    <dgm:cxn modelId="{DA0650BA-2450-4B74-A01F-336BFD9CADEC}" srcId="{A8093E7D-72E2-469F-AD38-E195A6CB2294}" destId="{0E77F695-092A-4633-9249-8CE5D5AA43DF}" srcOrd="1" destOrd="0" parTransId="{C8AB02A5-257C-4A82-BD73-7B1E29257A9F}" sibTransId="{4D934B84-7468-482B-8CAD-A5282EEAB222}"/>
    <dgm:cxn modelId="{B5CB33BB-52C4-46FE-9D70-524C5BD8D437}" type="presOf" srcId="{2332ECA6-8F5E-4F3A-9A27-062ABEC60810}" destId="{D42E587D-3EA7-4843-AFA6-222C414348C5}" srcOrd="1" destOrd="0" presId="urn:microsoft.com/office/officeart/2005/8/layout/list1"/>
    <dgm:cxn modelId="{A0C854C0-87FD-4323-AEAD-0AD309BFA276}" type="presOf" srcId="{0E77F695-092A-4633-9249-8CE5D5AA43DF}" destId="{5B16B0DA-6AED-41BF-BF51-607CF2DA3F79}" srcOrd="0" destOrd="0" presId="urn:microsoft.com/office/officeart/2005/8/layout/list1"/>
    <dgm:cxn modelId="{E5B7CFD3-05A3-42BF-A8AA-E7B3633AF654}" type="presOf" srcId="{8855E401-21F6-49DE-965D-C4765BEF879F}" destId="{3DD5D1FF-BDBA-4E3F-B591-AA3E8C8259A1}" srcOrd="1" destOrd="0" presId="urn:microsoft.com/office/officeart/2005/8/layout/list1"/>
    <dgm:cxn modelId="{FC4E1BDD-DA42-47DE-8A9F-F35F0DAD93B4}" type="presOf" srcId="{8855E401-21F6-49DE-965D-C4765BEF879F}" destId="{814E8494-C557-4EDA-9600-7F488B4C9F27}" srcOrd="0" destOrd="0" presId="urn:microsoft.com/office/officeart/2005/8/layout/list1"/>
    <dgm:cxn modelId="{6C07E8DE-E449-4F46-AACC-873A9E833B5D}" type="presOf" srcId="{41E1A765-E429-4C13-A543-C0C33787D7B6}" destId="{08D91DA3-0689-4947-AB01-6512F16DBA7D}" srcOrd="1" destOrd="0" presId="urn:microsoft.com/office/officeart/2005/8/layout/list1"/>
    <dgm:cxn modelId="{AA9FDEE2-6B03-4069-A5E4-155DC218B442}" type="presOf" srcId="{9A02DFF9-72F5-4DE8-9CFE-FA4439AE892C}" destId="{670749B7-8F70-4B19-AF42-E8B76911F258}" srcOrd="1" destOrd="0" presId="urn:microsoft.com/office/officeart/2005/8/layout/list1"/>
    <dgm:cxn modelId="{21D34CE5-E054-414C-946A-7F7C783158D0}" type="presOf" srcId="{FA65A191-E448-4681-A474-3055221B9BCC}" destId="{295E4C56-E244-49C1-AF95-CDBDB4A62C1E}" srcOrd="1" destOrd="0" presId="urn:microsoft.com/office/officeart/2005/8/layout/list1"/>
    <dgm:cxn modelId="{DBD32BEF-8EE8-49C0-86BF-3A1A170D994F}" type="presOf" srcId="{41E1A765-E429-4C13-A543-C0C33787D7B6}" destId="{DE25FAB9-6568-4ED8-8913-989975BDC555}" srcOrd="0" destOrd="0" presId="urn:microsoft.com/office/officeart/2005/8/layout/list1"/>
    <dgm:cxn modelId="{AD9C8FAF-7531-41F9-B758-98653A5967C2}" type="presParOf" srcId="{D235DD8F-B3B5-47B8-948C-D60CEF8DBF57}" destId="{A493F55B-06CE-47C3-A13F-9BAE78E53102}" srcOrd="0" destOrd="0" presId="urn:microsoft.com/office/officeart/2005/8/layout/list1"/>
    <dgm:cxn modelId="{56CAF096-798C-4AB8-AA19-08A3300C3EA3}" type="presParOf" srcId="{A493F55B-06CE-47C3-A13F-9BAE78E53102}" destId="{787C6EE1-56A1-4212-B3AD-02A8D00C6834}" srcOrd="0" destOrd="0" presId="urn:microsoft.com/office/officeart/2005/8/layout/list1"/>
    <dgm:cxn modelId="{3681CC02-922E-4E9F-AB4D-3DBF00855D7D}" type="presParOf" srcId="{A493F55B-06CE-47C3-A13F-9BAE78E53102}" destId="{7FBB601F-231A-4F93-AA47-F369C36A6E25}" srcOrd="1" destOrd="0" presId="urn:microsoft.com/office/officeart/2005/8/layout/list1"/>
    <dgm:cxn modelId="{BA7EFDFA-FFC5-42B8-B88B-7F4C692D9253}" type="presParOf" srcId="{D235DD8F-B3B5-47B8-948C-D60CEF8DBF57}" destId="{6A8D621E-5602-4760-996A-C20A89BFA18C}" srcOrd="1" destOrd="0" presId="urn:microsoft.com/office/officeart/2005/8/layout/list1"/>
    <dgm:cxn modelId="{E768AA95-16E0-4914-BFC5-0D25DDDBE529}" type="presParOf" srcId="{D235DD8F-B3B5-47B8-948C-D60CEF8DBF57}" destId="{8C311B6F-26F2-4023-AB98-895867431223}" srcOrd="2" destOrd="0" presId="urn:microsoft.com/office/officeart/2005/8/layout/list1"/>
    <dgm:cxn modelId="{80260F6C-3D9F-4CEA-B40F-C40A0D8BC78F}" type="presParOf" srcId="{D235DD8F-B3B5-47B8-948C-D60CEF8DBF57}" destId="{FD139902-3B73-4EF5-8FFE-E5EEC1525C49}" srcOrd="3" destOrd="0" presId="urn:microsoft.com/office/officeart/2005/8/layout/list1"/>
    <dgm:cxn modelId="{39B47421-0164-4FC3-AB76-38A024D982BC}" type="presParOf" srcId="{D235DD8F-B3B5-47B8-948C-D60CEF8DBF57}" destId="{AA116C8A-7F24-4797-94F4-4B0324267609}" srcOrd="4" destOrd="0" presId="urn:microsoft.com/office/officeart/2005/8/layout/list1"/>
    <dgm:cxn modelId="{A465E29A-1085-4E48-92F4-485F43426C8D}" type="presParOf" srcId="{AA116C8A-7F24-4797-94F4-4B0324267609}" destId="{5B16B0DA-6AED-41BF-BF51-607CF2DA3F79}" srcOrd="0" destOrd="0" presId="urn:microsoft.com/office/officeart/2005/8/layout/list1"/>
    <dgm:cxn modelId="{8D3847B9-89DC-4B44-A113-E7AD2C28F384}" type="presParOf" srcId="{AA116C8A-7F24-4797-94F4-4B0324267609}" destId="{0F5DC670-EAE8-4CC8-9BC9-F42CF6419799}" srcOrd="1" destOrd="0" presId="urn:microsoft.com/office/officeart/2005/8/layout/list1"/>
    <dgm:cxn modelId="{A0FA25FF-7813-4441-871A-258C53776643}" type="presParOf" srcId="{D235DD8F-B3B5-47B8-948C-D60CEF8DBF57}" destId="{02798272-13F2-477B-BEE5-8E0134720BF4}" srcOrd="5" destOrd="0" presId="urn:microsoft.com/office/officeart/2005/8/layout/list1"/>
    <dgm:cxn modelId="{3A93DFE2-673A-484B-BE3A-1C52AB195035}" type="presParOf" srcId="{D235DD8F-B3B5-47B8-948C-D60CEF8DBF57}" destId="{B210E9C6-A884-4FE1-BCBA-498078D4C67A}" srcOrd="6" destOrd="0" presId="urn:microsoft.com/office/officeart/2005/8/layout/list1"/>
    <dgm:cxn modelId="{6FE8FD4D-CF1B-4225-A73B-C4069C0DABD7}" type="presParOf" srcId="{D235DD8F-B3B5-47B8-948C-D60CEF8DBF57}" destId="{3E67455A-6ABD-465E-A82E-4D3FF110C85D}" srcOrd="7" destOrd="0" presId="urn:microsoft.com/office/officeart/2005/8/layout/list1"/>
    <dgm:cxn modelId="{086612AA-D3C8-4CE5-BCCF-BDD8FAEB6CB0}" type="presParOf" srcId="{D235DD8F-B3B5-47B8-948C-D60CEF8DBF57}" destId="{DBF23079-3277-4E78-8337-0D4E62AF5B78}" srcOrd="8" destOrd="0" presId="urn:microsoft.com/office/officeart/2005/8/layout/list1"/>
    <dgm:cxn modelId="{10AB731A-BAD5-467F-90F7-5EB115F93572}" type="presParOf" srcId="{DBF23079-3277-4E78-8337-0D4E62AF5B78}" destId="{8043515F-EF42-418B-A71C-098D98124D11}" srcOrd="0" destOrd="0" presId="urn:microsoft.com/office/officeart/2005/8/layout/list1"/>
    <dgm:cxn modelId="{68F73F5B-E685-43ED-AB8B-0B00FBD44B6B}" type="presParOf" srcId="{DBF23079-3277-4E78-8337-0D4E62AF5B78}" destId="{D42E587D-3EA7-4843-AFA6-222C414348C5}" srcOrd="1" destOrd="0" presId="urn:microsoft.com/office/officeart/2005/8/layout/list1"/>
    <dgm:cxn modelId="{0439A1E2-FD6F-400B-B0CF-09D8AA07AB9C}" type="presParOf" srcId="{D235DD8F-B3B5-47B8-948C-D60CEF8DBF57}" destId="{7E7150B7-0DF1-4A3E-BD9A-E5068C76B305}" srcOrd="9" destOrd="0" presId="urn:microsoft.com/office/officeart/2005/8/layout/list1"/>
    <dgm:cxn modelId="{75C23116-EDF1-41F1-8E37-FD630ABAA21A}" type="presParOf" srcId="{D235DD8F-B3B5-47B8-948C-D60CEF8DBF57}" destId="{8C56A8EE-F841-4692-8AC7-363875350A1C}" srcOrd="10" destOrd="0" presId="urn:microsoft.com/office/officeart/2005/8/layout/list1"/>
    <dgm:cxn modelId="{66E830E1-4984-4D16-A5BD-11969CE5EA46}" type="presParOf" srcId="{D235DD8F-B3B5-47B8-948C-D60CEF8DBF57}" destId="{839E7AB8-239F-4BEC-B9C3-74FFAFEA9D8D}" srcOrd="11" destOrd="0" presId="urn:microsoft.com/office/officeart/2005/8/layout/list1"/>
    <dgm:cxn modelId="{DF9704F5-AC44-4F7F-92D9-154F8FEDF554}" type="presParOf" srcId="{D235DD8F-B3B5-47B8-948C-D60CEF8DBF57}" destId="{D4CAEC3A-BF49-4F56-8967-15CD2CBF619E}" srcOrd="12" destOrd="0" presId="urn:microsoft.com/office/officeart/2005/8/layout/list1"/>
    <dgm:cxn modelId="{DC8E9D8C-C109-41FD-9B6D-104C5EF02427}" type="presParOf" srcId="{D4CAEC3A-BF49-4F56-8967-15CD2CBF619E}" destId="{2FC827A2-6066-4D98-8A25-C614FDED5E04}" srcOrd="0" destOrd="0" presId="urn:microsoft.com/office/officeart/2005/8/layout/list1"/>
    <dgm:cxn modelId="{4B03E1D5-F124-4B94-834D-6CB964E28351}" type="presParOf" srcId="{D4CAEC3A-BF49-4F56-8967-15CD2CBF619E}" destId="{670749B7-8F70-4B19-AF42-E8B76911F258}" srcOrd="1" destOrd="0" presId="urn:microsoft.com/office/officeart/2005/8/layout/list1"/>
    <dgm:cxn modelId="{2C9E3EDB-18C1-49FB-B208-F2A286F07B58}" type="presParOf" srcId="{D235DD8F-B3B5-47B8-948C-D60CEF8DBF57}" destId="{A2993F0E-54BC-4208-9968-51777FACC9BA}" srcOrd="13" destOrd="0" presId="urn:microsoft.com/office/officeart/2005/8/layout/list1"/>
    <dgm:cxn modelId="{EBC86681-E060-430E-A9E5-07E050581676}" type="presParOf" srcId="{D235DD8F-B3B5-47B8-948C-D60CEF8DBF57}" destId="{29ECCE60-0C8C-45A3-896A-0FCA6E731E2C}" srcOrd="14" destOrd="0" presId="urn:microsoft.com/office/officeart/2005/8/layout/list1"/>
    <dgm:cxn modelId="{5F28E7FE-0898-48BC-8BA8-B86533257510}" type="presParOf" srcId="{D235DD8F-B3B5-47B8-948C-D60CEF8DBF57}" destId="{D3D4B502-78B4-45E9-BC42-0B4813534ED6}" srcOrd="15" destOrd="0" presId="urn:microsoft.com/office/officeart/2005/8/layout/list1"/>
    <dgm:cxn modelId="{7A3985F5-8CC2-43AA-8BB0-18B7F37AEC01}" type="presParOf" srcId="{D235DD8F-B3B5-47B8-948C-D60CEF8DBF57}" destId="{1B3B9CCC-8EF5-4CBD-A6CD-70A8AB3CF8D7}" srcOrd="16" destOrd="0" presId="urn:microsoft.com/office/officeart/2005/8/layout/list1"/>
    <dgm:cxn modelId="{39845B09-59FD-41F1-B346-DF4ECA26C1AD}" type="presParOf" srcId="{1B3B9CCC-8EF5-4CBD-A6CD-70A8AB3CF8D7}" destId="{DE25FAB9-6568-4ED8-8913-989975BDC555}" srcOrd="0" destOrd="0" presId="urn:microsoft.com/office/officeart/2005/8/layout/list1"/>
    <dgm:cxn modelId="{7D4A0BA2-A68A-4A6B-835F-31C906DD9EB9}" type="presParOf" srcId="{1B3B9CCC-8EF5-4CBD-A6CD-70A8AB3CF8D7}" destId="{08D91DA3-0689-4947-AB01-6512F16DBA7D}" srcOrd="1" destOrd="0" presId="urn:microsoft.com/office/officeart/2005/8/layout/list1"/>
    <dgm:cxn modelId="{1699A2BB-056E-4856-8533-72E9E4E1CEF3}" type="presParOf" srcId="{D235DD8F-B3B5-47B8-948C-D60CEF8DBF57}" destId="{D022404A-C911-457B-B705-F3C776B3BB28}" srcOrd="17" destOrd="0" presId="urn:microsoft.com/office/officeart/2005/8/layout/list1"/>
    <dgm:cxn modelId="{DADD6387-FCA7-43F0-BDA4-9C18158AB4DE}" type="presParOf" srcId="{D235DD8F-B3B5-47B8-948C-D60CEF8DBF57}" destId="{3A6E8B2B-698B-4684-9086-7322BA4B0410}" srcOrd="18" destOrd="0" presId="urn:microsoft.com/office/officeart/2005/8/layout/list1"/>
    <dgm:cxn modelId="{565E0DA5-877E-4335-B88E-D37C6AFD4961}" type="presParOf" srcId="{D235DD8F-B3B5-47B8-948C-D60CEF8DBF57}" destId="{C34B7203-01FE-41C2-A1BE-A2C5A4D4ED1D}" srcOrd="19" destOrd="0" presId="urn:microsoft.com/office/officeart/2005/8/layout/list1"/>
    <dgm:cxn modelId="{9CE04122-0570-4B79-BB19-71C82B7B7717}" type="presParOf" srcId="{D235DD8F-B3B5-47B8-948C-D60CEF8DBF57}" destId="{D5D02BF7-E702-4CF0-B30B-85498CD3C089}" srcOrd="20" destOrd="0" presId="urn:microsoft.com/office/officeart/2005/8/layout/list1"/>
    <dgm:cxn modelId="{126DA08C-FB8F-432B-90E2-2C88B99CD7EC}" type="presParOf" srcId="{D5D02BF7-E702-4CF0-B30B-85498CD3C089}" destId="{2E9EA71B-B115-4435-A8B4-391264E4E4DB}" srcOrd="0" destOrd="0" presId="urn:microsoft.com/office/officeart/2005/8/layout/list1"/>
    <dgm:cxn modelId="{BB40EB31-6350-4B4D-B523-54BCA4E04A0B}" type="presParOf" srcId="{D5D02BF7-E702-4CF0-B30B-85498CD3C089}" destId="{295E4C56-E244-49C1-AF95-CDBDB4A62C1E}" srcOrd="1" destOrd="0" presId="urn:microsoft.com/office/officeart/2005/8/layout/list1"/>
    <dgm:cxn modelId="{C4037ACE-DFAD-4331-884A-8F45DE5ADABE}" type="presParOf" srcId="{D235DD8F-B3B5-47B8-948C-D60CEF8DBF57}" destId="{507C4024-C4DD-48E5-AD23-5D8420D6D034}" srcOrd="21" destOrd="0" presId="urn:microsoft.com/office/officeart/2005/8/layout/list1"/>
    <dgm:cxn modelId="{6B828F4D-3A4D-4EA1-8A36-DB412BCB8FAF}" type="presParOf" srcId="{D235DD8F-B3B5-47B8-948C-D60CEF8DBF57}" destId="{93F7EC4B-BF0A-425B-8C02-BBA0C30F72A0}" srcOrd="22" destOrd="0" presId="urn:microsoft.com/office/officeart/2005/8/layout/list1"/>
    <dgm:cxn modelId="{6043178A-E378-4145-80E6-5C18017A6863}" type="presParOf" srcId="{D235DD8F-B3B5-47B8-948C-D60CEF8DBF57}" destId="{D7022A97-4AA4-46C9-8B35-EFDF91A38A6A}" srcOrd="23" destOrd="0" presId="urn:microsoft.com/office/officeart/2005/8/layout/list1"/>
    <dgm:cxn modelId="{3BF421E2-634A-45E2-BC26-372A28FE58BB}" type="presParOf" srcId="{D235DD8F-B3B5-47B8-948C-D60CEF8DBF57}" destId="{A41E938B-218D-44CC-B69D-AE6B2A5E28FF}" srcOrd="24" destOrd="0" presId="urn:microsoft.com/office/officeart/2005/8/layout/list1"/>
    <dgm:cxn modelId="{4471D403-27B1-4159-8A65-E8DD6C14BA5E}" type="presParOf" srcId="{A41E938B-218D-44CC-B69D-AE6B2A5E28FF}" destId="{814E8494-C557-4EDA-9600-7F488B4C9F27}" srcOrd="0" destOrd="0" presId="urn:microsoft.com/office/officeart/2005/8/layout/list1"/>
    <dgm:cxn modelId="{16B2265F-8B9A-4591-9730-CF8AD667CAF1}" type="presParOf" srcId="{A41E938B-218D-44CC-B69D-AE6B2A5E28FF}" destId="{3DD5D1FF-BDBA-4E3F-B591-AA3E8C8259A1}" srcOrd="1" destOrd="0" presId="urn:microsoft.com/office/officeart/2005/8/layout/list1"/>
    <dgm:cxn modelId="{AED25F8E-49CC-4C8B-AF2F-487146469725}" type="presParOf" srcId="{D235DD8F-B3B5-47B8-948C-D60CEF8DBF57}" destId="{F6F630B2-1F15-43A0-B214-FE5C14142B2D}" srcOrd="25" destOrd="0" presId="urn:microsoft.com/office/officeart/2005/8/layout/list1"/>
    <dgm:cxn modelId="{8FEF217A-8EAF-4E7F-A971-82751EBE083B}" type="presParOf" srcId="{D235DD8F-B3B5-47B8-948C-D60CEF8DBF57}" destId="{97DE0F63-DC63-46CC-9C0B-328313469902}" srcOrd="2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8093E7D-72E2-469F-AD38-E195A6CB2294}"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zh-CN" altLang="en-US"/>
        </a:p>
      </dgm:t>
    </dgm:pt>
    <dgm:pt modelId="{893613D5-DE85-407F-B216-C92194E21B10}">
      <dgm:prSet phldrT="[文本]" custT="1"/>
      <dgm:spPr/>
      <dgm:t>
        <a:bodyPr/>
        <a:lstStyle/>
        <a:p>
          <a:r>
            <a:rPr lang="en-US" altLang="zh-CN" sz="2000"/>
            <a:t>1</a:t>
          </a:r>
          <a:r>
            <a:rPr lang="zh-CN" altLang="en-US" sz="2000"/>
            <a:t>、</a:t>
          </a:r>
          <a:r>
            <a:rPr lang="zh-CN" altLang="zh-CN" sz="2000"/>
            <a:t>用分阶段的生命周期计划严格管理</a:t>
          </a:r>
          <a:endParaRPr lang="zh-CN" altLang="en-US" sz="2000" dirty="0"/>
        </a:p>
      </dgm:t>
    </dgm:pt>
    <dgm:pt modelId="{8896E1D1-25BD-43BD-8A8B-D6EE239520C9}" type="parTrans" cxnId="{5C826EB7-54F4-4BFB-BB63-311091908095}">
      <dgm:prSet/>
      <dgm:spPr/>
      <dgm:t>
        <a:bodyPr/>
        <a:lstStyle/>
        <a:p>
          <a:endParaRPr lang="zh-CN" altLang="en-US"/>
        </a:p>
      </dgm:t>
    </dgm:pt>
    <dgm:pt modelId="{45A0ECF1-4573-45DA-9FA0-B181CC4CC582}" type="sibTrans" cxnId="{5C826EB7-54F4-4BFB-BB63-311091908095}">
      <dgm:prSet/>
      <dgm:spPr/>
      <dgm:t>
        <a:bodyPr/>
        <a:lstStyle/>
        <a:p>
          <a:endParaRPr lang="zh-CN" altLang="en-US"/>
        </a:p>
      </dgm:t>
    </dgm:pt>
    <dgm:pt modelId="{C8B9C874-7D41-4BC4-98E8-F32A68ED976F}">
      <dgm:prSet custT="1"/>
      <dgm:spPr/>
      <dgm:t>
        <a:bodyPr/>
        <a:lstStyle/>
        <a:p>
          <a:r>
            <a:rPr lang="en-US" altLang="zh-CN" sz="2000" dirty="0"/>
            <a:t>2</a:t>
          </a:r>
          <a:r>
            <a:rPr lang="zh-CN" altLang="en-US" sz="2000" dirty="0"/>
            <a:t>、</a:t>
          </a:r>
          <a:r>
            <a:rPr lang="zh-CN" altLang="zh-CN" sz="2000" dirty="0"/>
            <a:t>坚持进行阶段评审</a:t>
          </a:r>
          <a:endParaRPr lang="en-US" altLang="zh-CN" sz="2000" dirty="0"/>
        </a:p>
      </dgm:t>
    </dgm:pt>
    <dgm:pt modelId="{955352F7-5202-460D-B214-DBED382966A9}" type="parTrans" cxnId="{DDF66671-45E2-42BF-9871-379569914DAA}">
      <dgm:prSet/>
      <dgm:spPr/>
      <dgm:t>
        <a:bodyPr/>
        <a:lstStyle/>
        <a:p>
          <a:endParaRPr lang="zh-CN" altLang="en-US"/>
        </a:p>
      </dgm:t>
    </dgm:pt>
    <dgm:pt modelId="{932DA253-0651-41A5-874E-38BA0E9E6394}" type="sibTrans" cxnId="{DDF66671-45E2-42BF-9871-379569914DAA}">
      <dgm:prSet/>
      <dgm:spPr/>
      <dgm:t>
        <a:bodyPr/>
        <a:lstStyle/>
        <a:p>
          <a:endParaRPr lang="zh-CN" altLang="en-US"/>
        </a:p>
      </dgm:t>
    </dgm:pt>
    <dgm:pt modelId="{3AFB3B09-40F8-4FE1-AA2D-D0F7BF1DDD0D}">
      <dgm:prSet custT="1"/>
      <dgm:spPr/>
      <dgm:t>
        <a:bodyPr/>
        <a:lstStyle/>
        <a:p>
          <a:r>
            <a:rPr lang="en-US" altLang="zh-CN" sz="2000" dirty="0"/>
            <a:t>3</a:t>
          </a:r>
          <a:r>
            <a:rPr lang="zh-CN" altLang="en-US" sz="2000" dirty="0"/>
            <a:t>、</a:t>
          </a:r>
          <a:r>
            <a:rPr lang="zh-CN" altLang="zh-CN" sz="2000" dirty="0"/>
            <a:t>实行严格的产品控制</a:t>
          </a:r>
          <a:endParaRPr lang="en-US" altLang="zh-CN" sz="2000" dirty="0"/>
        </a:p>
      </dgm:t>
    </dgm:pt>
    <dgm:pt modelId="{8CDD8211-160B-40B4-8196-39954AA3BC1B}" type="parTrans" cxnId="{9CFF8018-26BD-43D8-B520-6DDBFEAC7DAB}">
      <dgm:prSet/>
      <dgm:spPr/>
      <dgm:t>
        <a:bodyPr/>
        <a:lstStyle/>
        <a:p>
          <a:endParaRPr lang="zh-CN" altLang="en-US"/>
        </a:p>
      </dgm:t>
    </dgm:pt>
    <dgm:pt modelId="{38AFCB26-3D0E-4AD8-8FF8-671B783870B6}" type="sibTrans" cxnId="{9CFF8018-26BD-43D8-B520-6DDBFEAC7DAB}">
      <dgm:prSet/>
      <dgm:spPr/>
      <dgm:t>
        <a:bodyPr/>
        <a:lstStyle/>
        <a:p>
          <a:endParaRPr lang="zh-CN" altLang="en-US"/>
        </a:p>
      </dgm:t>
    </dgm:pt>
    <dgm:pt modelId="{DD45C5EC-0CF9-41B3-A39A-3C08069086FF}">
      <dgm:prSet custT="1"/>
      <dgm:spPr/>
      <dgm:t>
        <a:bodyPr/>
        <a:lstStyle/>
        <a:p>
          <a:r>
            <a:rPr lang="en-US" altLang="zh-CN" sz="2000" dirty="0"/>
            <a:t>4</a:t>
          </a:r>
          <a:r>
            <a:rPr lang="zh-CN" altLang="en-US" sz="2000" dirty="0"/>
            <a:t>、</a:t>
          </a:r>
          <a:r>
            <a:rPr lang="zh-CN" altLang="zh-CN" sz="2000" dirty="0"/>
            <a:t>采用现代程序设计技术</a:t>
          </a:r>
          <a:endParaRPr lang="en-US" altLang="zh-CN" sz="2000" dirty="0"/>
        </a:p>
      </dgm:t>
    </dgm:pt>
    <dgm:pt modelId="{6E63A58F-E7D7-41E8-BB67-ACE93E559F93}" type="parTrans" cxnId="{22ACB9E7-54A3-428D-B2C3-4FD470308745}">
      <dgm:prSet/>
      <dgm:spPr/>
      <dgm:t>
        <a:bodyPr/>
        <a:lstStyle/>
        <a:p>
          <a:endParaRPr lang="zh-CN" altLang="en-US"/>
        </a:p>
      </dgm:t>
    </dgm:pt>
    <dgm:pt modelId="{26D86662-4A94-4C44-808E-668423FEE33C}" type="sibTrans" cxnId="{22ACB9E7-54A3-428D-B2C3-4FD470308745}">
      <dgm:prSet/>
      <dgm:spPr/>
      <dgm:t>
        <a:bodyPr/>
        <a:lstStyle/>
        <a:p>
          <a:endParaRPr lang="zh-CN" altLang="en-US"/>
        </a:p>
      </dgm:t>
    </dgm:pt>
    <dgm:pt modelId="{68917575-150E-4C07-85DF-D30C4894D29B}">
      <dgm:prSet custT="1"/>
      <dgm:spPr/>
      <dgm:t>
        <a:bodyPr/>
        <a:lstStyle/>
        <a:p>
          <a:r>
            <a:rPr lang="en-US" altLang="zh-CN" sz="2000" dirty="0"/>
            <a:t>5</a:t>
          </a:r>
          <a:r>
            <a:rPr lang="zh-CN" altLang="en-US" sz="2000" dirty="0"/>
            <a:t>、</a:t>
          </a:r>
          <a:r>
            <a:rPr lang="zh-CN" altLang="zh-CN" sz="2000" dirty="0"/>
            <a:t>结果应能清楚地审查</a:t>
          </a:r>
          <a:endParaRPr lang="en-US" altLang="zh-CN" sz="2000" dirty="0"/>
        </a:p>
      </dgm:t>
    </dgm:pt>
    <dgm:pt modelId="{242F17C5-4014-45A4-BE4B-CED1C9E77F19}" type="parTrans" cxnId="{27B87D01-B3CD-4B60-B242-DFE637BB60B1}">
      <dgm:prSet/>
      <dgm:spPr/>
      <dgm:t>
        <a:bodyPr/>
        <a:lstStyle/>
        <a:p>
          <a:endParaRPr lang="zh-CN" altLang="en-US"/>
        </a:p>
      </dgm:t>
    </dgm:pt>
    <dgm:pt modelId="{3D2FE4DF-1F73-4452-B66A-C01D45A9AB32}" type="sibTrans" cxnId="{27B87D01-B3CD-4B60-B242-DFE637BB60B1}">
      <dgm:prSet/>
      <dgm:spPr/>
      <dgm:t>
        <a:bodyPr/>
        <a:lstStyle/>
        <a:p>
          <a:endParaRPr lang="zh-CN" altLang="en-US"/>
        </a:p>
      </dgm:t>
    </dgm:pt>
    <dgm:pt modelId="{F7203C07-6072-48CE-AC0E-48E6426F4EC0}">
      <dgm:prSet custT="1"/>
      <dgm:spPr/>
      <dgm:t>
        <a:bodyPr/>
        <a:lstStyle/>
        <a:p>
          <a:r>
            <a:rPr lang="en-US" altLang="zh-CN" sz="2000" dirty="0"/>
            <a:t>6</a:t>
          </a:r>
          <a:r>
            <a:rPr lang="zh-CN" altLang="en-US" sz="2000" dirty="0"/>
            <a:t>、</a:t>
          </a:r>
          <a:r>
            <a:rPr lang="zh-CN" altLang="zh-CN" sz="2000" dirty="0"/>
            <a:t>开发小组的人员应该少而精</a:t>
          </a:r>
          <a:endParaRPr lang="en-US" altLang="zh-CN" sz="2000" dirty="0"/>
        </a:p>
      </dgm:t>
    </dgm:pt>
    <dgm:pt modelId="{88FC3A42-C1C1-414F-A7A3-845D9CDFEE11}" type="parTrans" cxnId="{A36FB33C-0E71-4199-96EC-F32205E6FD2E}">
      <dgm:prSet/>
      <dgm:spPr/>
      <dgm:t>
        <a:bodyPr/>
        <a:lstStyle/>
        <a:p>
          <a:endParaRPr lang="zh-CN" altLang="en-US"/>
        </a:p>
      </dgm:t>
    </dgm:pt>
    <dgm:pt modelId="{8F4456AA-2BEE-4AEC-8A91-23C70E55E082}" type="sibTrans" cxnId="{A36FB33C-0E71-4199-96EC-F32205E6FD2E}">
      <dgm:prSet/>
      <dgm:spPr/>
      <dgm:t>
        <a:bodyPr/>
        <a:lstStyle/>
        <a:p>
          <a:endParaRPr lang="zh-CN" altLang="en-US"/>
        </a:p>
      </dgm:t>
    </dgm:pt>
    <dgm:pt modelId="{80C8E214-719F-4559-A64A-CC0F10CB0FEA}">
      <dgm:prSet custT="1"/>
      <dgm:spPr/>
      <dgm:t>
        <a:bodyPr/>
        <a:lstStyle/>
        <a:p>
          <a:r>
            <a:rPr lang="en-US" altLang="zh-CN" sz="2000"/>
            <a:t>7</a:t>
          </a:r>
          <a:r>
            <a:rPr lang="zh-CN" altLang="en-US" sz="2000"/>
            <a:t>、</a:t>
          </a:r>
          <a:r>
            <a:rPr lang="zh-CN" altLang="zh-CN" sz="2000"/>
            <a:t>承认不断改进软件工程实践的必要性</a:t>
          </a:r>
          <a:endParaRPr lang="en-US" altLang="zh-CN" sz="2000" b="1" dirty="0"/>
        </a:p>
      </dgm:t>
    </dgm:pt>
    <dgm:pt modelId="{C70EB0BD-E7ED-4097-9643-A95AA830DD40}" type="parTrans" cxnId="{C746B5C9-936F-4DD4-A403-A131692C0AC5}">
      <dgm:prSet/>
      <dgm:spPr/>
      <dgm:t>
        <a:bodyPr/>
        <a:lstStyle/>
        <a:p>
          <a:endParaRPr lang="zh-CN" altLang="en-US"/>
        </a:p>
      </dgm:t>
    </dgm:pt>
    <dgm:pt modelId="{528F0914-6E56-4547-BAFB-373CC03F1009}" type="sibTrans" cxnId="{C746B5C9-936F-4DD4-A403-A131692C0AC5}">
      <dgm:prSet/>
      <dgm:spPr/>
      <dgm:t>
        <a:bodyPr/>
        <a:lstStyle/>
        <a:p>
          <a:endParaRPr lang="zh-CN" altLang="en-US"/>
        </a:p>
      </dgm:t>
    </dgm:pt>
    <dgm:pt modelId="{D235DD8F-B3B5-47B8-948C-D60CEF8DBF57}" type="pres">
      <dgm:prSet presAssocID="{A8093E7D-72E2-469F-AD38-E195A6CB2294}" presName="linear" presStyleCnt="0">
        <dgm:presLayoutVars>
          <dgm:dir/>
          <dgm:animLvl val="lvl"/>
          <dgm:resizeHandles val="exact"/>
        </dgm:presLayoutVars>
      </dgm:prSet>
      <dgm:spPr/>
    </dgm:pt>
    <dgm:pt modelId="{A493F55B-06CE-47C3-A13F-9BAE78E53102}" type="pres">
      <dgm:prSet presAssocID="{893613D5-DE85-407F-B216-C92194E21B10}" presName="parentLin" presStyleCnt="0"/>
      <dgm:spPr/>
    </dgm:pt>
    <dgm:pt modelId="{787C6EE1-56A1-4212-B3AD-02A8D00C6834}" type="pres">
      <dgm:prSet presAssocID="{893613D5-DE85-407F-B216-C92194E21B10}" presName="parentLeftMargin" presStyleLbl="node1" presStyleIdx="0" presStyleCnt="7"/>
      <dgm:spPr/>
    </dgm:pt>
    <dgm:pt modelId="{7FBB601F-231A-4F93-AA47-F369C36A6E25}" type="pres">
      <dgm:prSet presAssocID="{893613D5-DE85-407F-B216-C92194E21B10}" presName="parentText" presStyleLbl="node1" presStyleIdx="0" presStyleCnt="7">
        <dgm:presLayoutVars>
          <dgm:chMax val="0"/>
          <dgm:bulletEnabled val="1"/>
        </dgm:presLayoutVars>
      </dgm:prSet>
      <dgm:spPr/>
    </dgm:pt>
    <dgm:pt modelId="{6A8D621E-5602-4760-996A-C20A89BFA18C}" type="pres">
      <dgm:prSet presAssocID="{893613D5-DE85-407F-B216-C92194E21B10}" presName="negativeSpace" presStyleCnt="0"/>
      <dgm:spPr/>
    </dgm:pt>
    <dgm:pt modelId="{8C311B6F-26F2-4023-AB98-895867431223}" type="pres">
      <dgm:prSet presAssocID="{893613D5-DE85-407F-B216-C92194E21B10}" presName="childText" presStyleLbl="conFgAcc1" presStyleIdx="0" presStyleCnt="7">
        <dgm:presLayoutVars>
          <dgm:bulletEnabled val="1"/>
        </dgm:presLayoutVars>
      </dgm:prSet>
      <dgm:spPr/>
    </dgm:pt>
    <dgm:pt modelId="{FD139902-3B73-4EF5-8FFE-E5EEC1525C49}" type="pres">
      <dgm:prSet presAssocID="{45A0ECF1-4573-45DA-9FA0-B181CC4CC582}" presName="spaceBetweenRectangles" presStyleCnt="0"/>
      <dgm:spPr/>
    </dgm:pt>
    <dgm:pt modelId="{9320613B-F3AB-4047-A492-18502706E490}" type="pres">
      <dgm:prSet presAssocID="{C8B9C874-7D41-4BC4-98E8-F32A68ED976F}" presName="parentLin" presStyleCnt="0"/>
      <dgm:spPr/>
    </dgm:pt>
    <dgm:pt modelId="{5A123B7F-97C5-4809-B87B-4819449E542B}" type="pres">
      <dgm:prSet presAssocID="{C8B9C874-7D41-4BC4-98E8-F32A68ED976F}" presName="parentLeftMargin" presStyleLbl="node1" presStyleIdx="0" presStyleCnt="7"/>
      <dgm:spPr/>
    </dgm:pt>
    <dgm:pt modelId="{83E5B62E-53D8-4201-A94B-807C6EEBD4A6}" type="pres">
      <dgm:prSet presAssocID="{C8B9C874-7D41-4BC4-98E8-F32A68ED976F}" presName="parentText" presStyleLbl="node1" presStyleIdx="1" presStyleCnt="7">
        <dgm:presLayoutVars>
          <dgm:chMax val="0"/>
          <dgm:bulletEnabled val="1"/>
        </dgm:presLayoutVars>
      </dgm:prSet>
      <dgm:spPr/>
    </dgm:pt>
    <dgm:pt modelId="{41611200-B33F-4161-AB55-D03633918186}" type="pres">
      <dgm:prSet presAssocID="{C8B9C874-7D41-4BC4-98E8-F32A68ED976F}" presName="negativeSpace" presStyleCnt="0"/>
      <dgm:spPr/>
    </dgm:pt>
    <dgm:pt modelId="{E591B38A-C324-4CCE-823C-467EB06F69ED}" type="pres">
      <dgm:prSet presAssocID="{C8B9C874-7D41-4BC4-98E8-F32A68ED976F}" presName="childText" presStyleLbl="conFgAcc1" presStyleIdx="1" presStyleCnt="7">
        <dgm:presLayoutVars>
          <dgm:bulletEnabled val="1"/>
        </dgm:presLayoutVars>
      </dgm:prSet>
      <dgm:spPr/>
    </dgm:pt>
    <dgm:pt modelId="{69C1D6EF-EF43-4FDC-A656-6559C53FC66E}" type="pres">
      <dgm:prSet presAssocID="{932DA253-0651-41A5-874E-38BA0E9E6394}" presName="spaceBetweenRectangles" presStyleCnt="0"/>
      <dgm:spPr/>
    </dgm:pt>
    <dgm:pt modelId="{2FA35146-7690-40EF-9D3C-8A8A19A0A221}" type="pres">
      <dgm:prSet presAssocID="{3AFB3B09-40F8-4FE1-AA2D-D0F7BF1DDD0D}" presName="parentLin" presStyleCnt="0"/>
      <dgm:spPr/>
    </dgm:pt>
    <dgm:pt modelId="{64C7198E-8559-40C4-AFB4-0266B648F30C}" type="pres">
      <dgm:prSet presAssocID="{3AFB3B09-40F8-4FE1-AA2D-D0F7BF1DDD0D}" presName="parentLeftMargin" presStyleLbl="node1" presStyleIdx="1" presStyleCnt="7"/>
      <dgm:spPr/>
    </dgm:pt>
    <dgm:pt modelId="{A9692D7E-66B7-447A-BEA8-2807723CBB68}" type="pres">
      <dgm:prSet presAssocID="{3AFB3B09-40F8-4FE1-AA2D-D0F7BF1DDD0D}" presName="parentText" presStyleLbl="node1" presStyleIdx="2" presStyleCnt="7">
        <dgm:presLayoutVars>
          <dgm:chMax val="0"/>
          <dgm:bulletEnabled val="1"/>
        </dgm:presLayoutVars>
      </dgm:prSet>
      <dgm:spPr/>
    </dgm:pt>
    <dgm:pt modelId="{C0EC3D5A-D33B-43B7-A089-77008B94B00C}" type="pres">
      <dgm:prSet presAssocID="{3AFB3B09-40F8-4FE1-AA2D-D0F7BF1DDD0D}" presName="negativeSpace" presStyleCnt="0"/>
      <dgm:spPr/>
    </dgm:pt>
    <dgm:pt modelId="{072C5C12-EE83-43CF-9762-83729545A7BA}" type="pres">
      <dgm:prSet presAssocID="{3AFB3B09-40F8-4FE1-AA2D-D0F7BF1DDD0D}" presName="childText" presStyleLbl="conFgAcc1" presStyleIdx="2" presStyleCnt="7">
        <dgm:presLayoutVars>
          <dgm:bulletEnabled val="1"/>
        </dgm:presLayoutVars>
      </dgm:prSet>
      <dgm:spPr/>
    </dgm:pt>
    <dgm:pt modelId="{44612FCB-B0DE-4E27-BAAE-FD9875298A3D}" type="pres">
      <dgm:prSet presAssocID="{38AFCB26-3D0E-4AD8-8FF8-671B783870B6}" presName="spaceBetweenRectangles" presStyleCnt="0"/>
      <dgm:spPr/>
    </dgm:pt>
    <dgm:pt modelId="{42750CA4-32AC-4266-837F-239F2D1E9D6D}" type="pres">
      <dgm:prSet presAssocID="{DD45C5EC-0CF9-41B3-A39A-3C08069086FF}" presName="parentLin" presStyleCnt="0"/>
      <dgm:spPr/>
    </dgm:pt>
    <dgm:pt modelId="{8EDB6617-41D6-497B-A869-5D4B7B2813AB}" type="pres">
      <dgm:prSet presAssocID="{DD45C5EC-0CF9-41B3-A39A-3C08069086FF}" presName="parentLeftMargin" presStyleLbl="node1" presStyleIdx="2" presStyleCnt="7"/>
      <dgm:spPr/>
    </dgm:pt>
    <dgm:pt modelId="{87E0C51F-F214-4C7E-AE1A-FDB1CD1022B2}" type="pres">
      <dgm:prSet presAssocID="{DD45C5EC-0CF9-41B3-A39A-3C08069086FF}" presName="parentText" presStyleLbl="node1" presStyleIdx="3" presStyleCnt="7">
        <dgm:presLayoutVars>
          <dgm:chMax val="0"/>
          <dgm:bulletEnabled val="1"/>
        </dgm:presLayoutVars>
      </dgm:prSet>
      <dgm:spPr/>
    </dgm:pt>
    <dgm:pt modelId="{56CC0A6D-F2C7-476B-9D96-9BABBF4B2619}" type="pres">
      <dgm:prSet presAssocID="{DD45C5EC-0CF9-41B3-A39A-3C08069086FF}" presName="negativeSpace" presStyleCnt="0"/>
      <dgm:spPr/>
    </dgm:pt>
    <dgm:pt modelId="{5F0E010F-3F59-4247-9065-FBBB6B5E2A52}" type="pres">
      <dgm:prSet presAssocID="{DD45C5EC-0CF9-41B3-A39A-3C08069086FF}" presName="childText" presStyleLbl="conFgAcc1" presStyleIdx="3" presStyleCnt="7">
        <dgm:presLayoutVars>
          <dgm:bulletEnabled val="1"/>
        </dgm:presLayoutVars>
      </dgm:prSet>
      <dgm:spPr/>
    </dgm:pt>
    <dgm:pt modelId="{94EB9087-E9DB-42E3-8728-EF0EE201B29D}" type="pres">
      <dgm:prSet presAssocID="{26D86662-4A94-4C44-808E-668423FEE33C}" presName="spaceBetweenRectangles" presStyleCnt="0"/>
      <dgm:spPr/>
    </dgm:pt>
    <dgm:pt modelId="{1ABAE8E0-F3E2-467D-ADDE-7047E0E6216A}" type="pres">
      <dgm:prSet presAssocID="{68917575-150E-4C07-85DF-D30C4894D29B}" presName="parentLin" presStyleCnt="0"/>
      <dgm:spPr/>
    </dgm:pt>
    <dgm:pt modelId="{749F0567-767D-4AE3-8293-1C785097D866}" type="pres">
      <dgm:prSet presAssocID="{68917575-150E-4C07-85DF-D30C4894D29B}" presName="parentLeftMargin" presStyleLbl="node1" presStyleIdx="3" presStyleCnt="7"/>
      <dgm:spPr/>
    </dgm:pt>
    <dgm:pt modelId="{5B0D6E38-B266-4723-9DF0-8865950FD46B}" type="pres">
      <dgm:prSet presAssocID="{68917575-150E-4C07-85DF-D30C4894D29B}" presName="parentText" presStyleLbl="node1" presStyleIdx="4" presStyleCnt="7">
        <dgm:presLayoutVars>
          <dgm:chMax val="0"/>
          <dgm:bulletEnabled val="1"/>
        </dgm:presLayoutVars>
      </dgm:prSet>
      <dgm:spPr/>
    </dgm:pt>
    <dgm:pt modelId="{641B40E2-3175-4356-A395-C658C0ACBCFC}" type="pres">
      <dgm:prSet presAssocID="{68917575-150E-4C07-85DF-D30C4894D29B}" presName="negativeSpace" presStyleCnt="0"/>
      <dgm:spPr/>
    </dgm:pt>
    <dgm:pt modelId="{44467D13-63C7-44A1-8D83-69FE39799831}" type="pres">
      <dgm:prSet presAssocID="{68917575-150E-4C07-85DF-D30C4894D29B}" presName="childText" presStyleLbl="conFgAcc1" presStyleIdx="4" presStyleCnt="7">
        <dgm:presLayoutVars>
          <dgm:bulletEnabled val="1"/>
        </dgm:presLayoutVars>
      </dgm:prSet>
      <dgm:spPr/>
    </dgm:pt>
    <dgm:pt modelId="{8EB84663-08C7-44FC-AFC4-A1DDD63279AF}" type="pres">
      <dgm:prSet presAssocID="{3D2FE4DF-1F73-4452-B66A-C01D45A9AB32}" presName="spaceBetweenRectangles" presStyleCnt="0"/>
      <dgm:spPr/>
    </dgm:pt>
    <dgm:pt modelId="{50160590-5CED-4EDA-AF2D-778FB8FDB238}" type="pres">
      <dgm:prSet presAssocID="{F7203C07-6072-48CE-AC0E-48E6426F4EC0}" presName="parentLin" presStyleCnt="0"/>
      <dgm:spPr/>
    </dgm:pt>
    <dgm:pt modelId="{8F5192BD-EDBD-4ED5-91AE-DA9178F3985A}" type="pres">
      <dgm:prSet presAssocID="{F7203C07-6072-48CE-AC0E-48E6426F4EC0}" presName="parentLeftMargin" presStyleLbl="node1" presStyleIdx="4" presStyleCnt="7"/>
      <dgm:spPr/>
    </dgm:pt>
    <dgm:pt modelId="{AE07AE78-BEFB-47E6-A454-43683A31D937}" type="pres">
      <dgm:prSet presAssocID="{F7203C07-6072-48CE-AC0E-48E6426F4EC0}" presName="parentText" presStyleLbl="node1" presStyleIdx="5" presStyleCnt="7">
        <dgm:presLayoutVars>
          <dgm:chMax val="0"/>
          <dgm:bulletEnabled val="1"/>
        </dgm:presLayoutVars>
      </dgm:prSet>
      <dgm:spPr/>
    </dgm:pt>
    <dgm:pt modelId="{4690BBAB-E541-413E-8D91-789FC3AEAEBA}" type="pres">
      <dgm:prSet presAssocID="{F7203C07-6072-48CE-AC0E-48E6426F4EC0}" presName="negativeSpace" presStyleCnt="0"/>
      <dgm:spPr/>
    </dgm:pt>
    <dgm:pt modelId="{1CC84B8F-BA53-4563-AE33-4883E285DD1A}" type="pres">
      <dgm:prSet presAssocID="{F7203C07-6072-48CE-AC0E-48E6426F4EC0}" presName="childText" presStyleLbl="conFgAcc1" presStyleIdx="5" presStyleCnt="7">
        <dgm:presLayoutVars>
          <dgm:bulletEnabled val="1"/>
        </dgm:presLayoutVars>
      </dgm:prSet>
      <dgm:spPr/>
    </dgm:pt>
    <dgm:pt modelId="{DD0BCCFC-19FB-43B6-9B6C-E8E512E205EF}" type="pres">
      <dgm:prSet presAssocID="{8F4456AA-2BEE-4AEC-8A91-23C70E55E082}" presName="spaceBetweenRectangles" presStyleCnt="0"/>
      <dgm:spPr/>
    </dgm:pt>
    <dgm:pt modelId="{7354C0E7-8C5C-4560-9A13-51AB8A749DAB}" type="pres">
      <dgm:prSet presAssocID="{80C8E214-719F-4559-A64A-CC0F10CB0FEA}" presName="parentLin" presStyleCnt="0"/>
      <dgm:spPr/>
    </dgm:pt>
    <dgm:pt modelId="{8D7B4417-5154-4FD9-B7D2-6A14C0EFC2F8}" type="pres">
      <dgm:prSet presAssocID="{80C8E214-719F-4559-A64A-CC0F10CB0FEA}" presName="parentLeftMargin" presStyleLbl="node1" presStyleIdx="5" presStyleCnt="7"/>
      <dgm:spPr/>
    </dgm:pt>
    <dgm:pt modelId="{47E7E1FB-B24F-43FF-977F-5231D8E03EC8}" type="pres">
      <dgm:prSet presAssocID="{80C8E214-719F-4559-A64A-CC0F10CB0FEA}" presName="parentText" presStyleLbl="node1" presStyleIdx="6" presStyleCnt="7">
        <dgm:presLayoutVars>
          <dgm:chMax val="0"/>
          <dgm:bulletEnabled val="1"/>
        </dgm:presLayoutVars>
      </dgm:prSet>
      <dgm:spPr/>
    </dgm:pt>
    <dgm:pt modelId="{4EA665D5-D454-436A-A9EA-2E4070E6A45E}" type="pres">
      <dgm:prSet presAssocID="{80C8E214-719F-4559-A64A-CC0F10CB0FEA}" presName="negativeSpace" presStyleCnt="0"/>
      <dgm:spPr/>
    </dgm:pt>
    <dgm:pt modelId="{68B7EC07-D4A1-422D-8A17-9DC0D254D348}" type="pres">
      <dgm:prSet presAssocID="{80C8E214-719F-4559-A64A-CC0F10CB0FEA}" presName="childText" presStyleLbl="conFgAcc1" presStyleIdx="6" presStyleCnt="7">
        <dgm:presLayoutVars>
          <dgm:bulletEnabled val="1"/>
        </dgm:presLayoutVars>
      </dgm:prSet>
      <dgm:spPr/>
    </dgm:pt>
  </dgm:ptLst>
  <dgm:cxnLst>
    <dgm:cxn modelId="{27B87D01-B3CD-4B60-B242-DFE637BB60B1}" srcId="{A8093E7D-72E2-469F-AD38-E195A6CB2294}" destId="{68917575-150E-4C07-85DF-D30C4894D29B}" srcOrd="4" destOrd="0" parTransId="{242F17C5-4014-45A4-BE4B-CED1C9E77F19}" sibTransId="{3D2FE4DF-1F73-4452-B66A-C01D45A9AB32}"/>
    <dgm:cxn modelId="{05A9BA0A-F492-45E2-B779-CBDA04A627AB}" type="presOf" srcId="{C8B9C874-7D41-4BC4-98E8-F32A68ED976F}" destId="{5A123B7F-97C5-4809-B87B-4819449E542B}" srcOrd="0" destOrd="0" presId="urn:microsoft.com/office/officeart/2005/8/layout/list1"/>
    <dgm:cxn modelId="{9CFF8018-26BD-43D8-B520-6DDBFEAC7DAB}" srcId="{A8093E7D-72E2-469F-AD38-E195A6CB2294}" destId="{3AFB3B09-40F8-4FE1-AA2D-D0F7BF1DDD0D}" srcOrd="2" destOrd="0" parTransId="{8CDD8211-160B-40B4-8196-39954AA3BC1B}" sibTransId="{38AFCB26-3D0E-4AD8-8FF8-671B783870B6}"/>
    <dgm:cxn modelId="{2EC1692E-2140-4709-B67A-3E4B73611E97}" type="presOf" srcId="{3AFB3B09-40F8-4FE1-AA2D-D0F7BF1DDD0D}" destId="{A9692D7E-66B7-447A-BEA8-2807723CBB68}" srcOrd="1" destOrd="0" presId="urn:microsoft.com/office/officeart/2005/8/layout/list1"/>
    <dgm:cxn modelId="{A36FB33C-0E71-4199-96EC-F32205E6FD2E}" srcId="{A8093E7D-72E2-469F-AD38-E195A6CB2294}" destId="{F7203C07-6072-48CE-AC0E-48E6426F4EC0}" srcOrd="5" destOrd="0" parTransId="{88FC3A42-C1C1-414F-A7A3-845D9CDFEE11}" sibTransId="{8F4456AA-2BEE-4AEC-8A91-23C70E55E082}"/>
    <dgm:cxn modelId="{794D8B48-36E4-4C61-836E-D4E7CC6F56AA}" type="presOf" srcId="{68917575-150E-4C07-85DF-D30C4894D29B}" destId="{749F0567-767D-4AE3-8293-1C785097D866}" srcOrd="0" destOrd="0" presId="urn:microsoft.com/office/officeart/2005/8/layout/list1"/>
    <dgm:cxn modelId="{F3D8C853-E4B0-4D34-8F74-A92AB881D439}" type="presOf" srcId="{DD45C5EC-0CF9-41B3-A39A-3C08069086FF}" destId="{8EDB6617-41D6-497B-A869-5D4B7B2813AB}" srcOrd="0" destOrd="0" presId="urn:microsoft.com/office/officeart/2005/8/layout/list1"/>
    <dgm:cxn modelId="{DDF66671-45E2-42BF-9871-379569914DAA}" srcId="{A8093E7D-72E2-469F-AD38-E195A6CB2294}" destId="{C8B9C874-7D41-4BC4-98E8-F32A68ED976F}" srcOrd="1" destOrd="0" parTransId="{955352F7-5202-460D-B214-DBED382966A9}" sibTransId="{932DA253-0651-41A5-874E-38BA0E9E6394}"/>
    <dgm:cxn modelId="{3DD1BA77-5613-4666-8663-008C89237935}" type="presOf" srcId="{F7203C07-6072-48CE-AC0E-48E6426F4EC0}" destId="{AE07AE78-BEFB-47E6-A454-43683A31D937}" srcOrd="1" destOrd="0" presId="urn:microsoft.com/office/officeart/2005/8/layout/list1"/>
    <dgm:cxn modelId="{93B4BA85-61A5-47CB-A4DE-785FB2557216}" type="presOf" srcId="{68917575-150E-4C07-85DF-D30C4894D29B}" destId="{5B0D6E38-B266-4723-9DF0-8865950FD46B}" srcOrd="1" destOrd="0" presId="urn:microsoft.com/office/officeart/2005/8/layout/list1"/>
    <dgm:cxn modelId="{CD3AD08C-96A5-4332-A1E8-04FB9AE423E0}" type="presOf" srcId="{893613D5-DE85-407F-B216-C92194E21B10}" destId="{787C6EE1-56A1-4212-B3AD-02A8D00C6834}" srcOrd="0" destOrd="0" presId="urn:microsoft.com/office/officeart/2005/8/layout/list1"/>
    <dgm:cxn modelId="{BD4F8392-5E52-4464-8F87-1C7F6791FA01}" type="presOf" srcId="{3AFB3B09-40F8-4FE1-AA2D-D0F7BF1DDD0D}" destId="{64C7198E-8559-40C4-AFB4-0266B648F30C}" srcOrd="0" destOrd="0" presId="urn:microsoft.com/office/officeart/2005/8/layout/list1"/>
    <dgm:cxn modelId="{B4DAD6A3-712F-4A66-8717-E2EBCE76EF88}" type="presOf" srcId="{80C8E214-719F-4559-A64A-CC0F10CB0FEA}" destId="{8D7B4417-5154-4FD9-B7D2-6A14C0EFC2F8}" srcOrd="0" destOrd="0" presId="urn:microsoft.com/office/officeart/2005/8/layout/list1"/>
    <dgm:cxn modelId="{75418AAA-63D4-40D2-9B4C-42555902C63E}" type="presOf" srcId="{F7203C07-6072-48CE-AC0E-48E6426F4EC0}" destId="{8F5192BD-EDBD-4ED5-91AE-DA9178F3985A}" srcOrd="0" destOrd="0" presId="urn:microsoft.com/office/officeart/2005/8/layout/list1"/>
    <dgm:cxn modelId="{622ECCAA-D7B0-4696-A82B-545786F933F0}" type="presOf" srcId="{C8B9C874-7D41-4BC4-98E8-F32A68ED976F}" destId="{83E5B62E-53D8-4201-A94B-807C6EEBD4A6}" srcOrd="1" destOrd="0" presId="urn:microsoft.com/office/officeart/2005/8/layout/list1"/>
    <dgm:cxn modelId="{28609CB4-15B4-4857-8768-B89FC422A813}" type="presOf" srcId="{893613D5-DE85-407F-B216-C92194E21B10}" destId="{7FBB601F-231A-4F93-AA47-F369C36A6E25}" srcOrd="1" destOrd="0" presId="urn:microsoft.com/office/officeart/2005/8/layout/list1"/>
    <dgm:cxn modelId="{5C826EB7-54F4-4BFB-BB63-311091908095}" srcId="{A8093E7D-72E2-469F-AD38-E195A6CB2294}" destId="{893613D5-DE85-407F-B216-C92194E21B10}" srcOrd="0" destOrd="0" parTransId="{8896E1D1-25BD-43BD-8A8B-D6EE239520C9}" sibTransId="{45A0ECF1-4573-45DA-9FA0-B181CC4CC582}"/>
    <dgm:cxn modelId="{C746B5C9-936F-4DD4-A403-A131692C0AC5}" srcId="{A8093E7D-72E2-469F-AD38-E195A6CB2294}" destId="{80C8E214-719F-4559-A64A-CC0F10CB0FEA}" srcOrd="6" destOrd="0" parTransId="{C70EB0BD-E7ED-4097-9643-A95AA830DD40}" sibTransId="{528F0914-6E56-4547-BAFB-373CC03F1009}"/>
    <dgm:cxn modelId="{A0DA2FD3-A577-425A-8714-6D6B647B1981}" type="presOf" srcId="{A8093E7D-72E2-469F-AD38-E195A6CB2294}" destId="{D235DD8F-B3B5-47B8-948C-D60CEF8DBF57}" srcOrd="0" destOrd="0" presId="urn:microsoft.com/office/officeart/2005/8/layout/list1"/>
    <dgm:cxn modelId="{11A51FD4-1393-4D73-9D2C-2F1A12F40BF4}" type="presOf" srcId="{80C8E214-719F-4559-A64A-CC0F10CB0FEA}" destId="{47E7E1FB-B24F-43FF-977F-5231D8E03EC8}" srcOrd="1" destOrd="0" presId="urn:microsoft.com/office/officeart/2005/8/layout/list1"/>
    <dgm:cxn modelId="{22ACB9E7-54A3-428D-B2C3-4FD470308745}" srcId="{A8093E7D-72E2-469F-AD38-E195A6CB2294}" destId="{DD45C5EC-0CF9-41B3-A39A-3C08069086FF}" srcOrd="3" destOrd="0" parTransId="{6E63A58F-E7D7-41E8-BB67-ACE93E559F93}" sibTransId="{26D86662-4A94-4C44-808E-668423FEE33C}"/>
    <dgm:cxn modelId="{BF9AF8E7-9981-4430-8A24-7FB86DAB0274}" type="presOf" srcId="{DD45C5EC-0CF9-41B3-A39A-3C08069086FF}" destId="{87E0C51F-F214-4C7E-AE1A-FDB1CD1022B2}" srcOrd="1" destOrd="0" presId="urn:microsoft.com/office/officeart/2005/8/layout/list1"/>
    <dgm:cxn modelId="{6083B4EE-0BBF-4534-BA21-41C73760743B}" type="presParOf" srcId="{D235DD8F-B3B5-47B8-948C-D60CEF8DBF57}" destId="{A493F55B-06CE-47C3-A13F-9BAE78E53102}" srcOrd="0" destOrd="0" presId="urn:microsoft.com/office/officeart/2005/8/layout/list1"/>
    <dgm:cxn modelId="{83A43B81-A245-4DC0-9501-C262B86AF9BA}" type="presParOf" srcId="{A493F55B-06CE-47C3-A13F-9BAE78E53102}" destId="{787C6EE1-56A1-4212-B3AD-02A8D00C6834}" srcOrd="0" destOrd="0" presId="urn:microsoft.com/office/officeart/2005/8/layout/list1"/>
    <dgm:cxn modelId="{FE841B54-9B55-4D6D-A454-2E26C30BF060}" type="presParOf" srcId="{A493F55B-06CE-47C3-A13F-9BAE78E53102}" destId="{7FBB601F-231A-4F93-AA47-F369C36A6E25}" srcOrd="1" destOrd="0" presId="urn:microsoft.com/office/officeart/2005/8/layout/list1"/>
    <dgm:cxn modelId="{43ED3DB8-B3A1-4480-ACF6-6701A1190E03}" type="presParOf" srcId="{D235DD8F-B3B5-47B8-948C-D60CEF8DBF57}" destId="{6A8D621E-5602-4760-996A-C20A89BFA18C}" srcOrd="1" destOrd="0" presId="urn:microsoft.com/office/officeart/2005/8/layout/list1"/>
    <dgm:cxn modelId="{C5028967-39C5-4470-8CB5-54F653C270C3}" type="presParOf" srcId="{D235DD8F-B3B5-47B8-948C-D60CEF8DBF57}" destId="{8C311B6F-26F2-4023-AB98-895867431223}" srcOrd="2" destOrd="0" presId="urn:microsoft.com/office/officeart/2005/8/layout/list1"/>
    <dgm:cxn modelId="{F69088D7-FB31-4EA5-A051-2751A9F3C25A}" type="presParOf" srcId="{D235DD8F-B3B5-47B8-948C-D60CEF8DBF57}" destId="{FD139902-3B73-4EF5-8FFE-E5EEC1525C49}" srcOrd="3" destOrd="0" presId="urn:microsoft.com/office/officeart/2005/8/layout/list1"/>
    <dgm:cxn modelId="{2EC333E1-B96F-48C0-ADC4-4E1FFB56545D}" type="presParOf" srcId="{D235DD8F-B3B5-47B8-948C-D60CEF8DBF57}" destId="{9320613B-F3AB-4047-A492-18502706E490}" srcOrd="4" destOrd="0" presId="urn:microsoft.com/office/officeart/2005/8/layout/list1"/>
    <dgm:cxn modelId="{D22E9CD5-8E63-477A-9D56-791A5FE10E43}" type="presParOf" srcId="{9320613B-F3AB-4047-A492-18502706E490}" destId="{5A123B7F-97C5-4809-B87B-4819449E542B}" srcOrd="0" destOrd="0" presId="urn:microsoft.com/office/officeart/2005/8/layout/list1"/>
    <dgm:cxn modelId="{BEF23320-DAE0-4B6A-B5EE-C9013625EB9C}" type="presParOf" srcId="{9320613B-F3AB-4047-A492-18502706E490}" destId="{83E5B62E-53D8-4201-A94B-807C6EEBD4A6}" srcOrd="1" destOrd="0" presId="urn:microsoft.com/office/officeart/2005/8/layout/list1"/>
    <dgm:cxn modelId="{0F4729A9-ACFB-485A-B869-60ED6AD0AE37}" type="presParOf" srcId="{D235DD8F-B3B5-47B8-948C-D60CEF8DBF57}" destId="{41611200-B33F-4161-AB55-D03633918186}" srcOrd="5" destOrd="0" presId="urn:microsoft.com/office/officeart/2005/8/layout/list1"/>
    <dgm:cxn modelId="{E2F52496-D163-4163-B2B9-024C3E25BFEB}" type="presParOf" srcId="{D235DD8F-B3B5-47B8-948C-D60CEF8DBF57}" destId="{E591B38A-C324-4CCE-823C-467EB06F69ED}" srcOrd="6" destOrd="0" presId="urn:microsoft.com/office/officeart/2005/8/layout/list1"/>
    <dgm:cxn modelId="{378F07BC-1261-4899-9481-064F035FD2C1}" type="presParOf" srcId="{D235DD8F-B3B5-47B8-948C-D60CEF8DBF57}" destId="{69C1D6EF-EF43-4FDC-A656-6559C53FC66E}" srcOrd="7" destOrd="0" presId="urn:microsoft.com/office/officeart/2005/8/layout/list1"/>
    <dgm:cxn modelId="{AE1F15DD-FD1A-4FA0-96CB-BBE6C914C233}" type="presParOf" srcId="{D235DD8F-B3B5-47B8-948C-D60CEF8DBF57}" destId="{2FA35146-7690-40EF-9D3C-8A8A19A0A221}" srcOrd="8" destOrd="0" presId="urn:microsoft.com/office/officeart/2005/8/layout/list1"/>
    <dgm:cxn modelId="{F3C6F657-B5D2-4BD5-B5A1-DC101E3B7511}" type="presParOf" srcId="{2FA35146-7690-40EF-9D3C-8A8A19A0A221}" destId="{64C7198E-8559-40C4-AFB4-0266B648F30C}" srcOrd="0" destOrd="0" presId="urn:microsoft.com/office/officeart/2005/8/layout/list1"/>
    <dgm:cxn modelId="{6CFFB416-2FEB-4E90-BAE8-1BE5BF8C50A1}" type="presParOf" srcId="{2FA35146-7690-40EF-9D3C-8A8A19A0A221}" destId="{A9692D7E-66B7-447A-BEA8-2807723CBB68}" srcOrd="1" destOrd="0" presId="urn:microsoft.com/office/officeart/2005/8/layout/list1"/>
    <dgm:cxn modelId="{0937F7BA-E268-48CD-8D79-7F24F01C8CA1}" type="presParOf" srcId="{D235DD8F-B3B5-47B8-948C-D60CEF8DBF57}" destId="{C0EC3D5A-D33B-43B7-A089-77008B94B00C}" srcOrd="9" destOrd="0" presId="urn:microsoft.com/office/officeart/2005/8/layout/list1"/>
    <dgm:cxn modelId="{4399B579-9C2F-4FF4-A368-B801F5E16DFB}" type="presParOf" srcId="{D235DD8F-B3B5-47B8-948C-D60CEF8DBF57}" destId="{072C5C12-EE83-43CF-9762-83729545A7BA}" srcOrd="10" destOrd="0" presId="urn:microsoft.com/office/officeart/2005/8/layout/list1"/>
    <dgm:cxn modelId="{B4D359E6-75D0-4C41-9E00-9A284BA22944}" type="presParOf" srcId="{D235DD8F-B3B5-47B8-948C-D60CEF8DBF57}" destId="{44612FCB-B0DE-4E27-BAAE-FD9875298A3D}" srcOrd="11" destOrd="0" presId="urn:microsoft.com/office/officeart/2005/8/layout/list1"/>
    <dgm:cxn modelId="{526F3C03-90C9-4935-B956-8BD7846062A1}" type="presParOf" srcId="{D235DD8F-B3B5-47B8-948C-D60CEF8DBF57}" destId="{42750CA4-32AC-4266-837F-239F2D1E9D6D}" srcOrd="12" destOrd="0" presId="urn:microsoft.com/office/officeart/2005/8/layout/list1"/>
    <dgm:cxn modelId="{099A4A79-C805-4D7E-A770-37CA663C1670}" type="presParOf" srcId="{42750CA4-32AC-4266-837F-239F2D1E9D6D}" destId="{8EDB6617-41D6-497B-A869-5D4B7B2813AB}" srcOrd="0" destOrd="0" presId="urn:microsoft.com/office/officeart/2005/8/layout/list1"/>
    <dgm:cxn modelId="{7521FE82-B74D-4302-9D0B-5A2A5224BE41}" type="presParOf" srcId="{42750CA4-32AC-4266-837F-239F2D1E9D6D}" destId="{87E0C51F-F214-4C7E-AE1A-FDB1CD1022B2}" srcOrd="1" destOrd="0" presId="urn:microsoft.com/office/officeart/2005/8/layout/list1"/>
    <dgm:cxn modelId="{E25A04AF-6180-4677-BF7B-1C55A4DEE3F8}" type="presParOf" srcId="{D235DD8F-B3B5-47B8-948C-D60CEF8DBF57}" destId="{56CC0A6D-F2C7-476B-9D96-9BABBF4B2619}" srcOrd="13" destOrd="0" presId="urn:microsoft.com/office/officeart/2005/8/layout/list1"/>
    <dgm:cxn modelId="{C0A5B86B-FD58-4FA4-BC2C-8B87C59A4695}" type="presParOf" srcId="{D235DD8F-B3B5-47B8-948C-D60CEF8DBF57}" destId="{5F0E010F-3F59-4247-9065-FBBB6B5E2A52}" srcOrd="14" destOrd="0" presId="urn:microsoft.com/office/officeart/2005/8/layout/list1"/>
    <dgm:cxn modelId="{947B3ED9-755D-46C2-980D-72E4A64351E3}" type="presParOf" srcId="{D235DD8F-B3B5-47B8-948C-D60CEF8DBF57}" destId="{94EB9087-E9DB-42E3-8728-EF0EE201B29D}" srcOrd="15" destOrd="0" presId="urn:microsoft.com/office/officeart/2005/8/layout/list1"/>
    <dgm:cxn modelId="{DA4B4BD7-C4AF-488C-BE20-298400500D65}" type="presParOf" srcId="{D235DD8F-B3B5-47B8-948C-D60CEF8DBF57}" destId="{1ABAE8E0-F3E2-467D-ADDE-7047E0E6216A}" srcOrd="16" destOrd="0" presId="urn:microsoft.com/office/officeart/2005/8/layout/list1"/>
    <dgm:cxn modelId="{376FFF63-A515-4368-B1F1-D8E7F47A0827}" type="presParOf" srcId="{1ABAE8E0-F3E2-467D-ADDE-7047E0E6216A}" destId="{749F0567-767D-4AE3-8293-1C785097D866}" srcOrd="0" destOrd="0" presId="urn:microsoft.com/office/officeart/2005/8/layout/list1"/>
    <dgm:cxn modelId="{4BA8E133-D224-4BE0-A909-E01757646762}" type="presParOf" srcId="{1ABAE8E0-F3E2-467D-ADDE-7047E0E6216A}" destId="{5B0D6E38-B266-4723-9DF0-8865950FD46B}" srcOrd="1" destOrd="0" presId="urn:microsoft.com/office/officeart/2005/8/layout/list1"/>
    <dgm:cxn modelId="{3964330E-225E-473D-8BC8-813128218157}" type="presParOf" srcId="{D235DD8F-B3B5-47B8-948C-D60CEF8DBF57}" destId="{641B40E2-3175-4356-A395-C658C0ACBCFC}" srcOrd="17" destOrd="0" presId="urn:microsoft.com/office/officeart/2005/8/layout/list1"/>
    <dgm:cxn modelId="{A742D323-B834-42BD-8F0A-664540F7A4B9}" type="presParOf" srcId="{D235DD8F-B3B5-47B8-948C-D60CEF8DBF57}" destId="{44467D13-63C7-44A1-8D83-69FE39799831}" srcOrd="18" destOrd="0" presId="urn:microsoft.com/office/officeart/2005/8/layout/list1"/>
    <dgm:cxn modelId="{6DA5730E-7336-4354-9363-46F03EEEF602}" type="presParOf" srcId="{D235DD8F-B3B5-47B8-948C-D60CEF8DBF57}" destId="{8EB84663-08C7-44FC-AFC4-A1DDD63279AF}" srcOrd="19" destOrd="0" presId="urn:microsoft.com/office/officeart/2005/8/layout/list1"/>
    <dgm:cxn modelId="{C451E467-7270-4F9E-AF92-CE4D329FF34D}" type="presParOf" srcId="{D235DD8F-B3B5-47B8-948C-D60CEF8DBF57}" destId="{50160590-5CED-4EDA-AF2D-778FB8FDB238}" srcOrd="20" destOrd="0" presId="urn:microsoft.com/office/officeart/2005/8/layout/list1"/>
    <dgm:cxn modelId="{7737F4B8-82DD-4DA2-9762-FCD455FD3219}" type="presParOf" srcId="{50160590-5CED-4EDA-AF2D-778FB8FDB238}" destId="{8F5192BD-EDBD-4ED5-91AE-DA9178F3985A}" srcOrd="0" destOrd="0" presId="urn:microsoft.com/office/officeart/2005/8/layout/list1"/>
    <dgm:cxn modelId="{B308BDA9-00F9-466C-B132-43CCD237337A}" type="presParOf" srcId="{50160590-5CED-4EDA-AF2D-778FB8FDB238}" destId="{AE07AE78-BEFB-47E6-A454-43683A31D937}" srcOrd="1" destOrd="0" presId="urn:microsoft.com/office/officeart/2005/8/layout/list1"/>
    <dgm:cxn modelId="{9687B3BB-9636-4536-8366-B405AA1434A7}" type="presParOf" srcId="{D235DD8F-B3B5-47B8-948C-D60CEF8DBF57}" destId="{4690BBAB-E541-413E-8D91-789FC3AEAEBA}" srcOrd="21" destOrd="0" presId="urn:microsoft.com/office/officeart/2005/8/layout/list1"/>
    <dgm:cxn modelId="{C9C28FAC-B713-4105-BFF4-44FBA4960D62}" type="presParOf" srcId="{D235DD8F-B3B5-47B8-948C-D60CEF8DBF57}" destId="{1CC84B8F-BA53-4563-AE33-4883E285DD1A}" srcOrd="22" destOrd="0" presId="urn:microsoft.com/office/officeart/2005/8/layout/list1"/>
    <dgm:cxn modelId="{54033A34-77E1-4DBE-807B-3072E988877E}" type="presParOf" srcId="{D235DD8F-B3B5-47B8-948C-D60CEF8DBF57}" destId="{DD0BCCFC-19FB-43B6-9B6C-E8E512E205EF}" srcOrd="23" destOrd="0" presId="urn:microsoft.com/office/officeart/2005/8/layout/list1"/>
    <dgm:cxn modelId="{E4D5250A-3CE1-4B23-9181-E8762AE1B617}" type="presParOf" srcId="{D235DD8F-B3B5-47B8-948C-D60CEF8DBF57}" destId="{7354C0E7-8C5C-4560-9A13-51AB8A749DAB}" srcOrd="24" destOrd="0" presId="urn:microsoft.com/office/officeart/2005/8/layout/list1"/>
    <dgm:cxn modelId="{A64ED637-94AF-49A9-B9CB-9AD54361C4F2}" type="presParOf" srcId="{7354C0E7-8C5C-4560-9A13-51AB8A749DAB}" destId="{8D7B4417-5154-4FD9-B7D2-6A14C0EFC2F8}" srcOrd="0" destOrd="0" presId="urn:microsoft.com/office/officeart/2005/8/layout/list1"/>
    <dgm:cxn modelId="{39CC612F-96B1-49BF-A993-6F8D3F77A531}" type="presParOf" srcId="{7354C0E7-8C5C-4560-9A13-51AB8A749DAB}" destId="{47E7E1FB-B24F-43FF-977F-5231D8E03EC8}" srcOrd="1" destOrd="0" presId="urn:microsoft.com/office/officeart/2005/8/layout/list1"/>
    <dgm:cxn modelId="{63BD6BE1-C690-4292-B650-B332CB74C8A8}" type="presParOf" srcId="{D235DD8F-B3B5-47B8-948C-D60CEF8DBF57}" destId="{4EA665D5-D454-436A-A9EA-2E4070E6A45E}" srcOrd="25" destOrd="0" presId="urn:microsoft.com/office/officeart/2005/8/layout/list1"/>
    <dgm:cxn modelId="{4BA05D8A-D875-42AE-92BC-A41828CA40D7}" type="presParOf" srcId="{D235DD8F-B3B5-47B8-948C-D60CEF8DBF57}" destId="{68B7EC07-D4A1-422D-8A17-9DC0D254D348}" srcOrd="2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062D309-E3B7-44FF-A475-4F943E9350F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AB3C0BD1-7CA3-466B-AB55-CFDB2E238BB8}">
      <dgm:prSet phldrT="[文本]"/>
      <dgm:spPr/>
      <dgm:t>
        <a:bodyPr/>
        <a:lstStyle/>
        <a:p>
          <a:r>
            <a:rPr lang="en-US" altLang="zh-CN" dirty="0"/>
            <a:t>1</a:t>
          </a:r>
          <a:r>
            <a:rPr lang="zh-CN" altLang="en-US" dirty="0"/>
            <a:t>、</a:t>
          </a:r>
          <a:r>
            <a:rPr lang="zh-CN" altLang="zh-CN" dirty="0"/>
            <a:t>传统方法学</a:t>
          </a:r>
          <a:endParaRPr lang="zh-CN" altLang="en-US" dirty="0"/>
        </a:p>
      </dgm:t>
    </dgm:pt>
    <dgm:pt modelId="{916B3B82-E3F4-4045-9E03-F89964B335D4}" type="parTrans" cxnId="{CAD74D8A-04D4-4DD2-9F39-C0AFE9A4663D}">
      <dgm:prSet/>
      <dgm:spPr/>
      <dgm:t>
        <a:bodyPr/>
        <a:lstStyle/>
        <a:p>
          <a:endParaRPr lang="zh-CN" altLang="en-US"/>
        </a:p>
      </dgm:t>
    </dgm:pt>
    <dgm:pt modelId="{8518DF50-3813-4F5F-B704-B9ACF241334B}" type="sibTrans" cxnId="{CAD74D8A-04D4-4DD2-9F39-C0AFE9A4663D}">
      <dgm:prSet/>
      <dgm:spPr/>
      <dgm:t>
        <a:bodyPr/>
        <a:lstStyle/>
        <a:p>
          <a:endParaRPr lang="zh-CN" altLang="en-US"/>
        </a:p>
      </dgm:t>
    </dgm:pt>
    <dgm:pt modelId="{4692102E-E9C3-40E3-8452-3E4EF6456CF9}">
      <dgm:prSet phldrT="[文本]"/>
      <dgm:spPr/>
      <dgm:t>
        <a:bodyPr/>
        <a:lstStyle/>
        <a:p>
          <a:r>
            <a:rPr lang="zh-CN" altLang="zh-CN" dirty="0"/>
            <a:t>传统方法学也称为生命周期方法学或结构化范型。它采用结构化技术</a:t>
          </a:r>
          <a:r>
            <a:rPr lang="en-US" altLang="zh-CN" dirty="0"/>
            <a:t>(</a:t>
          </a:r>
          <a:r>
            <a:rPr lang="zh-CN" altLang="zh-CN" dirty="0"/>
            <a:t>结构化分析、结构化设计和结构化实现</a:t>
          </a:r>
          <a:r>
            <a:rPr lang="en-US" altLang="zh-CN" dirty="0"/>
            <a:t>)</a:t>
          </a:r>
          <a:r>
            <a:rPr lang="zh-CN" altLang="zh-CN" dirty="0"/>
            <a:t>来完成软件开发的各项任务，并使用适当的软件工具或软件工程环境来支持结构化技术的运用。</a:t>
          </a:r>
          <a:endParaRPr lang="zh-CN" altLang="en-US" dirty="0"/>
        </a:p>
      </dgm:t>
    </dgm:pt>
    <dgm:pt modelId="{24666280-A46A-41E4-865F-69FE24FBD0C9}" type="parTrans" cxnId="{B28F800A-64A0-4722-A74C-264746E1BD22}">
      <dgm:prSet/>
      <dgm:spPr/>
      <dgm:t>
        <a:bodyPr/>
        <a:lstStyle/>
        <a:p>
          <a:endParaRPr lang="zh-CN" altLang="en-US"/>
        </a:p>
      </dgm:t>
    </dgm:pt>
    <dgm:pt modelId="{C1FA5432-1997-4324-A803-3DB14CEDF74A}" type="sibTrans" cxnId="{B28F800A-64A0-4722-A74C-264746E1BD22}">
      <dgm:prSet/>
      <dgm:spPr/>
      <dgm:t>
        <a:bodyPr/>
        <a:lstStyle/>
        <a:p>
          <a:endParaRPr lang="zh-CN" altLang="en-US"/>
        </a:p>
      </dgm:t>
    </dgm:pt>
    <dgm:pt modelId="{D054FB72-2C0D-4F45-B4CC-E03C26A77731}">
      <dgm:prSet phldrT="[文本]"/>
      <dgm:spPr/>
      <dgm:t>
        <a:bodyPr/>
        <a:lstStyle/>
        <a:p>
          <a:r>
            <a:rPr lang="en-US" altLang="zh-CN" dirty="0"/>
            <a:t>2</a:t>
          </a:r>
          <a:r>
            <a:rPr lang="zh-CN" altLang="en-US" dirty="0"/>
            <a:t>、</a:t>
          </a:r>
          <a:r>
            <a:rPr lang="zh-CN" altLang="zh-CN" dirty="0"/>
            <a:t>面向对象方法学</a:t>
          </a:r>
          <a:endParaRPr lang="zh-CN" altLang="en-US" dirty="0"/>
        </a:p>
      </dgm:t>
    </dgm:pt>
    <dgm:pt modelId="{768FA77F-6749-4930-97FE-10727F551A2B}" type="parTrans" cxnId="{7664DEDA-78D9-4D43-9FA4-CCDE76B49F73}">
      <dgm:prSet/>
      <dgm:spPr/>
      <dgm:t>
        <a:bodyPr/>
        <a:lstStyle/>
        <a:p>
          <a:endParaRPr lang="zh-CN" altLang="en-US"/>
        </a:p>
      </dgm:t>
    </dgm:pt>
    <dgm:pt modelId="{063DF563-1CBF-480B-9019-CF6C75072810}" type="sibTrans" cxnId="{7664DEDA-78D9-4D43-9FA4-CCDE76B49F73}">
      <dgm:prSet/>
      <dgm:spPr/>
      <dgm:t>
        <a:bodyPr/>
        <a:lstStyle/>
        <a:p>
          <a:endParaRPr lang="zh-CN" altLang="en-US"/>
        </a:p>
      </dgm:t>
    </dgm:pt>
    <dgm:pt modelId="{A5F3D3C1-D918-497B-9BA3-ECDDAC5A22D2}">
      <dgm:prSet phldrT="[文本]"/>
      <dgm:spPr/>
      <dgm:t>
        <a:bodyPr/>
        <a:lstStyle/>
        <a:p>
          <a:r>
            <a:rPr lang="zh-CN" altLang="zh-CN" dirty="0"/>
            <a:t>与传统方法相反，面向对象方法把数据和行为看成是同等重要的，它是一种以数据为主线，把数据和对数据的操作紧密地结合起来的方法。</a:t>
          </a:r>
          <a:endParaRPr lang="zh-CN" altLang="en-US" dirty="0"/>
        </a:p>
      </dgm:t>
    </dgm:pt>
    <dgm:pt modelId="{09120D8E-79C6-48D8-8580-3BF9F4E01384}" type="parTrans" cxnId="{DDC0269F-3030-4587-9652-530A8CA28889}">
      <dgm:prSet/>
      <dgm:spPr/>
      <dgm:t>
        <a:bodyPr/>
        <a:lstStyle/>
        <a:p>
          <a:endParaRPr lang="zh-CN" altLang="en-US"/>
        </a:p>
      </dgm:t>
    </dgm:pt>
    <dgm:pt modelId="{B09D7980-48DF-40AF-9D21-19F430E1F316}" type="sibTrans" cxnId="{DDC0269F-3030-4587-9652-530A8CA28889}">
      <dgm:prSet/>
      <dgm:spPr/>
      <dgm:t>
        <a:bodyPr/>
        <a:lstStyle/>
        <a:p>
          <a:endParaRPr lang="zh-CN" altLang="en-US"/>
        </a:p>
      </dgm:t>
    </dgm:pt>
    <dgm:pt modelId="{D3E8A2CE-BE58-4A7A-AFE5-B8CD37323E71}" type="pres">
      <dgm:prSet presAssocID="{9062D309-E3B7-44FF-A475-4F943E9350FF}" presName="linear" presStyleCnt="0">
        <dgm:presLayoutVars>
          <dgm:animLvl val="lvl"/>
          <dgm:resizeHandles val="exact"/>
        </dgm:presLayoutVars>
      </dgm:prSet>
      <dgm:spPr/>
    </dgm:pt>
    <dgm:pt modelId="{65796A4A-BCDF-4839-9DFA-3D4EE0022FF8}" type="pres">
      <dgm:prSet presAssocID="{AB3C0BD1-7CA3-466B-AB55-CFDB2E238BB8}" presName="parentText" presStyleLbl="node1" presStyleIdx="0" presStyleCnt="2">
        <dgm:presLayoutVars>
          <dgm:chMax val="0"/>
          <dgm:bulletEnabled val="1"/>
        </dgm:presLayoutVars>
      </dgm:prSet>
      <dgm:spPr/>
    </dgm:pt>
    <dgm:pt modelId="{EF600C03-46F9-4AF7-8D26-63447DCB4797}" type="pres">
      <dgm:prSet presAssocID="{AB3C0BD1-7CA3-466B-AB55-CFDB2E238BB8}" presName="childText" presStyleLbl="revTx" presStyleIdx="0" presStyleCnt="2">
        <dgm:presLayoutVars>
          <dgm:bulletEnabled val="1"/>
        </dgm:presLayoutVars>
      </dgm:prSet>
      <dgm:spPr/>
    </dgm:pt>
    <dgm:pt modelId="{CB6D4485-A1C9-41D3-8B20-DB047F031869}" type="pres">
      <dgm:prSet presAssocID="{D054FB72-2C0D-4F45-B4CC-E03C26A77731}" presName="parentText" presStyleLbl="node1" presStyleIdx="1" presStyleCnt="2">
        <dgm:presLayoutVars>
          <dgm:chMax val="0"/>
          <dgm:bulletEnabled val="1"/>
        </dgm:presLayoutVars>
      </dgm:prSet>
      <dgm:spPr/>
    </dgm:pt>
    <dgm:pt modelId="{FD900B4C-91BF-43E7-B611-9CCF8EDF3E04}" type="pres">
      <dgm:prSet presAssocID="{D054FB72-2C0D-4F45-B4CC-E03C26A77731}" presName="childText" presStyleLbl="revTx" presStyleIdx="1" presStyleCnt="2">
        <dgm:presLayoutVars>
          <dgm:bulletEnabled val="1"/>
        </dgm:presLayoutVars>
      </dgm:prSet>
      <dgm:spPr/>
    </dgm:pt>
  </dgm:ptLst>
  <dgm:cxnLst>
    <dgm:cxn modelId="{541DBC06-E8C2-40E9-A4AA-1713F585C0B5}" type="presOf" srcId="{9062D309-E3B7-44FF-A475-4F943E9350FF}" destId="{D3E8A2CE-BE58-4A7A-AFE5-B8CD37323E71}" srcOrd="0" destOrd="0" presId="urn:microsoft.com/office/officeart/2005/8/layout/vList2"/>
    <dgm:cxn modelId="{A473F207-15AF-4DF6-9DB5-504F355F90FA}" type="presOf" srcId="{D054FB72-2C0D-4F45-B4CC-E03C26A77731}" destId="{CB6D4485-A1C9-41D3-8B20-DB047F031869}" srcOrd="0" destOrd="0" presId="urn:microsoft.com/office/officeart/2005/8/layout/vList2"/>
    <dgm:cxn modelId="{B28F800A-64A0-4722-A74C-264746E1BD22}" srcId="{AB3C0BD1-7CA3-466B-AB55-CFDB2E238BB8}" destId="{4692102E-E9C3-40E3-8452-3E4EF6456CF9}" srcOrd="0" destOrd="0" parTransId="{24666280-A46A-41E4-865F-69FE24FBD0C9}" sibTransId="{C1FA5432-1997-4324-A803-3DB14CEDF74A}"/>
    <dgm:cxn modelId="{CAD74D8A-04D4-4DD2-9F39-C0AFE9A4663D}" srcId="{9062D309-E3B7-44FF-A475-4F943E9350FF}" destId="{AB3C0BD1-7CA3-466B-AB55-CFDB2E238BB8}" srcOrd="0" destOrd="0" parTransId="{916B3B82-E3F4-4045-9E03-F89964B335D4}" sibTransId="{8518DF50-3813-4F5F-B704-B9ACF241334B}"/>
    <dgm:cxn modelId="{88F8AC9B-8241-4444-A593-B71D5A8660E0}" type="presOf" srcId="{4692102E-E9C3-40E3-8452-3E4EF6456CF9}" destId="{EF600C03-46F9-4AF7-8D26-63447DCB4797}" srcOrd="0" destOrd="0" presId="urn:microsoft.com/office/officeart/2005/8/layout/vList2"/>
    <dgm:cxn modelId="{DDC0269F-3030-4587-9652-530A8CA28889}" srcId="{D054FB72-2C0D-4F45-B4CC-E03C26A77731}" destId="{A5F3D3C1-D918-497B-9BA3-ECDDAC5A22D2}" srcOrd="0" destOrd="0" parTransId="{09120D8E-79C6-48D8-8580-3BF9F4E01384}" sibTransId="{B09D7980-48DF-40AF-9D21-19F430E1F316}"/>
    <dgm:cxn modelId="{7664DEDA-78D9-4D43-9FA4-CCDE76B49F73}" srcId="{9062D309-E3B7-44FF-A475-4F943E9350FF}" destId="{D054FB72-2C0D-4F45-B4CC-E03C26A77731}" srcOrd="1" destOrd="0" parTransId="{768FA77F-6749-4930-97FE-10727F551A2B}" sibTransId="{063DF563-1CBF-480B-9019-CF6C75072810}"/>
    <dgm:cxn modelId="{492FC2EE-4FA8-47E4-945E-1604BF2202D9}" type="presOf" srcId="{AB3C0BD1-7CA3-466B-AB55-CFDB2E238BB8}" destId="{65796A4A-BCDF-4839-9DFA-3D4EE0022FF8}" srcOrd="0" destOrd="0" presId="urn:microsoft.com/office/officeart/2005/8/layout/vList2"/>
    <dgm:cxn modelId="{35563BF1-4C81-44CC-A211-CA31FF236F96}" type="presOf" srcId="{A5F3D3C1-D918-497B-9BA3-ECDDAC5A22D2}" destId="{FD900B4C-91BF-43E7-B611-9CCF8EDF3E04}" srcOrd="0" destOrd="0" presId="urn:microsoft.com/office/officeart/2005/8/layout/vList2"/>
    <dgm:cxn modelId="{3AE0B704-10D6-499C-A5E9-0F6E70C1A8DD}" type="presParOf" srcId="{D3E8A2CE-BE58-4A7A-AFE5-B8CD37323E71}" destId="{65796A4A-BCDF-4839-9DFA-3D4EE0022FF8}" srcOrd="0" destOrd="0" presId="urn:microsoft.com/office/officeart/2005/8/layout/vList2"/>
    <dgm:cxn modelId="{E20D0B07-F871-4ED1-AC58-8AB364B1B180}" type="presParOf" srcId="{D3E8A2CE-BE58-4A7A-AFE5-B8CD37323E71}" destId="{EF600C03-46F9-4AF7-8D26-63447DCB4797}" srcOrd="1" destOrd="0" presId="urn:microsoft.com/office/officeart/2005/8/layout/vList2"/>
    <dgm:cxn modelId="{A0FE28A2-A448-4A66-AB3A-57772E0FD224}" type="presParOf" srcId="{D3E8A2CE-BE58-4A7A-AFE5-B8CD37323E71}" destId="{CB6D4485-A1C9-41D3-8B20-DB047F031869}" srcOrd="2" destOrd="0" presId="urn:microsoft.com/office/officeart/2005/8/layout/vList2"/>
    <dgm:cxn modelId="{E36D87F0-9B2F-4640-AA95-3E9BDB23ABF9}" type="presParOf" srcId="{D3E8A2CE-BE58-4A7A-AFE5-B8CD37323E71}" destId="{FD900B4C-91BF-43E7-B611-9CCF8EDF3E04}"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58C8FC-704F-4441-B7BD-5EBB89300CE5}">
      <dsp:nvSpPr>
        <dsp:cNvPr id="0" name=""/>
        <dsp:cNvSpPr/>
      </dsp:nvSpPr>
      <dsp:spPr>
        <a:xfrm>
          <a:off x="0" y="368499"/>
          <a:ext cx="8549073"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0CFBAE4-9421-462D-8250-A27F9BB873E6}">
      <dsp:nvSpPr>
        <dsp:cNvPr id="0" name=""/>
        <dsp:cNvSpPr/>
      </dsp:nvSpPr>
      <dsp:spPr>
        <a:xfrm>
          <a:off x="427453" y="43779"/>
          <a:ext cx="7424485" cy="6494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6194" tIns="0" rIns="226194" bIns="0" numCol="1" spcCol="1270" anchor="ctr" anchorCtr="0">
          <a:noAutofit/>
        </a:bodyPr>
        <a:lstStyle/>
        <a:p>
          <a:pPr marL="0" lvl="0" indent="0" algn="l" defTabSz="1066800">
            <a:lnSpc>
              <a:spcPct val="90000"/>
            </a:lnSpc>
            <a:spcBef>
              <a:spcPct val="0"/>
            </a:spcBef>
            <a:spcAft>
              <a:spcPct val="35000"/>
            </a:spcAft>
            <a:buNone/>
          </a:pPr>
          <a:r>
            <a:rPr lang="en-US" altLang="zh-CN" sz="2400" kern="1200" dirty="0">
              <a:latin typeface="+mn-ea"/>
              <a:ea typeface="+mn-ea"/>
            </a:rPr>
            <a:t>1</a:t>
          </a:r>
          <a:r>
            <a:rPr lang="zh-CN" altLang="en-US" sz="2400" kern="1200" dirty="0">
              <a:latin typeface="+mn-ea"/>
              <a:ea typeface="+mn-ea"/>
            </a:rPr>
            <a:t>、对软件开发成本和进度的估计常常很不准确</a:t>
          </a:r>
        </a:p>
      </dsp:txBody>
      <dsp:txXfrm>
        <a:off x="459156" y="75482"/>
        <a:ext cx="7361079" cy="586034"/>
      </dsp:txXfrm>
    </dsp:sp>
    <dsp:sp modelId="{B0E230F4-1F45-4F9C-AB7D-FC0384404D5A}">
      <dsp:nvSpPr>
        <dsp:cNvPr id="0" name=""/>
        <dsp:cNvSpPr/>
      </dsp:nvSpPr>
      <dsp:spPr>
        <a:xfrm>
          <a:off x="0" y="1366419"/>
          <a:ext cx="8549073"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39189AE-0C38-46AE-A684-0BEE329957FA}">
      <dsp:nvSpPr>
        <dsp:cNvPr id="0" name=""/>
        <dsp:cNvSpPr/>
      </dsp:nvSpPr>
      <dsp:spPr>
        <a:xfrm>
          <a:off x="427453" y="1041699"/>
          <a:ext cx="7424485" cy="6494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6194" tIns="0" rIns="226194" bIns="0" numCol="1" spcCol="1270" anchor="ctr" anchorCtr="0">
          <a:noAutofit/>
        </a:bodyPr>
        <a:lstStyle/>
        <a:p>
          <a:pPr marL="0" lvl="0" indent="0" algn="l" defTabSz="1066800">
            <a:lnSpc>
              <a:spcPct val="90000"/>
            </a:lnSpc>
            <a:spcBef>
              <a:spcPct val="0"/>
            </a:spcBef>
            <a:spcAft>
              <a:spcPct val="35000"/>
            </a:spcAft>
            <a:buNone/>
          </a:pPr>
          <a:r>
            <a:rPr lang="en-US" altLang="zh-CN" sz="2400" kern="1200" dirty="0">
              <a:latin typeface="+mn-ea"/>
              <a:ea typeface="+mn-ea"/>
            </a:rPr>
            <a:t>2</a:t>
          </a:r>
          <a:r>
            <a:rPr lang="zh-CN" altLang="en-US" sz="2400" kern="1200" dirty="0">
              <a:latin typeface="+mn-ea"/>
              <a:ea typeface="+mn-ea"/>
            </a:rPr>
            <a:t>、用户对“已完成的”软件系统不满意的现象经常发生</a:t>
          </a:r>
        </a:p>
      </dsp:txBody>
      <dsp:txXfrm>
        <a:off x="459156" y="1073402"/>
        <a:ext cx="7361079" cy="586034"/>
      </dsp:txXfrm>
    </dsp:sp>
    <dsp:sp modelId="{CE64095E-A236-4F11-A7D2-977890227C81}">
      <dsp:nvSpPr>
        <dsp:cNvPr id="0" name=""/>
        <dsp:cNvSpPr/>
      </dsp:nvSpPr>
      <dsp:spPr>
        <a:xfrm>
          <a:off x="0" y="2364340"/>
          <a:ext cx="8549073"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A6D7583-40A7-4852-97B9-95B99996E88F}">
      <dsp:nvSpPr>
        <dsp:cNvPr id="0" name=""/>
        <dsp:cNvSpPr/>
      </dsp:nvSpPr>
      <dsp:spPr>
        <a:xfrm>
          <a:off x="427453" y="2039619"/>
          <a:ext cx="7424485" cy="6494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6194" tIns="0" rIns="226194" bIns="0" numCol="1" spcCol="1270" anchor="ctr" anchorCtr="0">
          <a:noAutofit/>
        </a:bodyPr>
        <a:lstStyle/>
        <a:p>
          <a:pPr marL="0" lvl="0" indent="0" algn="l" defTabSz="1066800">
            <a:lnSpc>
              <a:spcPct val="90000"/>
            </a:lnSpc>
            <a:spcBef>
              <a:spcPct val="0"/>
            </a:spcBef>
            <a:spcAft>
              <a:spcPct val="35000"/>
            </a:spcAft>
            <a:buNone/>
          </a:pPr>
          <a:r>
            <a:rPr lang="en-US" altLang="zh-CN" sz="2400" kern="1200" dirty="0">
              <a:latin typeface="+mn-ea"/>
              <a:ea typeface="+mn-ea"/>
            </a:rPr>
            <a:t>3</a:t>
          </a:r>
          <a:r>
            <a:rPr lang="zh-CN" altLang="en-US" sz="2400" kern="1200" dirty="0">
              <a:latin typeface="+mn-ea"/>
              <a:ea typeface="+mn-ea"/>
            </a:rPr>
            <a:t>、软件产品的质量往往靠不住。</a:t>
          </a:r>
        </a:p>
      </dsp:txBody>
      <dsp:txXfrm>
        <a:off x="459156" y="2071322"/>
        <a:ext cx="7361079" cy="586034"/>
      </dsp:txXfrm>
    </dsp:sp>
    <dsp:sp modelId="{1E51E182-29A9-4502-AA11-F0848619CBB3}">
      <dsp:nvSpPr>
        <dsp:cNvPr id="0" name=""/>
        <dsp:cNvSpPr/>
      </dsp:nvSpPr>
      <dsp:spPr>
        <a:xfrm>
          <a:off x="0" y="3362260"/>
          <a:ext cx="8549073"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57F17BC-3B83-4108-AA21-4DAD8AD4E0B9}">
      <dsp:nvSpPr>
        <dsp:cNvPr id="0" name=""/>
        <dsp:cNvSpPr/>
      </dsp:nvSpPr>
      <dsp:spPr>
        <a:xfrm>
          <a:off x="427453" y="3037539"/>
          <a:ext cx="7424485" cy="6494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6194" tIns="0" rIns="226194" bIns="0" numCol="1" spcCol="1270" anchor="ctr" anchorCtr="0">
          <a:noAutofit/>
        </a:bodyPr>
        <a:lstStyle/>
        <a:p>
          <a:pPr marL="0" lvl="0" indent="0" algn="l" defTabSz="1066800">
            <a:lnSpc>
              <a:spcPct val="90000"/>
            </a:lnSpc>
            <a:spcBef>
              <a:spcPct val="0"/>
            </a:spcBef>
            <a:spcAft>
              <a:spcPct val="35000"/>
            </a:spcAft>
            <a:buNone/>
          </a:pPr>
          <a:r>
            <a:rPr lang="en-US" altLang="zh-CN" sz="2400" kern="1200" dirty="0">
              <a:latin typeface="+mn-ea"/>
              <a:ea typeface="+mn-ea"/>
            </a:rPr>
            <a:t>4</a:t>
          </a:r>
          <a:r>
            <a:rPr lang="zh-CN" altLang="en-US" sz="2400" kern="1200" dirty="0">
              <a:latin typeface="+mn-ea"/>
              <a:ea typeface="+mn-ea"/>
            </a:rPr>
            <a:t>、软件常常是不可维护的。</a:t>
          </a:r>
        </a:p>
      </dsp:txBody>
      <dsp:txXfrm>
        <a:off x="459156" y="3069242"/>
        <a:ext cx="7361079" cy="58603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9CF035-599C-45C8-8986-60F7E368AC33}">
      <dsp:nvSpPr>
        <dsp:cNvPr id="0" name=""/>
        <dsp:cNvSpPr/>
      </dsp:nvSpPr>
      <dsp:spPr>
        <a:xfrm>
          <a:off x="2632" y="72774"/>
          <a:ext cx="2566972" cy="7200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t>方法</a:t>
          </a:r>
        </a:p>
      </dsp:txBody>
      <dsp:txXfrm>
        <a:off x="2632" y="72774"/>
        <a:ext cx="2566972" cy="720000"/>
      </dsp:txXfrm>
    </dsp:sp>
    <dsp:sp modelId="{D5BFFFDA-9B79-440E-80BD-DD5AEA07FC2C}">
      <dsp:nvSpPr>
        <dsp:cNvPr id="0" name=""/>
        <dsp:cNvSpPr/>
      </dsp:nvSpPr>
      <dsp:spPr>
        <a:xfrm>
          <a:off x="2632" y="792774"/>
          <a:ext cx="2566972" cy="2950875"/>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zh-CN" altLang="en-US" sz="2500" kern="1200" dirty="0"/>
            <a:t>完成软件开发的各项任务的技术方法，回答“怎样做”的问题</a:t>
          </a:r>
        </a:p>
      </dsp:txBody>
      <dsp:txXfrm>
        <a:off x="2632" y="792774"/>
        <a:ext cx="2566972" cy="2950875"/>
      </dsp:txXfrm>
    </dsp:sp>
    <dsp:sp modelId="{95BD6C65-6973-46B3-9860-D657AAA3E7A0}">
      <dsp:nvSpPr>
        <dsp:cNvPr id="0" name=""/>
        <dsp:cNvSpPr/>
      </dsp:nvSpPr>
      <dsp:spPr>
        <a:xfrm>
          <a:off x="2928981" y="72774"/>
          <a:ext cx="2566972" cy="7200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t>工具</a:t>
          </a:r>
        </a:p>
      </dsp:txBody>
      <dsp:txXfrm>
        <a:off x="2928981" y="72774"/>
        <a:ext cx="2566972" cy="720000"/>
      </dsp:txXfrm>
    </dsp:sp>
    <dsp:sp modelId="{A6047E0F-13B4-4819-A0CC-FF1EDB8F5B72}">
      <dsp:nvSpPr>
        <dsp:cNvPr id="0" name=""/>
        <dsp:cNvSpPr/>
      </dsp:nvSpPr>
      <dsp:spPr>
        <a:xfrm>
          <a:off x="2928981" y="792774"/>
          <a:ext cx="2566972" cy="2950875"/>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zh-CN" altLang="en-US" sz="2500" kern="1200" dirty="0"/>
            <a:t>为运用方法而提供的自动的或半自动的软件工程支撑环境</a:t>
          </a:r>
        </a:p>
      </dsp:txBody>
      <dsp:txXfrm>
        <a:off x="2928981" y="792774"/>
        <a:ext cx="2566972" cy="2950875"/>
      </dsp:txXfrm>
    </dsp:sp>
    <dsp:sp modelId="{DCA93226-2829-47A1-979D-9520F415F71F}">
      <dsp:nvSpPr>
        <dsp:cNvPr id="0" name=""/>
        <dsp:cNvSpPr/>
      </dsp:nvSpPr>
      <dsp:spPr>
        <a:xfrm>
          <a:off x="5855330" y="72774"/>
          <a:ext cx="2566972" cy="7200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t>过程</a:t>
          </a:r>
        </a:p>
      </dsp:txBody>
      <dsp:txXfrm>
        <a:off x="5855330" y="72774"/>
        <a:ext cx="2566972" cy="720000"/>
      </dsp:txXfrm>
    </dsp:sp>
    <dsp:sp modelId="{B490F346-16EA-4A2A-B9B1-FF771DF50C31}">
      <dsp:nvSpPr>
        <dsp:cNvPr id="0" name=""/>
        <dsp:cNvSpPr/>
      </dsp:nvSpPr>
      <dsp:spPr>
        <a:xfrm>
          <a:off x="5855330" y="792774"/>
          <a:ext cx="2566972" cy="2950875"/>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zh-CN" altLang="en-US" sz="2500" kern="1200" dirty="0"/>
            <a:t>为了获得高质量的软件所需要完成的一系列任务的框架，它规定了完成各项任务的工作步骤</a:t>
          </a:r>
        </a:p>
      </dsp:txBody>
      <dsp:txXfrm>
        <a:off x="5855330" y="792774"/>
        <a:ext cx="2566972" cy="295087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5FBBE9-3585-441D-A623-249458CD702F}">
      <dsp:nvSpPr>
        <dsp:cNvPr id="0" name=""/>
        <dsp:cNvSpPr/>
      </dsp:nvSpPr>
      <dsp:spPr>
        <a:xfrm>
          <a:off x="0" y="368499"/>
          <a:ext cx="7272808"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23861F5-998E-4474-9631-53EB8998C936}">
      <dsp:nvSpPr>
        <dsp:cNvPr id="0" name=""/>
        <dsp:cNvSpPr/>
      </dsp:nvSpPr>
      <dsp:spPr>
        <a:xfrm>
          <a:off x="363640" y="43779"/>
          <a:ext cx="5090965" cy="6494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2426" tIns="0" rIns="192426" bIns="0" numCol="1" spcCol="1270" anchor="ctr" anchorCtr="0">
          <a:noAutofit/>
        </a:bodyPr>
        <a:lstStyle/>
        <a:p>
          <a:pPr marL="0" lvl="0" indent="0" algn="l" defTabSz="889000">
            <a:lnSpc>
              <a:spcPct val="90000"/>
            </a:lnSpc>
            <a:spcBef>
              <a:spcPct val="0"/>
            </a:spcBef>
            <a:spcAft>
              <a:spcPct val="35000"/>
            </a:spcAft>
            <a:buNone/>
          </a:pPr>
          <a:r>
            <a:rPr lang="zh-CN" altLang="zh-CN" sz="2000" kern="1200" dirty="0">
              <a:latin typeface="+mn-ea"/>
              <a:ea typeface="+mn-ea"/>
            </a:rPr>
            <a:t>把对象</a:t>
          </a:r>
          <a:r>
            <a:rPr lang="en-US" altLang="zh-CN" sz="2000" kern="1200" dirty="0">
              <a:latin typeface="+mn-ea"/>
              <a:ea typeface="+mn-ea"/>
            </a:rPr>
            <a:t>(object)</a:t>
          </a:r>
          <a:r>
            <a:rPr lang="zh-CN" altLang="zh-CN" sz="2000" kern="1200" dirty="0">
              <a:latin typeface="+mn-ea"/>
              <a:ea typeface="+mn-ea"/>
            </a:rPr>
            <a:t>作为融合了数据及在数据上的操作行为的统一的软件构件。</a:t>
          </a:r>
          <a:endParaRPr lang="zh-CN" altLang="en-US" sz="2000" kern="1200" dirty="0">
            <a:latin typeface="+mn-ea"/>
            <a:ea typeface="+mn-ea"/>
          </a:endParaRPr>
        </a:p>
      </dsp:txBody>
      <dsp:txXfrm>
        <a:off x="395343" y="75482"/>
        <a:ext cx="5027559" cy="586034"/>
      </dsp:txXfrm>
    </dsp:sp>
    <dsp:sp modelId="{6A437B38-A84A-47DA-BFA3-97FFA06028D4}">
      <dsp:nvSpPr>
        <dsp:cNvPr id="0" name=""/>
        <dsp:cNvSpPr/>
      </dsp:nvSpPr>
      <dsp:spPr>
        <a:xfrm>
          <a:off x="0" y="1366419"/>
          <a:ext cx="7272808"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B88C468-A2C9-4BE8-8979-3D952CE2A791}">
      <dsp:nvSpPr>
        <dsp:cNvPr id="0" name=""/>
        <dsp:cNvSpPr/>
      </dsp:nvSpPr>
      <dsp:spPr>
        <a:xfrm>
          <a:off x="363640" y="1041699"/>
          <a:ext cx="5090965" cy="6494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2426" tIns="0" rIns="192426" bIns="0" numCol="1" spcCol="1270" anchor="ctr" anchorCtr="0">
          <a:noAutofit/>
        </a:bodyPr>
        <a:lstStyle/>
        <a:p>
          <a:pPr marL="0" lvl="0" indent="0" algn="l" defTabSz="889000">
            <a:lnSpc>
              <a:spcPct val="90000"/>
            </a:lnSpc>
            <a:spcBef>
              <a:spcPct val="0"/>
            </a:spcBef>
            <a:spcAft>
              <a:spcPct val="35000"/>
            </a:spcAft>
            <a:buNone/>
          </a:pPr>
          <a:r>
            <a:rPr lang="zh-CN" altLang="zh-CN" sz="2000" kern="1200" dirty="0">
              <a:latin typeface="+mn-ea"/>
              <a:ea typeface="+mn-ea"/>
            </a:rPr>
            <a:t>把所有对象都划分成类</a:t>
          </a:r>
          <a:r>
            <a:rPr lang="en-US" altLang="zh-CN" sz="2000" kern="1200" dirty="0">
              <a:latin typeface="+mn-ea"/>
              <a:ea typeface="+mn-ea"/>
            </a:rPr>
            <a:t>(class)</a:t>
          </a:r>
          <a:r>
            <a:rPr lang="zh-CN" altLang="zh-CN" sz="2000" kern="1200" dirty="0">
              <a:latin typeface="+mn-ea"/>
              <a:ea typeface="+mn-ea"/>
            </a:rPr>
            <a:t>。</a:t>
          </a:r>
          <a:endParaRPr lang="en-US" altLang="zh-CN" sz="2000" kern="1200" dirty="0">
            <a:latin typeface="+mn-ea"/>
            <a:ea typeface="+mn-ea"/>
          </a:endParaRPr>
        </a:p>
      </dsp:txBody>
      <dsp:txXfrm>
        <a:off x="395343" y="1073402"/>
        <a:ext cx="5027559" cy="586034"/>
      </dsp:txXfrm>
    </dsp:sp>
    <dsp:sp modelId="{D2272F3B-4AB2-42C6-A605-1F21DEC27D1A}">
      <dsp:nvSpPr>
        <dsp:cNvPr id="0" name=""/>
        <dsp:cNvSpPr/>
      </dsp:nvSpPr>
      <dsp:spPr>
        <a:xfrm>
          <a:off x="0" y="2364340"/>
          <a:ext cx="7272808"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E79F149-D1E3-4584-B29F-B4D4577CF599}">
      <dsp:nvSpPr>
        <dsp:cNvPr id="0" name=""/>
        <dsp:cNvSpPr/>
      </dsp:nvSpPr>
      <dsp:spPr>
        <a:xfrm>
          <a:off x="363640" y="2039619"/>
          <a:ext cx="5090965" cy="6494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2426" tIns="0" rIns="192426" bIns="0" numCol="1" spcCol="1270" anchor="ctr" anchorCtr="0">
          <a:noAutofit/>
        </a:bodyPr>
        <a:lstStyle/>
        <a:p>
          <a:pPr marL="0" lvl="0" indent="0" algn="l" defTabSz="889000">
            <a:lnSpc>
              <a:spcPct val="90000"/>
            </a:lnSpc>
            <a:spcBef>
              <a:spcPct val="0"/>
            </a:spcBef>
            <a:spcAft>
              <a:spcPct val="35000"/>
            </a:spcAft>
            <a:buNone/>
          </a:pPr>
          <a:r>
            <a:rPr lang="zh-CN" altLang="zh-CN" sz="2000" kern="1200" dirty="0">
              <a:latin typeface="+mn-ea"/>
              <a:ea typeface="+mn-ea"/>
            </a:rPr>
            <a:t>按照父类与子类的关系，把若干个相关类组成一个层次结构的系统。</a:t>
          </a:r>
          <a:endParaRPr lang="en-US" altLang="zh-CN" sz="2000" kern="1200" dirty="0">
            <a:latin typeface="+mn-ea"/>
            <a:ea typeface="+mn-ea"/>
          </a:endParaRPr>
        </a:p>
      </dsp:txBody>
      <dsp:txXfrm>
        <a:off x="395343" y="2071322"/>
        <a:ext cx="5027559" cy="586034"/>
      </dsp:txXfrm>
    </dsp:sp>
    <dsp:sp modelId="{435C1CB8-EDC4-4F33-9444-0552A9B9CE5A}">
      <dsp:nvSpPr>
        <dsp:cNvPr id="0" name=""/>
        <dsp:cNvSpPr/>
      </dsp:nvSpPr>
      <dsp:spPr>
        <a:xfrm>
          <a:off x="0" y="3362260"/>
          <a:ext cx="7272808"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4FA7AA8-CA2B-47B8-86D2-BD7647B58A39}">
      <dsp:nvSpPr>
        <dsp:cNvPr id="0" name=""/>
        <dsp:cNvSpPr/>
      </dsp:nvSpPr>
      <dsp:spPr>
        <a:xfrm>
          <a:off x="363640" y="3037539"/>
          <a:ext cx="5090965" cy="6494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2426" tIns="0" rIns="192426" bIns="0" numCol="1" spcCol="1270" anchor="ctr" anchorCtr="0">
          <a:noAutofit/>
        </a:bodyPr>
        <a:lstStyle/>
        <a:p>
          <a:pPr marL="0" lvl="0" indent="0" algn="l" defTabSz="889000">
            <a:lnSpc>
              <a:spcPct val="90000"/>
            </a:lnSpc>
            <a:spcBef>
              <a:spcPct val="0"/>
            </a:spcBef>
            <a:spcAft>
              <a:spcPct val="35000"/>
            </a:spcAft>
            <a:buNone/>
          </a:pPr>
          <a:r>
            <a:rPr lang="zh-CN" altLang="zh-CN" sz="2000" kern="1200" dirty="0">
              <a:latin typeface="+mn-ea"/>
              <a:ea typeface="+mn-ea"/>
            </a:rPr>
            <a:t>对象彼此间仅能通过发送消息互相联系。</a:t>
          </a:r>
          <a:endParaRPr lang="en-US" altLang="zh-CN" sz="2000" kern="1200" dirty="0">
            <a:latin typeface="+mn-ea"/>
            <a:ea typeface="+mn-ea"/>
          </a:endParaRPr>
        </a:p>
      </dsp:txBody>
      <dsp:txXfrm>
        <a:off x="395343" y="3069242"/>
        <a:ext cx="5027559" cy="58603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864D54-EAF4-4E3A-9AA3-7649E750EE28}">
      <dsp:nvSpPr>
        <dsp:cNvPr id="0" name=""/>
        <dsp:cNvSpPr/>
      </dsp:nvSpPr>
      <dsp:spPr>
        <a:xfrm>
          <a:off x="2053" y="490006"/>
          <a:ext cx="2060098" cy="2060098"/>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13374" tIns="39370" rIns="113374" bIns="39370" numCol="1" spcCol="1270" anchor="ctr" anchorCtr="0">
          <a:noAutofit/>
        </a:bodyPr>
        <a:lstStyle/>
        <a:p>
          <a:pPr marL="0" lvl="0" indent="0" algn="ctr" defTabSz="1377950">
            <a:lnSpc>
              <a:spcPct val="90000"/>
            </a:lnSpc>
            <a:spcBef>
              <a:spcPct val="0"/>
            </a:spcBef>
            <a:spcAft>
              <a:spcPct val="35000"/>
            </a:spcAft>
            <a:buNone/>
          </a:pPr>
          <a:r>
            <a:rPr lang="en-US" sz="3100" kern="1200" dirty="0">
              <a:latin typeface="+mn-ea"/>
              <a:ea typeface="+mn-ea"/>
            </a:rPr>
            <a:t>1. </a:t>
          </a:r>
          <a:r>
            <a:rPr lang="zh-CN" sz="3100" kern="1200" dirty="0">
              <a:latin typeface="+mn-ea"/>
              <a:ea typeface="+mn-ea"/>
            </a:rPr>
            <a:t>问题定义</a:t>
          </a:r>
          <a:endParaRPr lang="zh-CN" altLang="en-US" sz="3100" kern="1200" dirty="0">
            <a:latin typeface="+mn-ea"/>
            <a:ea typeface="+mn-ea"/>
          </a:endParaRPr>
        </a:p>
      </dsp:txBody>
      <dsp:txXfrm>
        <a:off x="303747" y="791700"/>
        <a:ext cx="1456710" cy="1456710"/>
      </dsp:txXfrm>
    </dsp:sp>
    <dsp:sp modelId="{C02B6713-8154-4104-9953-6E85F1BC3922}">
      <dsp:nvSpPr>
        <dsp:cNvPr id="0" name=""/>
        <dsp:cNvSpPr/>
      </dsp:nvSpPr>
      <dsp:spPr>
        <a:xfrm>
          <a:off x="1650131" y="490006"/>
          <a:ext cx="2060098" cy="2060098"/>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13374" tIns="39370" rIns="113374" bIns="39370" numCol="1" spcCol="1270" anchor="ctr" anchorCtr="0">
          <a:noAutofit/>
        </a:bodyPr>
        <a:lstStyle/>
        <a:p>
          <a:pPr marL="0" lvl="0" indent="0" algn="ctr" defTabSz="1377950">
            <a:lnSpc>
              <a:spcPct val="90000"/>
            </a:lnSpc>
            <a:spcBef>
              <a:spcPct val="0"/>
            </a:spcBef>
            <a:spcAft>
              <a:spcPct val="35000"/>
            </a:spcAft>
            <a:buNone/>
          </a:pPr>
          <a:r>
            <a:rPr lang="en-US" sz="3100" kern="1200" dirty="0">
              <a:latin typeface="+mn-ea"/>
              <a:ea typeface="+mn-ea"/>
            </a:rPr>
            <a:t>2. </a:t>
          </a:r>
          <a:r>
            <a:rPr lang="zh-CN" sz="3100" kern="1200" dirty="0">
              <a:latin typeface="+mn-ea"/>
              <a:ea typeface="+mn-ea"/>
            </a:rPr>
            <a:t>可行性研究</a:t>
          </a:r>
          <a:endParaRPr lang="zh-CN" altLang="en-US" sz="3100" kern="1200" dirty="0">
            <a:latin typeface="+mn-ea"/>
            <a:ea typeface="+mn-ea"/>
          </a:endParaRPr>
        </a:p>
      </dsp:txBody>
      <dsp:txXfrm>
        <a:off x="1951825" y="791700"/>
        <a:ext cx="1456710" cy="1456710"/>
      </dsp:txXfrm>
    </dsp:sp>
    <dsp:sp modelId="{8703D404-A944-48AE-9DE2-A71D8A57E231}">
      <dsp:nvSpPr>
        <dsp:cNvPr id="0" name=""/>
        <dsp:cNvSpPr/>
      </dsp:nvSpPr>
      <dsp:spPr>
        <a:xfrm>
          <a:off x="3298210" y="490006"/>
          <a:ext cx="2060098" cy="2060098"/>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13374" tIns="39370" rIns="113374" bIns="39370" numCol="1" spcCol="1270" anchor="ctr" anchorCtr="0">
          <a:noAutofit/>
        </a:bodyPr>
        <a:lstStyle/>
        <a:p>
          <a:pPr marL="0" lvl="0" indent="0" algn="ctr" defTabSz="1377950">
            <a:lnSpc>
              <a:spcPct val="90000"/>
            </a:lnSpc>
            <a:spcBef>
              <a:spcPct val="0"/>
            </a:spcBef>
            <a:spcAft>
              <a:spcPct val="35000"/>
            </a:spcAft>
            <a:buNone/>
          </a:pPr>
          <a:r>
            <a:rPr lang="en-US" sz="3100" kern="1200" dirty="0">
              <a:latin typeface="+mn-ea"/>
              <a:ea typeface="+mn-ea"/>
            </a:rPr>
            <a:t>3. </a:t>
          </a:r>
          <a:r>
            <a:rPr lang="zh-CN" sz="3100" kern="1200" dirty="0">
              <a:latin typeface="+mn-ea"/>
              <a:ea typeface="+mn-ea"/>
            </a:rPr>
            <a:t>需求分析</a:t>
          </a:r>
          <a:endParaRPr lang="zh-CN" altLang="en-US" sz="3100" kern="1200" dirty="0">
            <a:latin typeface="+mn-ea"/>
            <a:ea typeface="+mn-ea"/>
          </a:endParaRPr>
        </a:p>
      </dsp:txBody>
      <dsp:txXfrm>
        <a:off x="3599904" y="791700"/>
        <a:ext cx="1456710" cy="1456710"/>
      </dsp:txXfrm>
    </dsp:sp>
    <dsp:sp modelId="{AC06D6B0-1F7D-4C66-8CF4-A4C777D7BF81}">
      <dsp:nvSpPr>
        <dsp:cNvPr id="0" name=""/>
        <dsp:cNvSpPr/>
      </dsp:nvSpPr>
      <dsp:spPr>
        <a:xfrm>
          <a:off x="4946288" y="490006"/>
          <a:ext cx="2060098" cy="2060098"/>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13374" tIns="39370" rIns="113374" bIns="39370" numCol="1" spcCol="1270" anchor="ctr" anchorCtr="0">
          <a:noAutofit/>
        </a:bodyPr>
        <a:lstStyle/>
        <a:p>
          <a:pPr marL="0" lvl="0" indent="0" algn="ctr" defTabSz="1377950">
            <a:lnSpc>
              <a:spcPct val="90000"/>
            </a:lnSpc>
            <a:spcBef>
              <a:spcPct val="0"/>
            </a:spcBef>
            <a:spcAft>
              <a:spcPct val="35000"/>
            </a:spcAft>
            <a:buNone/>
          </a:pPr>
          <a:r>
            <a:rPr lang="en-US" sz="3100" kern="1200" dirty="0">
              <a:latin typeface="+mn-ea"/>
              <a:ea typeface="+mn-ea"/>
            </a:rPr>
            <a:t>4. </a:t>
          </a:r>
          <a:r>
            <a:rPr lang="zh-CN" sz="3100" kern="1200" dirty="0">
              <a:latin typeface="+mn-ea"/>
              <a:ea typeface="+mn-ea"/>
            </a:rPr>
            <a:t>总体设计</a:t>
          </a:r>
          <a:endParaRPr lang="zh-CN" altLang="en-US" sz="3100" kern="1200" dirty="0">
            <a:latin typeface="+mn-ea"/>
            <a:ea typeface="+mn-ea"/>
          </a:endParaRPr>
        </a:p>
      </dsp:txBody>
      <dsp:txXfrm>
        <a:off x="5247982" y="791700"/>
        <a:ext cx="1456710" cy="145671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864D54-EAF4-4E3A-9AA3-7649E750EE28}">
      <dsp:nvSpPr>
        <dsp:cNvPr id="0" name=""/>
        <dsp:cNvSpPr/>
      </dsp:nvSpPr>
      <dsp:spPr>
        <a:xfrm>
          <a:off x="2053" y="490006"/>
          <a:ext cx="2060098" cy="2060098"/>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13374" tIns="38100" rIns="113374" bIns="38100" numCol="1" spcCol="1270" anchor="ctr" anchorCtr="0">
          <a:noAutofit/>
        </a:bodyPr>
        <a:lstStyle/>
        <a:p>
          <a:pPr marL="0" lvl="0" indent="0" algn="ctr" defTabSz="1333500">
            <a:lnSpc>
              <a:spcPct val="90000"/>
            </a:lnSpc>
            <a:spcBef>
              <a:spcPct val="0"/>
            </a:spcBef>
            <a:spcAft>
              <a:spcPct val="35000"/>
            </a:spcAft>
            <a:buNone/>
          </a:pPr>
          <a:r>
            <a:rPr lang="en-US" sz="3000" kern="1200" dirty="0">
              <a:latin typeface="+mn-ea"/>
              <a:ea typeface="+mn-ea"/>
            </a:rPr>
            <a:t>5. </a:t>
          </a:r>
          <a:r>
            <a:rPr lang="zh-CN" sz="3000" kern="1200" dirty="0">
              <a:latin typeface="+mn-ea"/>
              <a:ea typeface="+mn-ea"/>
            </a:rPr>
            <a:t>详细设计</a:t>
          </a:r>
          <a:endParaRPr lang="zh-CN" altLang="en-US" sz="3000" kern="1200" dirty="0">
            <a:latin typeface="+mn-ea"/>
            <a:ea typeface="+mn-ea"/>
          </a:endParaRPr>
        </a:p>
      </dsp:txBody>
      <dsp:txXfrm>
        <a:off x="303747" y="791700"/>
        <a:ext cx="1456710" cy="1456710"/>
      </dsp:txXfrm>
    </dsp:sp>
    <dsp:sp modelId="{C02B6713-8154-4104-9953-6E85F1BC3922}">
      <dsp:nvSpPr>
        <dsp:cNvPr id="0" name=""/>
        <dsp:cNvSpPr/>
      </dsp:nvSpPr>
      <dsp:spPr>
        <a:xfrm>
          <a:off x="1650131" y="490006"/>
          <a:ext cx="2060098" cy="2060098"/>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13374" tIns="38100" rIns="113374" bIns="38100" numCol="1" spcCol="1270" anchor="ctr" anchorCtr="0">
          <a:noAutofit/>
        </a:bodyPr>
        <a:lstStyle/>
        <a:p>
          <a:pPr marL="0" lvl="0" indent="0" algn="ctr" defTabSz="1333500">
            <a:lnSpc>
              <a:spcPct val="90000"/>
            </a:lnSpc>
            <a:spcBef>
              <a:spcPct val="0"/>
            </a:spcBef>
            <a:spcAft>
              <a:spcPct val="35000"/>
            </a:spcAft>
            <a:buNone/>
          </a:pPr>
          <a:r>
            <a:rPr lang="en-US" sz="3000" kern="1200" dirty="0">
              <a:latin typeface="+mn-ea"/>
              <a:ea typeface="+mn-ea"/>
            </a:rPr>
            <a:t>6. </a:t>
          </a:r>
          <a:r>
            <a:rPr lang="zh-CN" sz="3000" kern="1200" dirty="0">
              <a:latin typeface="+mn-ea"/>
              <a:ea typeface="+mn-ea"/>
            </a:rPr>
            <a:t>编码和单元测试</a:t>
          </a:r>
          <a:endParaRPr lang="zh-CN" altLang="en-US" sz="3000" kern="1200" dirty="0">
            <a:latin typeface="+mn-ea"/>
            <a:ea typeface="+mn-ea"/>
          </a:endParaRPr>
        </a:p>
      </dsp:txBody>
      <dsp:txXfrm>
        <a:off x="1951825" y="791700"/>
        <a:ext cx="1456710" cy="1456710"/>
      </dsp:txXfrm>
    </dsp:sp>
    <dsp:sp modelId="{8703D404-A944-48AE-9DE2-A71D8A57E231}">
      <dsp:nvSpPr>
        <dsp:cNvPr id="0" name=""/>
        <dsp:cNvSpPr/>
      </dsp:nvSpPr>
      <dsp:spPr>
        <a:xfrm>
          <a:off x="3298210" y="490006"/>
          <a:ext cx="2060098" cy="2060098"/>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13374" tIns="38100" rIns="113374" bIns="38100" numCol="1" spcCol="1270" anchor="ctr" anchorCtr="0">
          <a:noAutofit/>
        </a:bodyPr>
        <a:lstStyle/>
        <a:p>
          <a:pPr marL="0" lvl="0" indent="0" algn="ctr" defTabSz="1333500">
            <a:lnSpc>
              <a:spcPct val="90000"/>
            </a:lnSpc>
            <a:spcBef>
              <a:spcPct val="0"/>
            </a:spcBef>
            <a:spcAft>
              <a:spcPct val="35000"/>
            </a:spcAft>
            <a:buNone/>
          </a:pPr>
          <a:r>
            <a:rPr lang="en-US" sz="3000" kern="1200" dirty="0">
              <a:latin typeface="+mn-ea"/>
              <a:ea typeface="+mn-ea"/>
            </a:rPr>
            <a:t>7. </a:t>
          </a:r>
          <a:r>
            <a:rPr lang="zh-CN" sz="3000" kern="1200" dirty="0">
              <a:latin typeface="+mn-ea"/>
              <a:ea typeface="+mn-ea"/>
            </a:rPr>
            <a:t>综合测试</a:t>
          </a:r>
          <a:endParaRPr lang="zh-CN" altLang="en-US" sz="3000" kern="1200" dirty="0">
            <a:latin typeface="+mn-ea"/>
            <a:ea typeface="+mn-ea"/>
          </a:endParaRPr>
        </a:p>
      </dsp:txBody>
      <dsp:txXfrm>
        <a:off x="3599904" y="791700"/>
        <a:ext cx="1456710" cy="1456710"/>
      </dsp:txXfrm>
    </dsp:sp>
    <dsp:sp modelId="{AC06D6B0-1F7D-4C66-8CF4-A4C777D7BF81}">
      <dsp:nvSpPr>
        <dsp:cNvPr id="0" name=""/>
        <dsp:cNvSpPr/>
      </dsp:nvSpPr>
      <dsp:spPr>
        <a:xfrm>
          <a:off x="4946288" y="490006"/>
          <a:ext cx="2060098" cy="2060098"/>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13374" tIns="38100" rIns="113374" bIns="38100" numCol="1" spcCol="1270" anchor="ctr" anchorCtr="0">
          <a:noAutofit/>
        </a:bodyPr>
        <a:lstStyle/>
        <a:p>
          <a:pPr marL="0" lvl="0" indent="0" algn="ctr" defTabSz="1333500">
            <a:lnSpc>
              <a:spcPct val="90000"/>
            </a:lnSpc>
            <a:spcBef>
              <a:spcPct val="0"/>
            </a:spcBef>
            <a:spcAft>
              <a:spcPct val="35000"/>
            </a:spcAft>
            <a:buNone/>
          </a:pPr>
          <a:r>
            <a:rPr lang="en-US" sz="3000" kern="1200" dirty="0">
              <a:latin typeface="+mn-ea"/>
              <a:ea typeface="+mn-ea"/>
            </a:rPr>
            <a:t>8. </a:t>
          </a:r>
          <a:r>
            <a:rPr lang="zh-CN" sz="3000" kern="1200" dirty="0">
              <a:latin typeface="+mn-ea"/>
              <a:ea typeface="+mn-ea"/>
            </a:rPr>
            <a:t>软件维护</a:t>
          </a:r>
          <a:endParaRPr lang="zh-CN" altLang="en-US" sz="3000" kern="1200" dirty="0">
            <a:latin typeface="+mn-ea"/>
            <a:ea typeface="+mn-ea"/>
          </a:endParaRPr>
        </a:p>
      </dsp:txBody>
      <dsp:txXfrm>
        <a:off x="5247982" y="791700"/>
        <a:ext cx="1456710" cy="145671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14A137-CF0D-428A-A5BA-BBEE7EFC0717}">
      <dsp:nvSpPr>
        <dsp:cNvPr id="0" name=""/>
        <dsp:cNvSpPr/>
      </dsp:nvSpPr>
      <dsp:spPr>
        <a:xfrm>
          <a:off x="0" y="889737"/>
          <a:ext cx="8280920" cy="680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8E37AEA-BE93-4FE4-980B-17AE740E9E56}">
      <dsp:nvSpPr>
        <dsp:cNvPr id="0" name=""/>
        <dsp:cNvSpPr/>
      </dsp:nvSpPr>
      <dsp:spPr>
        <a:xfrm>
          <a:off x="376037" y="23147"/>
          <a:ext cx="7898743" cy="1265109"/>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9099" tIns="0" rIns="219099" bIns="0" numCol="1" spcCol="1270" anchor="ctr" anchorCtr="0">
          <a:noAutofit/>
        </a:bodyPr>
        <a:lstStyle/>
        <a:p>
          <a:pPr marL="0" lvl="0" indent="0" algn="l" defTabSz="889000">
            <a:lnSpc>
              <a:spcPct val="90000"/>
            </a:lnSpc>
            <a:spcBef>
              <a:spcPct val="0"/>
            </a:spcBef>
            <a:spcAft>
              <a:spcPct val="35000"/>
            </a:spcAft>
            <a:buNone/>
          </a:pPr>
          <a:r>
            <a:rPr lang="zh-CN" altLang="zh-CN" sz="2000" kern="1200" dirty="0"/>
            <a:t>（</a:t>
          </a:r>
          <a:r>
            <a:rPr lang="en-US" altLang="zh-CN" sz="2000" kern="1200" dirty="0"/>
            <a:t>1</a:t>
          </a:r>
          <a:r>
            <a:rPr lang="zh-CN" altLang="zh-CN" sz="2000" kern="1200" dirty="0"/>
            <a:t>） 原型系统已经通过与用户交互而得到验证，据此产生的规格说明文档正确地描述了用户需求，因此，在开发过程的后续阶段不会因为发现了规格说明文档的错误而进行较大的返工。</a:t>
          </a:r>
          <a:endParaRPr lang="zh-CN" altLang="en-US" sz="2000" kern="1200" dirty="0"/>
        </a:p>
      </dsp:txBody>
      <dsp:txXfrm>
        <a:off x="437795" y="84905"/>
        <a:ext cx="7775227" cy="1141593"/>
      </dsp:txXfrm>
    </dsp:sp>
    <dsp:sp modelId="{FCC78BAC-604F-4CA5-BBC2-4E835F45501F}">
      <dsp:nvSpPr>
        <dsp:cNvPr id="0" name=""/>
        <dsp:cNvSpPr/>
      </dsp:nvSpPr>
      <dsp:spPr>
        <a:xfrm>
          <a:off x="0" y="2464804"/>
          <a:ext cx="8280920" cy="680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A480EF7-2EF1-420F-A10F-30710EC1F1E1}">
      <dsp:nvSpPr>
        <dsp:cNvPr id="0" name=""/>
        <dsp:cNvSpPr/>
      </dsp:nvSpPr>
      <dsp:spPr>
        <a:xfrm>
          <a:off x="394233" y="1715937"/>
          <a:ext cx="7884657" cy="1147386"/>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9099" tIns="0" rIns="219099" bIns="0" numCol="1" spcCol="1270" anchor="ctr" anchorCtr="0">
          <a:noAutofit/>
        </a:bodyPr>
        <a:lstStyle/>
        <a:p>
          <a:pPr marL="0" lvl="0" indent="0" algn="l" defTabSz="889000">
            <a:lnSpc>
              <a:spcPct val="90000"/>
            </a:lnSpc>
            <a:spcBef>
              <a:spcPct val="0"/>
            </a:spcBef>
            <a:spcAft>
              <a:spcPct val="35000"/>
            </a:spcAft>
            <a:buNone/>
          </a:pPr>
          <a:r>
            <a:rPr lang="zh-CN" altLang="zh-CN" sz="2000" kern="1200" dirty="0"/>
            <a:t>（</a:t>
          </a:r>
          <a:r>
            <a:rPr lang="en-US" altLang="zh-CN" sz="2000" kern="1200" dirty="0"/>
            <a:t>2</a:t>
          </a:r>
          <a:r>
            <a:rPr lang="zh-CN" altLang="zh-CN" sz="2000" kern="1200" dirty="0"/>
            <a:t>） 开发人员通过建立原型系统已经学到了许多东西，因此，在设计和编码阶段发生错误的可能性也比较小，这自然减少了在后续阶段需要改正前面阶段所犯错误的可能性。</a:t>
          </a:r>
        </a:p>
      </dsp:txBody>
      <dsp:txXfrm>
        <a:off x="450244" y="1771948"/>
        <a:ext cx="7772635" cy="1035364"/>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1D05BB-1851-488F-BB86-730BDBA642AC}">
      <dsp:nvSpPr>
        <dsp:cNvPr id="0" name=""/>
        <dsp:cNvSpPr/>
      </dsp:nvSpPr>
      <dsp:spPr>
        <a:xfrm>
          <a:off x="0" y="511356"/>
          <a:ext cx="8589018" cy="806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36F0A78-73A7-491B-B9C4-A3FF2697F0BD}">
      <dsp:nvSpPr>
        <dsp:cNvPr id="0" name=""/>
        <dsp:cNvSpPr/>
      </dsp:nvSpPr>
      <dsp:spPr>
        <a:xfrm>
          <a:off x="429450" y="39036"/>
          <a:ext cx="6012312" cy="9446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7251" tIns="0" rIns="227251" bIns="0" numCol="1" spcCol="1270" anchor="ctr" anchorCtr="0">
          <a:noAutofit/>
        </a:bodyPr>
        <a:lstStyle/>
        <a:p>
          <a:pPr marL="0" lvl="0" indent="0" algn="l" defTabSz="889000">
            <a:lnSpc>
              <a:spcPct val="90000"/>
            </a:lnSpc>
            <a:spcBef>
              <a:spcPct val="0"/>
            </a:spcBef>
            <a:spcAft>
              <a:spcPct val="35000"/>
            </a:spcAft>
            <a:buNone/>
          </a:pPr>
          <a:r>
            <a:rPr lang="zh-CN" altLang="en-US" sz="2000" kern="1200" dirty="0"/>
            <a:t>能在较短时间内向用户提交可完成部分工作的产品。</a:t>
          </a:r>
        </a:p>
      </dsp:txBody>
      <dsp:txXfrm>
        <a:off x="475564" y="85150"/>
        <a:ext cx="5920084" cy="852412"/>
      </dsp:txXfrm>
    </dsp:sp>
    <dsp:sp modelId="{09C45AC6-3F1C-41AE-8D39-A14E289EF2D4}">
      <dsp:nvSpPr>
        <dsp:cNvPr id="0" name=""/>
        <dsp:cNvSpPr/>
      </dsp:nvSpPr>
      <dsp:spPr>
        <a:xfrm>
          <a:off x="0" y="1962876"/>
          <a:ext cx="8589018" cy="806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BA70D21-06E3-49A9-8272-01CD1BFF2CFB}">
      <dsp:nvSpPr>
        <dsp:cNvPr id="0" name=""/>
        <dsp:cNvSpPr/>
      </dsp:nvSpPr>
      <dsp:spPr>
        <a:xfrm>
          <a:off x="429450" y="1490556"/>
          <a:ext cx="6012312" cy="9446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7251" tIns="0" rIns="227251" bIns="0" numCol="1" spcCol="1270" anchor="ctr" anchorCtr="0">
          <a:noAutofit/>
        </a:bodyPr>
        <a:lstStyle/>
        <a:p>
          <a:pPr marL="0" lvl="0" indent="0" algn="l" defTabSz="889000">
            <a:lnSpc>
              <a:spcPct val="90000"/>
            </a:lnSpc>
            <a:spcBef>
              <a:spcPct val="0"/>
            </a:spcBef>
            <a:spcAft>
              <a:spcPct val="35000"/>
            </a:spcAft>
            <a:buNone/>
          </a:pPr>
          <a:r>
            <a:rPr lang="zh-CN" altLang="zh-CN" sz="2000" kern="1200"/>
            <a:t>逐步增加产品功能可以使用户有较充裕的时间学习和适应新产品，从而减少一个全新的软件可能给客户组织带来的冲击</a:t>
          </a:r>
          <a:r>
            <a:rPr lang="zh-CN" altLang="en-US" sz="2000" kern="1200"/>
            <a:t>。</a:t>
          </a:r>
          <a:endParaRPr lang="en-US" altLang="zh-CN" sz="2000" kern="1200" dirty="0"/>
        </a:p>
      </dsp:txBody>
      <dsp:txXfrm>
        <a:off x="475564" y="1536670"/>
        <a:ext cx="5920084" cy="852412"/>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1D05BB-1851-488F-BB86-730BDBA642AC}">
      <dsp:nvSpPr>
        <dsp:cNvPr id="0" name=""/>
        <dsp:cNvSpPr/>
      </dsp:nvSpPr>
      <dsp:spPr>
        <a:xfrm>
          <a:off x="0" y="535667"/>
          <a:ext cx="8517010" cy="8820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36F0A78-73A7-491B-B9C4-A3FF2697F0BD}">
      <dsp:nvSpPr>
        <dsp:cNvPr id="0" name=""/>
        <dsp:cNvSpPr/>
      </dsp:nvSpPr>
      <dsp:spPr>
        <a:xfrm>
          <a:off x="425850" y="19067"/>
          <a:ext cx="5961907" cy="10332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5346" tIns="0" rIns="225346" bIns="0" numCol="1" spcCol="1270" anchor="ctr" anchorCtr="0">
          <a:noAutofit/>
        </a:bodyPr>
        <a:lstStyle/>
        <a:p>
          <a:pPr marL="0" lvl="0" indent="0" algn="l" defTabSz="889000">
            <a:lnSpc>
              <a:spcPct val="90000"/>
            </a:lnSpc>
            <a:spcBef>
              <a:spcPct val="0"/>
            </a:spcBef>
            <a:spcAft>
              <a:spcPct val="35000"/>
            </a:spcAft>
            <a:buNone/>
          </a:pPr>
          <a:r>
            <a:rPr lang="zh-CN" altLang="zh-CN" sz="2000" kern="1200" dirty="0"/>
            <a:t>在把每个新的增量构件集成到现有软件体系结构中时，必须不破坏原来已经开发出的产品。</a:t>
          </a:r>
          <a:endParaRPr lang="zh-CN" altLang="en-US" sz="2000" kern="1200" dirty="0"/>
        </a:p>
      </dsp:txBody>
      <dsp:txXfrm>
        <a:off x="476287" y="69504"/>
        <a:ext cx="5861033" cy="932326"/>
      </dsp:txXfrm>
    </dsp:sp>
    <dsp:sp modelId="{EA867E07-0D18-430C-9718-47CAB383A7E5}">
      <dsp:nvSpPr>
        <dsp:cNvPr id="0" name=""/>
        <dsp:cNvSpPr/>
      </dsp:nvSpPr>
      <dsp:spPr>
        <a:xfrm>
          <a:off x="0" y="2123268"/>
          <a:ext cx="8517010" cy="8820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67365C8-D223-4223-AE28-78C52F367A8D}">
      <dsp:nvSpPr>
        <dsp:cNvPr id="0" name=""/>
        <dsp:cNvSpPr/>
      </dsp:nvSpPr>
      <dsp:spPr>
        <a:xfrm>
          <a:off x="425850" y="1606668"/>
          <a:ext cx="5961907" cy="10332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5346" tIns="0" rIns="225346" bIns="0" numCol="1" spcCol="1270" anchor="ctr" anchorCtr="0">
          <a:noAutofit/>
        </a:bodyPr>
        <a:lstStyle/>
        <a:p>
          <a:pPr marL="0" lvl="0" indent="0" algn="l" defTabSz="889000">
            <a:lnSpc>
              <a:spcPct val="90000"/>
            </a:lnSpc>
            <a:spcBef>
              <a:spcPct val="0"/>
            </a:spcBef>
            <a:spcAft>
              <a:spcPct val="35000"/>
            </a:spcAft>
            <a:buNone/>
          </a:pPr>
          <a:r>
            <a:rPr lang="zh-CN" altLang="zh-CN" sz="2000" kern="1200"/>
            <a:t>必须把软件的体系结构设计得便于按这种方式进行扩充，向现有产品中加入新构件的过程必须简单、方便，也就是说，软件体系结构必须是开放的</a:t>
          </a:r>
          <a:r>
            <a:rPr lang="zh-CN" altLang="en-US" sz="2000" kern="1200"/>
            <a:t>。</a:t>
          </a:r>
          <a:endParaRPr lang="en-US" altLang="zh-CN" sz="2000" kern="1200" dirty="0"/>
        </a:p>
      </dsp:txBody>
      <dsp:txXfrm>
        <a:off x="476287" y="1657105"/>
        <a:ext cx="5861033" cy="932326"/>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B421D6-7BCC-4050-B154-EBD647512B9E}">
      <dsp:nvSpPr>
        <dsp:cNvPr id="0" name=""/>
        <dsp:cNvSpPr/>
      </dsp:nvSpPr>
      <dsp:spPr>
        <a:xfrm>
          <a:off x="0" y="404503"/>
          <a:ext cx="8568952"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C70AA80-8452-4924-A2EE-13171702D906}">
      <dsp:nvSpPr>
        <dsp:cNvPr id="0" name=""/>
        <dsp:cNvSpPr/>
      </dsp:nvSpPr>
      <dsp:spPr>
        <a:xfrm>
          <a:off x="428447" y="79783"/>
          <a:ext cx="6682368" cy="6494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6720" tIns="0" rIns="226720" bIns="0" numCol="1" spcCol="1270" anchor="ctr" anchorCtr="0">
          <a:noAutofit/>
        </a:bodyPr>
        <a:lstStyle/>
        <a:p>
          <a:pPr marL="0" lvl="0" indent="0" algn="l" defTabSz="889000">
            <a:lnSpc>
              <a:spcPct val="90000"/>
            </a:lnSpc>
            <a:spcBef>
              <a:spcPct val="0"/>
            </a:spcBef>
            <a:spcAft>
              <a:spcPct val="35000"/>
            </a:spcAft>
            <a:buNone/>
          </a:pPr>
          <a:r>
            <a:rPr lang="zh-CN" altLang="en-US" sz="2000" kern="1200" dirty="0"/>
            <a:t>初始阶段： 建立业务模型，定义最终产品视图，并且确定项目的范围。</a:t>
          </a:r>
        </a:p>
      </dsp:txBody>
      <dsp:txXfrm>
        <a:off x="460150" y="111486"/>
        <a:ext cx="6618962" cy="586034"/>
      </dsp:txXfrm>
    </dsp:sp>
    <dsp:sp modelId="{0F66AFD1-4B19-476C-9AEB-41E3B65B4800}">
      <dsp:nvSpPr>
        <dsp:cNvPr id="0" name=""/>
        <dsp:cNvSpPr/>
      </dsp:nvSpPr>
      <dsp:spPr>
        <a:xfrm>
          <a:off x="0" y="1402423"/>
          <a:ext cx="8568952"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CD5F937-5345-44C9-BF10-CFB011CA4761}">
      <dsp:nvSpPr>
        <dsp:cNvPr id="0" name=""/>
        <dsp:cNvSpPr/>
      </dsp:nvSpPr>
      <dsp:spPr>
        <a:xfrm>
          <a:off x="428447" y="1077703"/>
          <a:ext cx="6718298" cy="6494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6720" tIns="0" rIns="226720" bIns="0" numCol="1" spcCol="1270" anchor="ctr" anchorCtr="0">
          <a:noAutofit/>
        </a:bodyPr>
        <a:lstStyle/>
        <a:p>
          <a:pPr marL="0" lvl="0" indent="0" algn="l" defTabSz="889000">
            <a:lnSpc>
              <a:spcPct val="90000"/>
            </a:lnSpc>
            <a:spcBef>
              <a:spcPct val="0"/>
            </a:spcBef>
            <a:spcAft>
              <a:spcPct val="35000"/>
            </a:spcAft>
            <a:buNone/>
          </a:pPr>
          <a:r>
            <a:rPr lang="zh-CN" altLang="zh-CN" sz="2000" kern="1200"/>
            <a:t>精化阶段： 设计并确定系统的体系结构，制定项目计划，确定资源需求。</a:t>
          </a:r>
          <a:endParaRPr lang="zh-CN" altLang="zh-CN" sz="2000" kern="1200" dirty="0"/>
        </a:p>
      </dsp:txBody>
      <dsp:txXfrm>
        <a:off x="460150" y="1109406"/>
        <a:ext cx="6654892" cy="586034"/>
      </dsp:txXfrm>
    </dsp:sp>
    <dsp:sp modelId="{FC09C60F-AE60-41ED-9AD4-74A16CABA6E1}">
      <dsp:nvSpPr>
        <dsp:cNvPr id="0" name=""/>
        <dsp:cNvSpPr/>
      </dsp:nvSpPr>
      <dsp:spPr>
        <a:xfrm>
          <a:off x="0" y="2400343"/>
          <a:ext cx="8568952"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F6BC07D-A592-41AB-9FF2-A487C88CE9E9}">
      <dsp:nvSpPr>
        <dsp:cNvPr id="0" name=""/>
        <dsp:cNvSpPr/>
      </dsp:nvSpPr>
      <dsp:spPr>
        <a:xfrm>
          <a:off x="428447" y="2075623"/>
          <a:ext cx="6826387" cy="6494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6720" tIns="0" rIns="226720" bIns="0" numCol="1" spcCol="1270" anchor="ctr" anchorCtr="0">
          <a:noAutofit/>
        </a:bodyPr>
        <a:lstStyle/>
        <a:p>
          <a:pPr marL="0" lvl="0" indent="0" algn="l" defTabSz="889000">
            <a:lnSpc>
              <a:spcPct val="90000"/>
            </a:lnSpc>
            <a:spcBef>
              <a:spcPct val="0"/>
            </a:spcBef>
            <a:spcAft>
              <a:spcPct val="35000"/>
            </a:spcAft>
            <a:buNone/>
          </a:pPr>
          <a:r>
            <a:rPr lang="zh-CN" altLang="zh-CN" sz="2000" kern="1200"/>
            <a:t>构建阶段： 开发出所有构件和应用程序，把它们集成为客户需要的产品，并且详尽地测试所有功能。</a:t>
          </a:r>
          <a:endParaRPr lang="zh-CN" altLang="zh-CN" sz="2000" kern="1200" dirty="0"/>
        </a:p>
      </dsp:txBody>
      <dsp:txXfrm>
        <a:off x="460150" y="2107326"/>
        <a:ext cx="6762981" cy="586034"/>
      </dsp:txXfrm>
    </dsp:sp>
    <dsp:sp modelId="{5A01C1D2-B64A-4C2B-9FCE-A0F4C5739658}">
      <dsp:nvSpPr>
        <dsp:cNvPr id="0" name=""/>
        <dsp:cNvSpPr/>
      </dsp:nvSpPr>
      <dsp:spPr>
        <a:xfrm>
          <a:off x="0" y="3398264"/>
          <a:ext cx="8568952"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3C699B8-60CF-42DE-AA89-908088E777F5}">
      <dsp:nvSpPr>
        <dsp:cNvPr id="0" name=""/>
        <dsp:cNvSpPr/>
      </dsp:nvSpPr>
      <dsp:spPr>
        <a:xfrm>
          <a:off x="428447" y="3073544"/>
          <a:ext cx="6862376" cy="6494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6720" tIns="0" rIns="226720" bIns="0" numCol="1" spcCol="1270" anchor="ctr" anchorCtr="0">
          <a:noAutofit/>
        </a:bodyPr>
        <a:lstStyle/>
        <a:p>
          <a:pPr marL="0" lvl="0" indent="0" algn="l" defTabSz="889000">
            <a:lnSpc>
              <a:spcPct val="90000"/>
            </a:lnSpc>
            <a:spcBef>
              <a:spcPct val="0"/>
            </a:spcBef>
            <a:spcAft>
              <a:spcPct val="35000"/>
            </a:spcAft>
            <a:buNone/>
          </a:pPr>
          <a:r>
            <a:rPr lang="zh-CN" altLang="zh-CN" sz="2000" kern="1200"/>
            <a:t>移交阶段： 把开发出的产品提交给用户使用。</a:t>
          </a:r>
          <a:endParaRPr lang="zh-CN" altLang="zh-CN" sz="2000" kern="1200" dirty="0"/>
        </a:p>
      </dsp:txBody>
      <dsp:txXfrm>
        <a:off x="460150" y="3105247"/>
        <a:ext cx="6798970" cy="586034"/>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200106-9B02-4F87-88A8-93FF13776EA9}">
      <dsp:nvSpPr>
        <dsp:cNvPr id="0" name=""/>
        <dsp:cNvSpPr/>
      </dsp:nvSpPr>
      <dsp:spPr>
        <a:xfrm>
          <a:off x="0" y="300247"/>
          <a:ext cx="7992888" cy="4788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BE41765-3BED-44AA-8A4D-56118F09720E}">
      <dsp:nvSpPr>
        <dsp:cNvPr id="0" name=""/>
        <dsp:cNvSpPr/>
      </dsp:nvSpPr>
      <dsp:spPr>
        <a:xfrm>
          <a:off x="399644" y="19807"/>
          <a:ext cx="5595021" cy="5608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1478" tIns="0" rIns="211478" bIns="0" numCol="1" spcCol="1270" anchor="ctr" anchorCtr="0">
          <a:noAutofit/>
        </a:bodyPr>
        <a:lstStyle/>
        <a:p>
          <a:pPr marL="0" lvl="0" indent="0" algn="l" defTabSz="1066800">
            <a:lnSpc>
              <a:spcPct val="90000"/>
            </a:lnSpc>
            <a:spcBef>
              <a:spcPct val="0"/>
            </a:spcBef>
            <a:spcAft>
              <a:spcPct val="35000"/>
            </a:spcAft>
            <a:buNone/>
          </a:pPr>
          <a:r>
            <a:rPr lang="zh-CN" altLang="en-US" sz="2400" kern="1200" dirty="0"/>
            <a:t>个体和交互胜过过程和工具</a:t>
          </a:r>
        </a:p>
      </dsp:txBody>
      <dsp:txXfrm>
        <a:off x="427024" y="47187"/>
        <a:ext cx="5540261" cy="506120"/>
      </dsp:txXfrm>
    </dsp:sp>
    <dsp:sp modelId="{7577F72F-C7CA-4C80-A4DA-D3BD01B3D9F2}">
      <dsp:nvSpPr>
        <dsp:cNvPr id="0" name=""/>
        <dsp:cNvSpPr/>
      </dsp:nvSpPr>
      <dsp:spPr>
        <a:xfrm>
          <a:off x="0" y="1162088"/>
          <a:ext cx="7992888" cy="4788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50770E9-88E4-436C-89FB-756A7FF2E5E6}">
      <dsp:nvSpPr>
        <dsp:cNvPr id="0" name=""/>
        <dsp:cNvSpPr/>
      </dsp:nvSpPr>
      <dsp:spPr>
        <a:xfrm>
          <a:off x="399644" y="881648"/>
          <a:ext cx="5595021" cy="5608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1478" tIns="0" rIns="211478" bIns="0" numCol="1" spcCol="1270" anchor="ctr" anchorCtr="0">
          <a:noAutofit/>
        </a:bodyPr>
        <a:lstStyle/>
        <a:p>
          <a:pPr marL="0" lvl="0" indent="0" algn="l" defTabSz="1066800">
            <a:lnSpc>
              <a:spcPct val="90000"/>
            </a:lnSpc>
            <a:spcBef>
              <a:spcPct val="0"/>
            </a:spcBef>
            <a:spcAft>
              <a:spcPct val="35000"/>
            </a:spcAft>
            <a:buNone/>
          </a:pPr>
          <a:r>
            <a:rPr lang="zh-CN" altLang="zh-CN" sz="2400" kern="1200"/>
            <a:t>可以工作的软件胜过面面俱到的文档</a:t>
          </a:r>
          <a:endParaRPr lang="en-US" altLang="zh-CN" sz="2400" kern="1200" dirty="0"/>
        </a:p>
      </dsp:txBody>
      <dsp:txXfrm>
        <a:off x="427024" y="909028"/>
        <a:ext cx="5540261" cy="506120"/>
      </dsp:txXfrm>
    </dsp:sp>
    <dsp:sp modelId="{4982570B-2330-4259-85F9-1646D7E1011A}">
      <dsp:nvSpPr>
        <dsp:cNvPr id="0" name=""/>
        <dsp:cNvSpPr/>
      </dsp:nvSpPr>
      <dsp:spPr>
        <a:xfrm>
          <a:off x="0" y="2023928"/>
          <a:ext cx="7992888" cy="4788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96535E2-CFD2-403D-B94E-F4B1F0C19E34}">
      <dsp:nvSpPr>
        <dsp:cNvPr id="0" name=""/>
        <dsp:cNvSpPr/>
      </dsp:nvSpPr>
      <dsp:spPr>
        <a:xfrm>
          <a:off x="399644" y="1743488"/>
          <a:ext cx="5595021" cy="5608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1478" tIns="0" rIns="211478" bIns="0" numCol="1" spcCol="1270" anchor="ctr" anchorCtr="0">
          <a:noAutofit/>
        </a:bodyPr>
        <a:lstStyle/>
        <a:p>
          <a:pPr marL="0" lvl="0" indent="0" algn="l" defTabSz="1066800">
            <a:lnSpc>
              <a:spcPct val="90000"/>
            </a:lnSpc>
            <a:spcBef>
              <a:spcPct val="0"/>
            </a:spcBef>
            <a:spcAft>
              <a:spcPct val="35000"/>
            </a:spcAft>
            <a:buNone/>
          </a:pPr>
          <a:r>
            <a:rPr lang="zh-CN" altLang="zh-CN" sz="2400" kern="1200"/>
            <a:t>客户合作胜过合同谈判</a:t>
          </a:r>
          <a:endParaRPr lang="zh-CN" altLang="zh-CN" sz="2400" kern="1200" dirty="0"/>
        </a:p>
      </dsp:txBody>
      <dsp:txXfrm>
        <a:off x="427024" y="1770868"/>
        <a:ext cx="5540261" cy="506120"/>
      </dsp:txXfrm>
    </dsp:sp>
    <dsp:sp modelId="{B0D2FDD7-C4D1-4BF0-99E7-E4CFDE478BD4}">
      <dsp:nvSpPr>
        <dsp:cNvPr id="0" name=""/>
        <dsp:cNvSpPr/>
      </dsp:nvSpPr>
      <dsp:spPr>
        <a:xfrm>
          <a:off x="0" y="2885768"/>
          <a:ext cx="7992888" cy="4788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0FD630A-56B4-4FAE-B665-A16262C7C100}">
      <dsp:nvSpPr>
        <dsp:cNvPr id="0" name=""/>
        <dsp:cNvSpPr/>
      </dsp:nvSpPr>
      <dsp:spPr>
        <a:xfrm>
          <a:off x="399644" y="2605328"/>
          <a:ext cx="5595021" cy="5608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1478" tIns="0" rIns="211478" bIns="0" numCol="1" spcCol="1270" anchor="ctr" anchorCtr="0">
          <a:noAutofit/>
        </a:bodyPr>
        <a:lstStyle/>
        <a:p>
          <a:pPr marL="0" lvl="0" indent="0" algn="l" defTabSz="1066800">
            <a:lnSpc>
              <a:spcPct val="90000"/>
            </a:lnSpc>
            <a:spcBef>
              <a:spcPct val="0"/>
            </a:spcBef>
            <a:spcAft>
              <a:spcPct val="35000"/>
            </a:spcAft>
            <a:buNone/>
          </a:pPr>
          <a:r>
            <a:rPr lang="zh-CN" altLang="zh-CN" sz="2400" kern="1200"/>
            <a:t>响应变化胜过遵循计划</a:t>
          </a:r>
          <a:endParaRPr lang="en-US" altLang="zh-CN" sz="2400" kern="1200" dirty="0"/>
        </a:p>
      </dsp:txBody>
      <dsp:txXfrm>
        <a:off x="427024" y="2632708"/>
        <a:ext cx="5540261" cy="5061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58C8FC-704F-4441-B7BD-5EBB89300CE5}">
      <dsp:nvSpPr>
        <dsp:cNvPr id="0" name=""/>
        <dsp:cNvSpPr/>
      </dsp:nvSpPr>
      <dsp:spPr>
        <a:xfrm>
          <a:off x="0" y="117013"/>
          <a:ext cx="8661026" cy="367257"/>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0CFBAE4-9421-462D-8250-A27F9BB873E6}">
      <dsp:nvSpPr>
        <dsp:cNvPr id="0" name=""/>
        <dsp:cNvSpPr/>
      </dsp:nvSpPr>
      <dsp:spPr>
        <a:xfrm>
          <a:off x="0" y="63007"/>
          <a:ext cx="6819469" cy="49495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9156" tIns="0" rIns="229156" bIns="0" numCol="1" spcCol="1270" anchor="ctr" anchorCtr="0">
          <a:noAutofit/>
        </a:bodyPr>
        <a:lstStyle/>
        <a:p>
          <a:pPr marL="0" lvl="0" indent="0" algn="l" defTabSz="1066800">
            <a:lnSpc>
              <a:spcPct val="90000"/>
            </a:lnSpc>
            <a:spcBef>
              <a:spcPct val="0"/>
            </a:spcBef>
            <a:spcAft>
              <a:spcPct val="35000"/>
            </a:spcAft>
            <a:buNone/>
          </a:pPr>
          <a:r>
            <a:rPr lang="en-US" altLang="zh-CN" sz="2400" kern="1200" dirty="0">
              <a:latin typeface="+mn-ea"/>
              <a:ea typeface="+mn-ea"/>
            </a:rPr>
            <a:t>4</a:t>
          </a:r>
          <a:r>
            <a:rPr lang="zh-CN" altLang="en-US" sz="2400" kern="1200" dirty="0">
              <a:latin typeface="+mn-ea"/>
              <a:ea typeface="+mn-ea"/>
            </a:rPr>
            <a:t>、</a:t>
          </a:r>
          <a:r>
            <a:rPr lang="zh-CN" altLang="zh-CN" sz="2400" kern="1200" dirty="0">
              <a:latin typeface="+mn-ea"/>
              <a:ea typeface="+mn-ea"/>
            </a:rPr>
            <a:t>软件通常没有适当的文档资料</a:t>
          </a:r>
          <a:r>
            <a:rPr lang="zh-CN" altLang="en-US" sz="2400" kern="1200" dirty="0">
              <a:latin typeface="+mn-ea"/>
              <a:ea typeface="+mn-ea"/>
            </a:rPr>
            <a:t>。</a:t>
          </a:r>
        </a:p>
      </dsp:txBody>
      <dsp:txXfrm>
        <a:off x="24162" y="87169"/>
        <a:ext cx="6771145" cy="446630"/>
      </dsp:txXfrm>
    </dsp:sp>
    <dsp:sp modelId="{2CCB13DF-AD24-4470-BA16-89B0A08AF577}">
      <dsp:nvSpPr>
        <dsp:cNvPr id="0" name=""/>
        <dsp:cNvSpPr/>
      </dsp:nvSpPr>
      <dsp:spPr>
        <a:xfrm>
          <a:off x="0" y="1218351"/>
          <a:ext cx="8661026" cy="535775"/>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B55531D-24F0-470D-A425-8D86E75A01E1}">
      <dsp:nvSpPr>
        <dsp:cNvPr id="0" name=""/>
        <dsp:cNvSpPr/>
      </dsp:nvSpPr>
      <dsp:spPr>
        <a:xfrm>
          <a:off x="0" y="1035116"/>
          <a:ext cx="6910260" cy="754931"/>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9156" tIns="0" rIns="229156" bIns="0" numCol="1" spcCol="1270" anchor="ctr" anchorCtr="0">
          <a:noAutofit/>
        </a:bodyPr>
        <a:lstStyle/>
        <a:p>
          <a:pPr marL="0" lvl="0" indent="0" algn="l" defTabSz="1066800">
            <a:lnSpc>
              <a:spcPct val="90000"/>
            </a:lnSpc>
            <a:spcBef>
              <a:spcPct val="0"/>
            </a:spcBef>
            <a:spcAft>
              <a:spcPct val="35000"/>
            </a:spcAft>
            <a:buNone/>
          </a:pPr>
          <a:r>
            <a:rPr lang="en-US" altLang="zh-CN" sz="2400" kern="1200" dirty="0">
              <a:latin typeface="+mn-ea"/>
              <a:ea typeface="+mn-ea"/>
            </a:rPr>
            <a:t>5</a:t>
          </a:r>
          <a:r>
            <a:rPr lang="zh-CN" altLang="en-US" sz="2400" kern="1200" dirty="0">
              <a:latin typeface="+mn-ea"/>
              <a:ea typeface="+mn-ea"/>
            </a:rPr>
            <a:t>、</a:t>
          </a:r>
          <a:r>
            <a:rPr lang="zh-CN" altLang="zh-CN" sz="2400" kern="1200" dirty="0">
              <a:latin typeface="+mn-ea"/>
              <a:ea typeface="+mn-ea"/>
            </a:rPr>
            <a:t>软件成本在计算机系统总成本中所占的比例逐年上升</a:t>
          </a:r>
          <a:r>
            <a:rPr lang="zh-CN" altLang="en-US" sz="2400" kern="1200" dirty="0">
              <a:latin typeface="+mn-ea"/>
              <a:ea typeface="+mn-ea"/>
            </a:rPr>
            <a:t>。</a:t>
          </a:r>
          <a:endParaRPr lang="en-US" altLang="zh-CN" sz="2400" kern="1200" dirty="0">
            <a:latin typeface="+mn-ea"/>
            <a:ea typeface="+mn-ea"/>
          </a:endParaRPr>
        </a:p>
      </dsp:txBody>
      <dsp:txXfrm>
        <a:off x="36853" y="1071969"/>
        <a:ext cx="6836554" cy="681225"/>
      </dsp:txXfrm>
    </dsp:sp>
    <dsp:sp modelId="{2EF16578-8A0A-4B2E-AFDA-F4162CC1A2F9}">
      <dsp:nvSpPr>
        <dsp:cNvPr id="0" name=""/>
        <dsp:cNvSpPr/>
      </dsp:nvSpPr>
      <dsp:spPr>
        <a:xfrm>
          <a:off x="0" y="2498151"/>
          <a:ext cx="8661026" cy="530326"/>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FF88D32-7720-42B8-9CE6-3623F9629C82}">
      <dsp:nvSpPr>
        <dsp:cNvPr id="0" name=""/>
        <dsp:cNvSpPr/>
      </dsp:nvSpPr>
      <dsp:spPr>
        <a:xfrm>
          <a:off x="0" y="2385266"/>
          <a:ext cx="7006079" cy="635187"/>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9156" tIns="0" rIns="229156" bIns="0" numCol="1" spcCol="1270" anchor="ctr" anchorCtr="0">
          <a:noAutofit/>
        </a:bodyPr>
        <a:lstStyle/>
        <a:p>
          <a:pPr marL="0" lvl="0" indent="0" algn="l" defTabSz="1066800">
            <a:lnSpc>
              <a:spcPct val="90000"/>
            </a:lnSpc>
            <a:spcBef>
              <a:spcPct val="0"/>
            </a:spcBef>
            <a:spcAft>
              <a:spcPct val="35000"/>
            </a:spcAft>
            <a:buNone/>
          </a:pPr>
          <a:r>
            <a:rPr lang="en-US" altLang="zh-CN" sz="2400" kern="1200" dirty="0">
              <a:latin typeface="+mn-ea"/>
              <a:ea typeface="+mn-ea"/>
            </a:rPr>
            <a:t>6</a:t>
          </a:r>
          <a:r>
            <a:rPr lang="zh-CN" altLang="en-US" sz="2400" kern="1200" dirty="0">
              <a:latin typeface="+mn-ea"/>
              <a:ea typeface="+mn-ea"/>
            </a:rPr>
            <a:t>、</a:t>
          </a:r>
          <a:r>
            <a:rPr lang="zh-CN" altLang="zh-CN" sz="2400" kern="1200" dirty="0">
              <a:latin typeface="+mn-ea"/>
              <a:ea typeface="+mn-ea"/>
            </a:rPr>
            <a:t>软件开发生产率提高的速度，远远跟不上计算机应用迅速普及深入的趋势</a:t>
          </a:r>
          <a:r>
            <a:rPr lang="zh-CN" altLang="en-US" sz="2400" kern="1200" dirty="0">
              <a:latin typeface="+mn-ea"/>
              <a:ea typeface="+mn-ea"/>
            </a:rPr>
            <a:t>。</a:t>
          </a:r>
          <a:endParaRPr lang="en-US" altLang="zh-CN" sz="2400" kern="1200" dirty="0">
            <a:latin typeface="+mn-ea"/>
            <a:ea typeface="+mn-ea"/>
          </a:endParaRPr>
        </a:p>
      </dsp:txBody>
      <dsp:txXfrm>
        <a:off x="31007" y="2416273"/>
        <a:ext cx="6944065" cy="5731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390124-66BA-4092-9C0F-89D73AF6D390}">
      <dsp:nvSpPr>
        <dsp:cNvPr id="0" name=""/>
        <dsp:cNvSpPr/>
      </dsp:nvSpPr>
      <dsp:spPr>
        <a:xfrm>
          <a:off x="633" y="308599"/>
          <a:ext cx="2726026" cy="3271232"/>
        </a:xfrm>
        <a:prstGeom prst="roundRect">
          <a:avLst>
            <a:gd name="adj" fmla="val 5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eaVert" wrap="square" lIns="0" tIns="109728" rIns="142240" bIns="0" numCol="1" spcCol="1270" anchor="t" anchorCtr="0">
          <a:noAutofit/>
        </a:bodyPr>
        <a:lstStyle/>
        <a:p>
          <a:pPr marL="0" lvl="0" indent="0" algn="r" defTabSz="1422400">
            <a:lnSpc>
              <a:spcPct val="90000"/>
            </a:lnSpc>
            <a:spcBef>
              <a:spcPct val="0"/>
            </a:spcBef>
            <a:spcAft>
              <a:spcPct val="35000"/>
            </a:spcAft>
            <a:buNone/>
          </a:pPr>
          <a:r>
            <a:rPr lang="en-US" altLang="zh-CN" sz="3200" kern="1200" dirty="0">
              <a:latin typeface="+mn-ea"/>
              <a:ea typeface="+mn-ea"/>
            </a:rPr>
            <a:t>1</a:t>
          </a:r>
          <a:endParaRPr lang="zh-CN" altLang="en-US" sz="3200" kern="1200" dirty="0">
            <a:latin typeface="+mn-ea"/>
            <a:ea typeface="+mn-ea"/>
          </a:endParaRPr>
        </a:p>
      </dsp:txBody>
      <dsp:txXfrm rot="16200000">
        <a:off x="-1067968" y="1377202"/>
        <a:ext cx="2682410" cy="545205"/>
      </dsp:txXfrm>
    </dsp:sp>
    <dsp:sp modelId="{B2D6E89C-7025-4C19-9F9A-AF417DE349CE}">
      <dsp:nvSpPr>
        <dsp:cNvPr id="0" name=""/>
        <dsp:cNvSpPr/>
      </dsp:nvSpPr>
      <dsp:spPr>
        <a:xfrm>
          <a:off x="545838" y="308599"/>
          <a:ext cx="2030889" cy="3271232"/>
        </a:xfrm>
        <a:prstGeom prst="rect">
          <a:avLst/>
        </a:prstGeom>
        <a:noFill/>
        <a:ln>
          <a:noFill/>
        </a:ln>
        <a:effectLst/>
        <a:scene3d>
          <a:camera prst="orthographicFront"/>
          <a:lightRig rig="flat" dir="t"/>
        </a:scene3d>
        <a:sp3d/>
      </dsp:spPr>
      <dsp:style>
        <a:lnRef idx="0">
          <a:scrgbClr r="0" g="0" b="0"/>
        </a:lnRef>
        <a:fillRef idx="2">
          <a:scrgbClr r="0" g="0" b="0"/>
        </a:fillRef>
        <a:effectRef idx="1">
          <a:scrgbClr r="0" g="0" b="0"/>
        </a:effectRef>
        <a:fontRef idx="minor">
          <a:schemeClr val="dk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zh-CN" altLang="en-US" sz="2000" kern="1200" dirty="0">
              <a:solidFill>
                <a:schemeClr val="tx1"/>
              </a:solidFill>
              <a:latin typeface="+mn-ea"/>
              <a:ea typeface="+mn-ea"/>
            </a:rPr>
            <a:t>软件不同于硬件，管理和控制软件开发过程相当困难。</a:t>
          </a:r>
        </a:p>
      </dsp:txBody>
      <dsp:txXfrm>
        <a:off x="545838" y="308599"/>
        <a:ext cx="2030889" cy="3271232"/>
      </dsp:txXfrm>
    </dsp:sp>
    <dsp:sp modelId="{0BDC6EBA-75F2-4795-A3B2-555F397A768E}">
      <dsp:nvSpPr>
        <dsp:cNvPr id="0" name=""/>
        <dsp:cNvSpPr/>
      </dsp:nvSpPr>
      <dsp:spPr>
        <a:xfrm>
          <a:off x="2822071" y="308599"/>
          <a:ext cx="2726026" cy="3271232"/>
        </a:xfrm>
        <a:prstGeom prst="roundRect">
          <a:avLst>
            <a:gd name="adj" fmla="val 5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eaVert" wrap="square" lIns="0" tIns="109728" rIns="142240" bIns="0" numCol="1" spcCol="1270" anchor="t" anchorCtr="0">
          <a:noAutofit/>
        </a:bodyPr>
        <a:lstStyle/>
        <a:p>
          <a:pPr marL="0" lvl="0" indent="0" algn="r" defTabSz="1422400">
            <a:lnSpc>
              <a:spcPct val="90000"/>
            </a:lnSpc>
            <a:spcBef>
              <a:spcPct val="0"/>
            </a:spcBef>
            <a:spcAft>
              <a:spcPct val="35000"/>
            </a:spcAft>
            <a:buNone/>
          </a:pPr>
          <a:r>
            <a:rPr lang="en-US" altLang="zh-CN" sz="3200" kern="1200" dirty="0">
              <a:solidFill>
                <a:schemeClr val="tx1"/>
              </a:solidFill>
              <a:latin typeface="+mn-ea"/>
              <a:ea typeface="+mn-ea"/>
            </a:rPr>
            <a:t>2</a:t>
          </a:r>
          <a:endParaRPr lang="zh-CN" altLang="en-US" sz="3200" kern="1200" dirty="0">
            <a:solidFill>
              <a:schemeClr val="tx1"/>
            </a:solidFill>
            <a:latin typeface="+mn-ea"/>
            <a:ea typeface="+mn-ea"/>
          </a:endParaRPr>
        </a:p>
      </dsp:txBody>
      <dsp:txXfrm rot="16200000">
        <a:off x="1753468" y="1377202"/>
        <a:ext cx="2682410" cy="545205"/>
      </dsp:txXfrm>
    </dsp:sp>
    <dsp:sp modelId="{9EB5BD99-D7C4-483C-AD44-C7BD8EC74E8E}">
      <dsp:nvSpPr>
        <dsp:cNvPr id="0" name=""/>
        <dsp:cNvSpPr/>
      </dsp:nvSpPr>
      <dsp:spPr>
        <a:xfrm rot="5400000">
          <a:off x="2595215" y="2909811"/>
          <a:ext cx="480970" cy="408904"/>
        </a:xfrm>
        <a:prstGeom prst="flowChartExtra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222CABEC-B917-450D-8D40-7322389FD950}">
      <dsp:nvSpPr>
        <dsp:cNvPr id="0" name=""/>
        <dsp:cNvSpPr/>
      </dsp:nvSpPr>
      <dsp:spPr>
        <a:xfrm>
          <a:off x="3367276" y="308599"/>
          <a:ext cx="2030889" cy="3271232"/>
        </a:xfrm>
        <a:prstGeom prst="rect">
          <a:avLst/>
        </a:prstGeom>
        <a:noFill/>
        <a:ln>
          <a:noFill/>
        </a:ln>
        <a:effectLst/>
        <a:scene3d>
          <a:camera prst="orthographicFront"/>
          <a:lightRig rig="flat" dir="t"/>
        </a:scene3d>
        <a:sp3d/>
      </dsp:spPr>
      <dsp:style>
        <a:lnRef idx="0">
          <a:scrgbClr r="0" g="0" b="0"/>
        </a:lnRef>
        <a:fillRef idx="2">
          <a:scrgbClr r="0" g="0" b="0"/>
        </a:fillRef>
        <a:effectRef idx="1">
          <a:scrgbClr r="0" g="0" b="0"/>
        </a:effectRef>
        <a:fontRef idx="minor">
          <a:schemeClr val="dk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zh-CN" altLang="en-US" sz="2000" kern="1200" dirty="0">
              <a:solidFill>
                <a:schemeClr val="tx1"/>
              </a:solidFill>
              <a:latin typeface="+mn-ea"/>
              <a:ea typeface="+mn-ea"/>
            </a:rPr>
            <a:t>软件在运行过程中不会因为使用时间过长而被 </a:t>
          </a:r>
          <a:r>
            <a:rPr lang="en-US" altLang="zh-CN" sz="2000" kern="1200" dirty="0">
              <a:solidFill>
                <a:schemeClr val="tx1"/>
              </a:solidFill>
              <a:latin typeface="+mn-ea"/>
              <a:ea typeface="+mn-ea"/>
            </a:rPr>
            <a:t>“</a:t>
          </a:r>
          <a:r>
            <a:rPr lang="zh-CN" altLang="en-US" sz="2000" kern="1200" dirty="0">
              <a:solidFill>
                <a:schemeClr val="tx1"/>
              </a:solidFill>
              <a:latin typeface="+mn-ea"/>
              <a:ea typeface="+mn-ea"/>
            </a:rPr>
            <a:t>用坏 </a:t>
          </a:r>
          <a:r>
            <a:rPr lang="en-US" altLang="zh-CN" sz="2000" kern="1200" dirty="0">
              <a:solidFill>
                <a:schemeClr val="tx1"/>
              </a:solidFill>
              <a:latin typeface="+mn-ea"/>
              <a:ea typeface="+mn-ea"/>
            </a:rPr>
            <a:t>“</a:t>
          </a:r>
          <a:r>
            <a:rPr lang="zh-CN" altLang="en-US" sz="2000" kern="1200" dirty="0">
              <a:solidFill>
                <a:schemeClr val="tx1"/>
              </a:solidFill>
              <a:latin typeface="+mn-ea"/>
              <a:ea typeface="+mn-ea"/>
            </a:rPr>
            <a:t>如果运行中发现了错误</a:t>
          </a:r>
          <a:r>
            <a:rPr lang="en-US" altLang="zh-CN" sz="2000" kern="1200" dirty="0">
              <a:solidFill>
                <a:schemeClr val="tx1"/>
              </a:solidFill>
              <a:latin typeface="+mn-ea"/>
              <a:ea typeface="+mn-ea"/>
            </a:rPr>
            <a:t>,</a:t>
          </a:r>
          <a:r>
            <a:rPr lang="zh-CN" altLang="en-US" sz="2000" kern="1200" dirty="0">
              <a:solidFill>
                <a:schemeClr val="tx1"/>
              </a:solidFill>
              <a:latin typeface="+mn-ea"/>
              <a:ea typeface="+mn-ea"/>
            </a:rPr>
            <a:t>很可能是遇到了一个在开发时期引入的在测试阶段没能检测出来的错误。</a:t>
          </a:r>
        </a:p>
      </dsp:txBody>
      <dsp:txXfrm>
        <a:off x="3367276" y="308599"/>
        <a:ext cx="2030889" cy="3271232"/>
      </dsp:txXfrm>
    </dsp:sp>
    <dsp:sp modelId="{9F76DD04-D577-438E-84BE-A08A21730F2E}">
      <dsp:nvSpPr>
        <dsp:cNvPr id="0" name=""/>
        <dsp:cNvSpPr/>
      </dsp:nvSpPr>
      <dsp:spPr>
        <a:xfrm>
          <a:off x="5643508" y="308599"/>
          <a:ext cx="2726026" cy="3271232"/>
        </a:xfrm>
        <a:prstGeom prst="roundRect">
          <a:avLst>
            <a:gd name="adj" fmla="val 5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eaVert" wrap="square" lIns="0" tIns="109728" rIns="142240" bIns="0" numCol="1" spcCol="1270" anchor="t" anchorCtr="0">
          <a:noAutofit/>
        </a:bodyPr>
        <a:lstStyle/>
        <a:p>
          <a:pPr marL="0" lvl="0" indent="0" algn="r" defTabSz="1422400">
            <a:lnSpc>
              <a:spcPct val="90000"/>
            </a:lnSpc>
            <a:spcBef>
              <a:spcPct val="0"/>
            </a:spcBef>
            <a:spcAft>
              <a:spcPct val="35000"/>
            </a:spcAft>
            <a:buNone/>
          </a:pPr>
          <a:r>
            <a:rPr lang="en-US" altLang="zh-CN" sz="3200" kern="1200" dirty="0">
              <a:solidFill>
                <a:schemeClr val="tx1"/>
              </a:solidFill>
              <a:latin typeface="+mn-ea"/>
              <a:ea typeface="+mn-ea"/>
            </a:rPr>
            <a:t>3</a:t>
          </a:r>
          <a:endParaRPr lang="zh-CN" altLang="en-US" sz="3200" kern="1200" dirty="0">
            <a:solidFill>
              <a:schemeClr val="tx1"/>
            </a:solidFill>
            <a:latin typeface="+mn-ea"/>
            <a:ea typeface="+mn-ea"/>
          </a:endParaRPr>
        </a:p>
      </dsp:txBody>
      <dsp:txXfrm rot="16200000">
        <a:off x="4574906" y="1377202"/>
        <a:ext cx="2682410" cy="545205"/>
      </dsp:txXfrm>
    </dsp:sp>
    <dsp:sp modelId="{C33CCE08-2EB7-40FC-BFAF-F5747B585A77}">
      <dsp:nvSpPr>
        <dsp:cNvPr id="0" name=""/>
        <dsp:cNvSpPr/>
      </dsp:nvSpPr>
      <dsp:spPr>
        <a:xfrm rot="5400000">
          <a:off x="5416653" y="2909811"/>
          <a:ext cx="480970" cy="408904"/>
        </a:xfrm>
        <a:prstGeom prst="flowChartExtra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9E81E936-B888-41E0-B517-B0FA998C9106}">
      <dsp:nvSpPr>
        <dsp:cNvPr id="0" name=""/>
        <dsp:cNvSpPr/>
      </dsp:nvSpPr>
      <dsp:spPr>
        <a:xfrm>
          <a:off x="6188714" y="308599"/>
          <a:ext cx="2030889" cy="3271232"/>
        </a:xfrm>
        <a:prstGeom prst="rect">
          <a:avLst/>
        </a:prstGeom>
        <a:noFill/>
        <a:ln>
          <a:noFill/>
        </a:ln>
        <a:effectLst/>
        <a:scene3d>
          <a:camera prst="orthographicFront"/>
          <a:lightRig rig="flat" dir="t"/>
        </a:scene3d>
        <a:sp3d/>
      </dsp:spPr>
      <dsp:style>
        <a:lnRef idx="0">
          <a:scrgbClr r="0" g="0" b="0"/>
        </a:lnRef>
        <a:fillRef idx="2">
          <a:scrgbClr r="0" g="0" b="0"/>
        </a:fillRef>
        <a:effectRef idx="1">
          <a:scrgbClr r="0" g="0" b="0"/>
        </a:effectRef>
        <a:fontRef idx="minor">
          <a:schemeClr val="dk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zh-CN" altLang="en-US" sz="2000" kern="1200" dirty="0">
              <a:solidFill>
                <a:schemeClr val="tx1"/>
              </a:solidFill>
              <a:latin typeface="+mn-ea"/>
              <a:ea typeface="+mn-ea"/>
            </a:rPr>
            <a:t>软件不同于一般程序 ，它的一个显著特点是规模庞大 ，而且程序复杂性将随着程序规模的增加而呈指数上升。</a:t>
          </a:r>
        </a:p>
      </dsp:txBody>
      <dsp:txXfrm>
        <a:off x="6188714" y="308599"/>
        <a:ext cx="2030889" cy="327123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390124-66BA-4092-9C0F-89D73AF6D390}">
      <dsp:nvSpPr>
        <dsp:cNvPr id="0" name=""/>
        <dsp:cNvSpPr/>
      </dsp:nvSpPr>
      <dsp:spPr>
        <a:xfrm>
          <a:off x="649" y="194378"/>
          <a:ext cx="2796382" cy="3355658"/>
        </a:xfrm>
        <a:prstGeom prst="roundRect">
          <a:avLst>
            <a:gd name="adj" fmla="val 5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eaVert" wrap="square" lIns="0" tIns="109728" rIns="142240" bIns="0" numCol="1" spcCol="1270" anchor="t" anchorCtr="0">
          <a:noAutofit/>
        </a:bodyPr>
        <a:lstStyle/>
        <a:p>
          <a:pPr marL="0" lvl="0" indent="0" algn="r" defTabSz="1422400">
            <a:lnSpc>
              <a:spcPct val="90000"/>
            </a:lnSpc>
            <a:spcBef>
              <a:spcPct val="0"/>
            </a:spcBef>
            <a:spcAft>
              <a:spcPct val="35000"/>
            </a:spcAft>
            <a:buNone/>
          </a:pPr>
          <a:r>
            <a:rPr lang="en-US" altLang="zh-CN" sz="3200" kern="1200" dirty="0">
              <a:latin typeface="+mn-ea"/>
              <a:ea typeface="+mn-ea"/>
            </a:rPr>
            <a:t>4</a:t>
          </a:r>
          <a:endParaRPr lang="zh-CN" altLang="en-US" sz="3200" kern="1200" dirty="0">
            <a:latin typeface="+mn-ea"/>
            <a:ea typeface="+mn-ea"/>
          </a:endParaRPr>
        </a:p>
      </dsp:txBody>
      <dsp:txXfrm rot="16200000">
        <a:off x="-1095531" y="1290560"/>
        <a:ext cx="2751640" cy="559276"/>
      </dsp:txXfrm>
    </dsp:sp>
    <dsp:sp modelId="{B2D6E89C-7025-4C19-9F9A-AF417DE349CE}">
      <dsp:nvSpPr>
        <dsp:cNvPr id="0" name=""/>
        <dsp:cNvSpPr/>
      </dsp:nvSpPr>
      <dsp:spPr>
        <a:xfrm>
          <a:off x="559926" y="194378"/>
          <a:ext cx="2083304" cy="3355658"/>
        </a:xfrm>
        <a:prstGeom prst="rect">
          <a:avLst/>
        </a:prstGeom>
        <a:noFill/>
        <a:ln>
          <a:noFill/>
        </a:ln>
        <a:effectLst/>
        <a:scene3d>
          <a:camera prst="orthographicFront"/>
          <a:lightRig rig="flat" dir="t"/>
        </a:scene3d>
        <a:sp3d/>
      </dsp:spPr>
      <dsp:style>
        <a:lnRef idx="0">
          <a:scrgbClr r="0" g="0" b="0"/>
        </a:lnRef>
        <a:fillRef idx="2">
          <a:scrgbClr r="0" g="0" b="0"/>
        </a:fillRef>
        <a:effectRef idx="1">
          <a:scrgbClr r="0" g="0" b="0"/>
        </a:effectRef>
        <a:fontRef idx="minor">
          <a:schemeClr val="dk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zh-CN" altLang="en-US" sz="2000" kern="1200" dirty="0"/>
            <a:t>事实上，对用户要求没有完整准确的认识就匆忙着手编写程序是许多软件开发工程失败的主要原因之一。</a:t>
          </a:r>
        </a:p>
      </dsp:txBody>
      <dsp:txXfrm>
        <a:off x="559926" y="194378"/>
        <a:ext cx="2083304" cy="3355658"/>
      </dsp:txXfrm>
    </dsp:sp>
    <dsp:sp modelId="{0BDC6EBA-75F2-4795-A3B2-555F397A768E}">
      <dsp:nvSpPr>
        <dsp:cNvPr id="0" name=""/>
        <dsp:cNvSpPr/>
      </dsp:nvSpPr>
      <dsp:spPr>
        <a:xfrm>
          <a:off x="2894905" y="194378"/>
          <a:ext cx="2796382" cy="3355658"/>
        </a:xfrm>
        <a:prstGeom prst="roundRect">
          <a:avLst>
            <a:gd name="adj" fmla="val 5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eaVert" wrap="square" lIns="0" tIns="109728" rIns="142240" bIns="0" numCol="1" spcCol="1270" anchor="t" anchorCtr="0">
          <a:noAutofit/>
        </a:bodyPr>
        <a:lstStyle/>
        <a:p>
          <a:pPr marL="0" lvl="0" indent="0" algn="r" defTabSz="1422400">
            <a:lnSpc>
              <a:spcPct val="90000"/>
            </a:lnSpc>
            <a:spcBef>
              <a:spcPct val="0"/>
            </a:spcBef>
            <a:spcAft>
              <a:spcPct val="35000"/>
            </a:spcAft>
            <a:buNone/>
          </a:pPr>
          <a:r>
            <a:rPr lang="en-US" altLang="zh-CN" sz="3200" kern="1200" dirty="0">
              <a:latin typeface="+mn-ea"/>
              <a:ea typeface="+mn-ea"/>
            </a:rPr>
            <a:t>5</a:t>
          </a:r>
          <a:endParaRPr lang="zh-CN" altLang="en-US" sz="3200" kern="1200" dirty="0">
            <a:latin typeface="+mn-ea"/>
            <a:ea typeface="+mn-ea"/>
          </a:endParaRPr>
        </a:p>
      </dsp:txBody>
      <dsp:txXfrm rot="16200000">
        <a:off x="1798723" y="1290560"/>
        <a:ext cx="2751640" cy="559276"/>
      </dsp:txXfrm>
    </dsp:sp>
    <dsp:sp modelId="{9EB5BD99-D7C4-483C-AD44-C7BD8EC74E8E}">
      <dsp:nvSpPr>
        <dsp:cNvPr id="0" name=""/>
        <dsp:cNvSpPr/>
      </dsp:nvSpPr>
      <dsp:spPr>
        <a:xfrm rot="5400000">
          <a:off x="2662236" y="2862244"/>
          <a:ext cx="493301" cy="419457"/>
        </a:xfrm>
        <a:prstGeom prst="flowChartExtra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222CABEC-B917-450D-8D40-7322389FD950}">
      <dsp:nvSpPr>
        <dsp:cNvPr id="0" name=""/>
        <dsp:cNvSpPr/>
      </dsp:nvSpPr>
      <dsp:spPr>
        <a:xfrm>
          <a:off x="3454181" y="194378"/>
          <a:ext cx="2083304" cy="3355658"/>
        </a:xfrm>
        <a:prstGeom prst="rect">
          <a:avLst/>
        </a:prstGeom>
        <a:noFill/>
        <a:ln>
          <a:noFill/>
        </a:ln>
        <a:effectLst/>
        <a:scene3d>
          <a:camera prst="orthographicFront"/>
          <a:lightRig rig="flat" dir="t"/>
        </a:scene3d>
        <a:sp3d/>
      </dsp:spPr>
      <dsp:style>
        <a:lnRef idx="0">
          <a:scrgbClr r="0" g="0" b="0"/>
        </a:lnRef>
        <a:fillRef idx="2">
          <a:scrgbClr r="0" g="0" b="0"/>
        </a:fillRef>
        <a:effectRef idx="1">
          <a:scrgbClr r="0" g="0" b="0"/>
        </a:effectRef>
        <a:fontRef idx="minor">
          <a:schemeClr val="dk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zh-CN" altLang="en-US" sz="2000" kern="1200" dirty="0"/>
            <a:t>目前相当多的软件专业人员对软件开发和维护还有不少糊涂观念 。在实践过程中或多或少地采用了错误的方法和技术，这可能是使软件问题发展成软件危机的主要原因。</a:t>
          </a:r>
        </a:p>
      </dsp:txBody>
      <dsp:txXfrm>
        <a:off x="3454181" y="194378"/>
        <a:ext cx="2083304" cy="3355658"/>
      </dsp:txXfrm>
    </dsp:sp>
    <dsp:sp modelId="{9F76DD04-D577-438E-84BE-A08A21730F2E}">
      <dsp:nvSpPr>
        <dsp:cNvPr id="0" name=""/>
        <dsp:cNvSpPr/>
      </dsp:nvSpPr>
      <dsp:spPr>
        <a:xfrm>
          <a:off x="5789160" y="194378"/>
          <a:ext cx="2796382" cy="3355658"/>
        </a:xfrm>
        <a:prstGeom prst="roundRect">
          <a:avLst>
            <a:gd name="adj" fmla="val 5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eaVert" wrap="square" lIns="0" tIns="109728" rIns="142240" bIns="0" numCol="1" spcCol="1270" anchor="t" anchorCtr="0">
          <a:noAutofit/>
        </a:bodyPr>
        <a:lstStyle/>
        <a:p>
          <a:pPr marL="0" lvl="0" indent="0" algn="r" defTabSz="1422400">
            <a:lnSpc>
              <a:spcPct val="90000"/>
            </a:lnSpc>
            <a:spcBef>
              <a:spcPct val="0"/>
            </a:spcBef>
            <a:spcAft>
              <a:spcPct val="35000"/>
            </a:spcAft>
            <a:buNone/>
          </a:pPr>
          <a:r>
            <a:rPr lang="en-US" altLang="zh-CN" sz="3200" kern="1200" dirty="0">
              <a:latin typeface="+mn-ea"/>
              <a:ea typeface="+mn-ea"/>
            </a:rPr>
            <a:t>6</a:t>
          </a:r>
          <a:endParaRPr lang="zh-CN" altLang="en-US" sz="3200" kern="1200" dirty="0">
            <a:latin typeface="+mn-ea"/>
            <a:ea typeface="+mn-ea"/>
          </a:endParaRPr>
        </a:p>
      </dsp:txBody>
      <dsp:txXfrm rot="16200000">
        <a:off x="4692979" y="1290560"/>
        <a:ext cx="2751640" cy="559276"/>
      </dsp:txXfrm>
    </dsp:sp>
    <dsp:sp modelId="{C33CCE08-2EB7-40FC-BFAF-F5747B585A77}">
      <dsp:nvSpPr>
        <dsp:cNvPr id="0" name=""/>
        <dsp:cNvSpPr/>
      </dsp:nvSpPr>
      <dsp:spPr>
        <a:xfrm rot="5400000">
          <a:off x="5556491" y="2862244"/>
          <a:ext cx="493301" cy="419457"/>
        </a:xfrm>
        <a:prstGeom prst="flowChartExtra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9E81E936-B888-41E0-B517-B0FA998C9106}">
      <dsp:nvSpPr>
        <dsp:cNvPr id="0" name=""/>
        <dsp:cNvSpPr/>
      </dsp:nvSpPr>
      <dsp:spPr>
        <a:xfrm>
          <a:off x="6348437" y="194378"/>
          <a:ext cx="2083304" cy="3355658"/>
        </a:xfrm>
        <a:prstGeom prst="rect">
          <a:avLst/>
        </a:prstGeom>
        <a:noFill/>
        <a:ln>
          <a:noFill/>
        </a:ln>
        <a:effectLst/>
        <a:scene3d>
          <a:camera prst="orthographicFront"/>
          <a:lightRig rig="flat" dir="t"/>
        </a:scene3d>
        <a:sp3d/>
      </dsp:spPr>
      <dsp:style>
        <a:lnRef idx="0">
          <a:scrgbClr r="0" g="0" b="0"/>
        </a:lnRef>
        <a:fillRef idx="2">
          <a:scrgbClr r="0" g="0" b="0"/>
        </a:fillRef>
        <a:effectRef idx="1">
          <a:scrgbClr r="0" g="0" b="0"/>
        </a:effectRef>
        <a:fontRef idx="minor">
          <a:schemeClr val="dk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zh-CN" altLang="en-US" sz="2000" kern="1200" dirty="0"/>
            <a:t>错误的认识和做法主要表现为忽视软件需求分析的重要性，认为软件开发就是写程序并设法使之运行</a:t>
          </a:r>
          <a:r>
            <a:rPr lang="en-US" altLang="zh-CN" sz="2000" kern="1200" dirty="0"/>
            <a:t>,</a:t>
          </a:r>
          <a:r>
            <a:rPr lang="zh-CN" altLang="en-US" sz="2000" kern="1200" dirty="0"/>
            <a:t>轻视软件维护等 </a:t>
          </a:r>
        </a:p>
      </dsp:txBody>
      <dsp:txXfrm>
        <a:off x="6348437" y="194378"/>
        <a:ext cx="2083304" cy="335565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390124-66BA-4092-9C0F-89D73AF6D390}">
      <dsp:nvSpPr>
        <dsp:cNvPr id="0" name=""/>
        <dsp:cNvSpPr/>
      </dsp:nvSpPr>
      <dsp:spPr>
        <a:xfrm>
          <a:off x="649" y="194378"/>
          <a:ext cx="2796382" cy="3355658"/>
        </a:xfrm>
        <a:prstGeom prst="roundRect">
          <a:avLst>
            <a:gd name="adj" fmla="val 5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eaVert" wrap="square" lIns="0" tIns="109728" rIns="142240" bIns="0" numCol="1" spcCol="1270" anchor="t" anchorCtr="0">
          <a:noAutofit/>
        </a:bodyPr>
        <a:lstStyle/>
        <a:p>
          <a:pPr marL="0" lvl="0" indent="0" algn="r" defTabSz="1422400">
            <a:lnSpc>
              <a:spcPct val="90000"/>
            </a:lnSpc>
            <a:spcBef>
              <a:spcPct val="0"/>
            </a:spcBef>
            <a:spcAft>
              <a:spcPct val="35000"/>
            </a:spcAft>
            <a:buNone/>
          </a:pPr>
          <a:r>
            <a:rPr lang="en-US" altLang="zh-CN" sz="3200" kern="1200">
              <a:latin typeface="+mn-ea"/>
              <a:ea typeface="+mn-ea"/>
            </a:rPr>
            <a:t>1</a:t>
          </a:r>
          <a:endParaRPr lang="zh-CN" altLang="en-US" sz="3200" kern="1200" dirty="0">
            <a:latin typeface="+mn-ea"/>
            <a:ea typeface="+mn-ea"/>
          </a:endParaRPr>
        </a:p>
      </dsp:txBody>
      <dsp:txXfrm rot="16200000">
        <a:off x="-1095531" y="1290560"/>
        <a:ext cx="2751640" cy="559276"/>
      </dsp:txXfrm>
    </dsp:sp>
    <dsp:sp modelId="{B2D6E89C-7025-4C19-9F9A-AF417DE349CE}">
      <dsp:nvSpPr>
        <dsp:cNvPr id="0" name=""/>
        <dsp:cNvSpPr/>
      </dsp:nvSpPr>
      <dsp:spPr>
        <a:xfrm>
          <a:off x="559926" y="194378"/>
          <a:ext cx="2083304" cy="3355658"/>
        </a:xfrm>
        <a:prstGeom prst="rect">
          <a:avLst/>
        </a:prstGeom>
        <a:noFill/>
        <a:ln>
          <a:noFill/>
        </a:ln>
        <a:effectLst/>
        <a:scene3d>
          <a:camera prst="orthographicFront"/>
          <a:lightRig rig="flat" dir="t"/>
        </a:scene3d>
        <a:sp3d/>
      </dsp:spPr>
      <dsp:style>
        <a:lnRef idx="0">
          <a:scrgbClr r="0" g="0" b="0"/>
        </a:lnRef>
        <a:fillRef idx="2">
          <a:scrgbClr r="0" g="0" b="0"/>
        </a:fillRef>
        <a:effectRef idx="1">
          <a:scrgbClr r="0" g="0" b="0"/>
        </a:effectRef>
        <a:fontRef idx="minor">
          <a:schemeClr val="dk1"/>
        </a:fontRef>
      </dsp:style>
      <dsp:txBody>
        <a:bodyPr spcFirstLastPara="0" vert="horz" wrap="square" lIns="0" tIns="78867" rIns="0" bIns="0" numCol="1" spcCol="1270" anchor="t" anchorCtr="0">
          <a:noAutofit/>
        </a:bodyPr>
        <a:lstStyle/>
        <a:p>
          <a:pPr marL="0" lvl="0" indent="0" algn="l" defTabSz="1022350">
            <a:lnSpc>
              <a:spcPct val="90000"/>
            </a:lnSpc>
            <a:spcBef>
              <a:spcPct val="0"/>
            </a:spcBef>
            <a:spcAft>
              <a:spcPct val="35000"/>
            </a:spcAft>
            <a:buNone/>
          </a:pPr>
          <a:r>
            <a:rPr lang="zh-CN" altLang="en-US" sz="2300" kern="1200" dirty="0"/>
            <a:t>只重视程序而忽视软件配置其余成分的糊涂观念。</a:t>
          </a:r>
        </a:p>
      </dsp:txBody>
      <dsp:txXfrm>
        <a:off x="559926" y="194378"/>
        <a:ext cx="2083304" cy="3355658"/>
      </dsp:txXfrm>
    </dsp:sp>
    <dsp:sp modelId="{0BDC6EBA-75F2-4795-A3B2-555F397A768E}">
      <dsp:nvSpPr>
        <dsp:cNvPr id="0" name=""/>
        <dsp:cNvSpPr/>
      </dsp:nvSpPr>
      <dsp:spPr>
        <a:xfrm>
          <a:off x="2894905" y="194378"/>
          <a:ext cx="2796382" cy="3355658"/>
        </a:xfrm>
        <a:prstGeom prst="roundRect">
          <a:avLst>
            <a:gd name="adj" fmla="val 5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eaVert" wrap="square" lIns="0" tIns="109728" rIns="142240" bIns="0" numCol="1" spcCol="1270" anchor="t" anchorCtr="0">
          <a:noAutofit/>
        </a:bodyPr>
        <a:lstStyle/>
        <a:p>
          <a:pPr marL="0" lvl="0" indent="0" algn="r" defTabSz="1422400">
            <a:lnSpc>
              <a:spcPct val="90000"/>
            </a:lnSpc>
            <a:spcBef>
              <a:spcPct val="0"/>
            </a:spcBef>
            <a:spcAft>
              <a:spcPct val="35000"/>
            </a:spcAft>
            <a:buNone/>
          </a:pPr>
          <a:r>
            <a:rPr lang="en-US" altLang="zh-CN" sz="3200" kern="1200">
              <a:latin typeface="+mn-ea"/>
              <a:ea typeface="+mn-ea"/>
            </a:rPr>
            <a:t>2</a:t>
          </a:r>
          <a:endParaRPr lang="zh-CN" altLang="en-US" sz="3200" kern="1200" dirty="0">
            <a:latin typeface="+mn-ea"/>
            <a:ea typeface="+mn-ea"/>
          </a:endParaRPr>
        </a:p>
      </dsp:txBody>
      <dsp:txXfrm rot="16200000">
        <a:off x="1798723" y="1290560"/>
        <a:ext cx="2751640" cy="559276"/>
      </dsp:txXfrm>
    </dsp:sp>
    <dsp:sp modelId="{9EB5BD99-D7C4-483C-AD44-C7BD8EC74E8E}">
      <dsp:nvSpPr>
        <dsp:cNvPr id="0" name=""/>
        <dsp:cNvSpPr/>
      </dsp:nvSpPr>
      <dsp:spPr>
        <a:xfrm rot="5400000">
          <a:off x="2662236" y="2862244"/>
          <a:ext cx="493301" cy="419457"/>
        </a:xfrm>
        <a:prstGeom prst="flowChartExtra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222CABEC-B917-450D-8D40-7322389FD950}">
      <dsp:nvSpPr>
        <dsp:cNvPr id="0" name=""/>
        <dsp:cNvSpPr/>
      </dsp:nvSpPr>
      <dsp:spPr>
        <a:xfrm>
          <a:off x="3454181" y="194378"/>
          <a:ext cx="2083304" cy="3355658"/>
        </a:xfrm>
        <a:prstGeom prst="rect">
          <a:avLst/>
        </a:prstGeom>
        <a:noFill/>
        <a:ln>
          <a:noFill/>
        </a:ln>
        <a:effectLst/>
        <a:scene3d>
          <a:camera prst="orthographicFront"/>
          <a:lightRig rig="flat" dir="t"/>
        </a:scene3d>
        <a:sp3d/>
      </dsp:spPr>
      <dsp:style>
        <a:lnRef idx="0">
          <a:scrgbClr r="0" g="0" b="0"/>
        </a:lnRef>
        <a:fillRef idx="2">
          <a:scrgbClr r="0" g="0" b="0"/>
        </a:fillRef>
        <a:effectRef idx="1">
          <a:scrgbClr r="0" g="0" b="0"/>
        </a:effectRef>
        <a:fontRef idx="minor">
          <a:schemeClr val="dk1"/>
        </a:fontRef>
      </dsp:style>
      <dsp:txBody>
        <a:bodyPr spcFirstLastPara="0" vert="horz" wrap="square" lIns="0" tIns="78867" rIns="0" bIns="0" numCol="1" spcCol="1270" anchor="t" anchorCtr="0">
          <a:noAutofit/>
        </a:bodyPr>
        <a:lstStyle/>
        <a:p>
          <a:pPr marL="0" lvl="0" indent="0" algn="l" defTabSz="1022350">
            <a:lnSpc>
              <a:spcPct val="90000"/>
            </a:lnSpc>
            <a:spcBef>
              <a:spcPct val="0"/>
            </a:spcBef>
            <a:spcAft>
              <a:spcPct val="35000"/>
            </a:spcAft>
            <a:buNone/>
          </a:pPr>
          <a:r>
            <a:rPr lang="zh-CN" altLang="en-US" sz="2300" kern="1200" dirty="0"/>
            <a:t>软件开发人员在定义时期没有正确全面地理解用户需求，直到测试阶段或软件交付使用后才发现 </a:t>
          </a:r>
          <a:r>
            <a:rPr lang="en-US" altLang="zh-CN" sz="2300" kern="1200" dirty="0"/>
            <a:t>“</a:t>
          </a:r>
          <a:r>
            <a:rPr lang="zh-CN" altLang="en-US" sz="2300" kern="1200" dirty="0"/>
            <a:t>已完成的 ”软件不完全符合用户的需要。</a:t>
          </a:r>
        </a:p>
      </dsp:txBody>
      <dsp:txXfrm>
        <a:off x="3454181" y="194378"/>
        <a:ext cx="2083304" cy="3355658"/>
      </dsp:txXfrm>
    </dsp:sp>
    <dsp:sp modelId="{9F76DD04-D577-438E-84BE-A08A21730F2E}">
      <dsp:nvSpPr>
        <dsp:cNvPr id="0" name=""/>
        <dsp:cNvSpPr/>
      </dsp:nvSpPr>
      <dsp:spPr>
        <a:xfrm>
          <a:off x="5789160" y="194378"/>
          <a:ext cx="2796382" cy="3355658"/>
        </a:xfrm>
        <a:prstGeom prst="roundRect">
          <a:avLst>
            <a:gd name="adj" fmla="val 5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eaVert" wrap="square" lIns="0" tIns="109728" rIns="142240" bIns="0" numCol="1" spcCol="1270" anchor="t" anchorCtr="0">
          <a:noAutofit/>
        </a:bodyPr>
        <a:lstStyle/>
        <a:p>
          <a:pPr marL="0" lvl="0" indent="0" algn="r" defTabSz="1422400">
            <a:lnSpc>
              <a:spcPct val="90000"/>
            </a:lnSpc>
            <a:spcBef>
              <a:spcPct val="0"/>
            </a:spcBef>
            <a:spcAft>
              <a:spcPct val="35000"/>
            </a:spcAft>
            <a:buNone/>
          </a:pPr>
          <a:r>
            <a:rPr lang="en-US" altLang="zh-CN" sz="3200" kern="1200" dirty="0">
              <a:latin typeface="+mn-ea"/>
              <a:ea typeface="+mn-ea"/>
            </a:rPr>
            <a:t>3</a:t>
          </a:r>
          <a:endParaRPr lang="zh-CN" altLang="en-US" sz="3200" kern="1200" dirty="0">
            <a:latin typeface="+mn-ea"/>
            <a:ea typeface="+mn-ea"/>
          </a:endParaRPr>
        </a:p>
      </dsp:txBody>
      <dsp:txXfrm rot="16200000">
        <a:off x="4692979" y="1290560"/>
        <a:ext cx="2751640" cy="559276"/>
      </dsp:txXfrm>
    </dsp:sp>
    <dsp:sp modelId="{C33CCE08-2EB7-40FC-BFAF-F5747B585A77}">
      <dsp:nvSpPr>
        <dsp:cNvPr id="0" name=""/>
        <dsp:cNvSpPr/>
      </dsp:nvSpPr>
      <dsp:spPr>
        <a:xfrm rot="5400000">
          <a:off x="5556491" y="2862244"/>
          <a:ext cx="493301" cy="419457"/>
        </a:xfrm>
        <a:prstGeom prst="flowChartExtra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9E81E936-B888-41E0-B517-B0FA998C9106}">
      <dsp:nvSpPr>
        <dsp:cNvPr id="0" name=""/>
        <dsp:cNvSpPr/>
      </dsp:nvSpPr>
      <dsp:spPr>
        <a:xfrm>
          <a:off x="6348437" y="194378"/>
          <a:ext cx="2083304" cy="3355658"/>
        </a:xfrm>
        <a:prstGeom prst="rect">
          <a:avLst/>
        </a:prstGeom>
        <a:noFill/>
        <a:ln>
          <a:noFill/>
        </a:ln>
        <a:effectLst/>
        <a:scene3d>
          <a:camera prst="orthographicFront"/>
          <a:lightRig rig="flat" dir="t"/>
        </a:scene3d>
        <a:sp3d/>
      </dsp:spPr>
      <dsp:style>
        <a:lnRef idx="0">
          <a:scrgbClr r="0" g="0" b="0"/>
        </a:lnRef>
        <a:fillRef idx="2">
          <a:scrgbClr r="0" g="0" b="0"/>
        </a:fillRef>
        <a:effectRef idx="1">
          <a:scrgbClr r="0" g="0" b="0"/>
        </a:effectRef>
        <a:fontRef idx="minor">
          <a:schemeClr val="dk1"/>
        </a:fontRef>
      </dsp:style>
      <dsp:txBody>
        <a:bodyPr spcFirstLastPara="0" vert="horz" wrap="square" lIns="0" tIns="78867" rIns="0" bIns="0" numCol="1" spcCol="1270" anchor="t" anchorCtr="0">
          <a:noAutofit/>
        </a:bodyPr>
        <a:lstStyle/>
        <a:p>
          <a:pPr marL="0" lvl="0" indent="0" algn="l" defTabSz="1022350">
            <a:lnSpc>
              <a:spcPct val="90000"/>
            </a:lnSpc>
            <a:spcBef>
              <a:spcPct val="0"/>
            </a:spcBef>
            <a:spcAft>
              <a:spcPct val="35000"/>
            </a:spcAft>
            <a:buNone/>
          </a:pPr>
          <a:r>
            <a:rPr lang="zh-CN" altLang="en-US" sz="2300" kern="1200" dirty="0"/>
            <a:t>严重的问题是在软件开发的不同阶段进行修改需要付出的代价是很不相同的，如下图所示。</a:t>
          </a:r>
        </a:p>
      </dsp:txBody>
      <dsp:txXfrm>
        <a:off x="6348437" y="194378"/>
        <a:ext cx="2083304" cy="335565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390124-66BA-4092-9C0F-89D73AF6D390}">
      <dsp:nvSpPr>
        <dsp:cNvPr id="0" name=""/>
        <dsp:cNvSpPr/>
      </dsp:nvSpPr>
      <dsp:spPr>
        <a:xfrm>
          <a:off x="3474" y="474222"/>
          <a:ext cx="2089949" cy="2507939"/>
        </a:xfrm>
        <a:prstGeom prst="roundRect">
          <a:avLst>
            <a:gd name="adj" fmla="val 5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eaVert" wrap="square" lIns="0" tIns="109728" rIns="142240" bIns="0" numCol="1" spcCol="1270" anchor="t" anchorCtr="0">
          <a:noAutofit/>
        </a:bodyPr>
        <a:lstStyle/>
        <a:p>
          <a:pPr marL="0" lvl="0" indent="0" algn="r" defTabSz="1422400">
            <a:lnSpc>
              <a:spcPct val="90000"/>
            </a:lnSpc>
            <a:spcBef>
              <a:spcPct val="0"/>
            </a:spcBef>
            <a:spcAft>
              <a:spcPct val="35000"/>
            </a:spcAft>
            <a:buNone/>
          </a:pPr>
          <a:r>
            <a:rPr lang="en-US" altLang="zh-CN" sz="3200" kern="1200" dirty="0">
              <a:latin typeface="+mn-ea"/>
              <a:ea typeface="+mn-ea"/>
            </a:rPr>
            <a:t>1</a:t>
          </a:r>
          <a:endParaRPr lang="zh-CN" altLang="en-US" sz="3200" kern="1200" dirty="0">
            <a:latin typeface="+mn-ea"/>
            <a:ea typeface="+mn-ea"/>
          </a:endParaRPr>
        </a:p>
      </dsp:txBody>
      <dsp:txXfrm rot="16200000">
        <a:off x="-815785" y="1293482"/>
        <a:ext cx="2056510" cy="417989"/>
      </dsp:txXfrm>
    </dsp:sp>
    <dsp:sp modelId="{B2D6E89C-7025-4C19-9F9A-AF417DE349CE}">
      <dsp:nvSpPr>
        <dsp:cNvPr id="0" name=""/>
        <dsp:cNvSpPr/>
      </dsp:nvSpPr>
      <dsp:spPr>
        <a:xfrm>
          <a:off x="421464" y="474222"/>
          <a:ext cx="1557012" cy="2507939"/>
        </a:xfrm>
        <a:prstGeom prst="rect">
          <a:avLst/>
        </a:prstGeom>
        <a:noFill/>
        <a:ln>
          <a:noFill/>
        </a:ln>
        <a:effectLst/>
        <a:scene3d>
          <a:camera prst="orthographicFront"/>
          <a:lightRig rig="flat" dir="t"/>
        </a:scene3d>
        <a:sp3d/>
      </dsp:spPr>
      <dsp:style>
        <a:lnRef idx="0">
          <a:scrgbClr r="0" g="0" b="0"/>
        </a:lnRef>
        <a:fillRef idx="2">
          <a:scrgbClr r="0" g="0" b="0"/>
        </a:fillRef>
        <a:effectRef idx="1">
          <a:scrgbClr r="0" g="0" b="0"/>
        </a:effectRef>
        <a:fontRef idx="minor">
          <a:schemeClr val="dk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zh-CN" altLang="en-US" sz="2000" kern="1200" dirty="0">
              <a:latin typeface="+mn-ea"/>
              <a:ea typeface="+mn-ea"/>
            </a:rPr>
            <a:t>首先应该对计算机软件有一个正确的认识。</a:t>
          </a:r>
        </a:p>
      </dsp:txBody>
      <dsp:txXfrm>
        <a:off x="421464" y="474222"/>
        <a:ext cx="1557012" cy="2507939"/>
      </dsp:txXfrm>
    </dsp:sp>
    <dsp:sp modelId="{0BDC6EBA-75F2-4795-A3B2-555F397A768E}">
      <dsp:nvSpPr>
        <dsp:cNvPr id="0" name=""/>
        <dsp:cNvSpPr/>
      </dsp:nvSpPr>
      <dsp:spPr>
        <a:xfrm>
          <a:off x="2166572" y="474222"/>
          <a:ext cx="2089949" cy="2507939"/>
        </a:xfrm>
        <a:prstGeom prst="roundRect">
          <a:avLst>
            <a:gd name="adj" fmla="val 5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eaVert" wrap="square" lIns="0" tIns="109728" rIns="142240" bIns="0" numCol="1" spcCol="1270" anchor="t" anchorCtr="0">
          <a:noAutofit/>
        </a:bodyPr>
        <a:lstStyle/>
        <a:p>
          <a:pPr marL="0" lvl="0" indent="0" algn="r" defTabSz="1422400">
            <a:lnSpc>
              <a:spcPct val="90000"/>
            </a:lnSpc>
            <a:spcBef>
              <a:spcPct val="0"/>
            </a:spcBef>
            <a:spcAft>
              <a:spcPct val="35000"/>
            </a:spcAft>
            <a:buNone/>
          </a:pPr>
          <a:r>
            <a:rPr lang="en-US" altLang="zh-CN" sz="3200" kern="1200" dirty="0">
              <a:latin typeface="+mn-ea"/>
              <a:ea typeface="+mn-ea"/>
            </a:rPr>
            <a:t>2</a:t>
          </a:r>
          <a:endParaRPr lang="zh-CN" altLang="en-US" sz="3200" kern="1200" dirty="0">
            <a:latin typeface="+mn-ea"/>
            <a:ea typeface="+mn-ea"/>
          </a:endParaRPr>
        </a:p>
      </dsp:txBody>
      <dsp:txXfrm rot="16200000">
        <a:off x="1347312" y="1293482"/>
        <a:ext cx="2056510" cy="417989"/>
      </dsp:txXfrm>
    </dsp:sp>
    <dsp:sp modelId="{9EB5BD99-D7C4-483C-AD44-C7BD8EC74E8E}">
      <dsp:nvSpPr>
        <dsp:cNvPr id="0" name=""/>
        <dsp:cNvSpPr/>
      </dsp:nvSpPr>
      <dsp:spPr>
        <a:xfrm rot="5400000">
          <a:off x="1992676" y="2468171"/>
          <a:ext cx="368690" cy="313492"/>
        </a:xfrm>
        <a:prstGeom prst="flowChartExtra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222CABEC-B917-450D-8D40-7322389FD950}">
      <dsp:nvSpPr>
        <dsp:cNvPr id="0" name=""/>
        <dsp:cNvSpPr/>
      </dsp:nvSpPr>
      <dsp:spPr>
        <a:xfrm>
          <a:off x="2584562" y="474222"/>
          <a:ext cx="1557012" cy="2507939"/>
        </a:xfrm>
        <a:prstGeom prst="rect">
          <a:avLst/>
        </a:prstGeom>
        <a:noFill/>
        <a:ln>
          <a:noFill/>
        </a:ln>
        <a:effectLst/>
        <a:scene3d>
          <a:camera prst="orthographicFront"/>
          <a:lightRig rig="flat" dir="t"/>
        </a:scene3d>
        <a:sp3d/>
      </dsp:spPr>
      <dsp:style>
        <a:lnRef idx="0">
          <a:scrgbClr r="0" g="0" b="0"/>
        </a:lnRef>
        <a:fillRef idx="2">
          <a:scrgbClr r="0" g="0" b="0"/>
        </a:fillRef>
        <a:effectRef idx="1">
          <a:scrgbClr r="0" g="0" b="0"/>
        </a:effectRef>
        <a:fontRef idx="minor">
          <a:schemeClr val="dk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zh-CN" altLang="en-US" sz="2000" kern="1200" dirty="0">
              <a:latin typeface="+mn-ea"/>
              <a:ea typeface="+mn-ea"/>
            </a:rPr>
            <a:t>充分认识到软件开发不是某种个体劳动的神秘技巧 ，而应该是各类人员协同配合，共同完成的工程项目。</a:t>
          </a:r>
        </a:p>
      </dsp:txBody>
      <dsp:txXfrm>
        <a:off x="2584562" y="474222"/>
        <a:ext cx="1557012" cy="2507939"/>
      </dsp:txXfrm>
    </dsp:sp>
    <dsp:sp modelId="{9F76DD04-D577-438E-84BE-A08A21730F2E}">
      <dsp:nvSpPr>
        <dsp:cNvPr id="0" name=""/>
        <dsp:cNvSpPr/>
      </dsp:nvSpPr>
      <dsp:spPr>
        <a:xfrm>
          <a:off x="4329670" y="474222"/>
          <a:ext cx="2089949" cy="2507939"/>
        </a:xfrm>
        <a:prstGeom prst="roundRect">
          <a:avLst>
            <a:gd name="adj" fmla="val 5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eaVert" wrap="square" lIns="0" tIns="109728" rIns="142240" bIns="0" numCol="1" spcCol="1270" anchor="t" anchorCtr="0">
          <a:noAutofit/>
        </a:bodyPr>
        <a:lstStyle/>
        <a:p>
          <a:pPr marL="0" lvl="0" indent="0" algn="r" defTabSz="1422400">
            <a:lnSpc>
              <a:spcPct val="90000"/>
            </a:lnSpc>
            <a:spcBef>
              <a:spcPct val="0"/>
            </a:spcBef>
            <a:spcAft>
              <a:spcPct val="35000"/>
            </a:spcAft>
            <a:buNone/>
          </a:pPr>
          <a:r>
            <a:rPr lang="en-US" altLang="zh-CN" sz="3200" kern="1200" dirty="0">
              <a:latin typeface="+mn-ea"/>
              <a:ea typeface="+mn-ea"/>
            </a:rPr>
            <a:t>3</a:t>
          </a:r>
          <a:endParaRPr lang="zh-CN" altLang="en-US" sz="3200" kern="1200" dirty="0">
            <a:latin typeface="+mn-ea"/>
            <a:ea typeface="+mn-ea"/>
          </a:endParaRPr>
        </a:p>
      </dsp:txBody>
      <dsp:txXfrm rot="16200000">
        <a:off x="3510410" y="1293482"/>
        <a:ext cx="2056510" cy="417989"/>
      </dsp:txXfrm>
    </dsp:sp>
    <dsp:sp modelId="{C33CCE08-2EB7-40FC-BFAF-F5747B585A77}">
      <dsp:nvSpPr>
        <dsp:cNvPr id="0" name=""/>
        <dsp:cNvSpPr/>
      </dsp:nvSpPr>
      <dsp:spPr>
        <a:xfrm rot="5400000">
          <a:off x="4155775" y="2468171"/>
          <a:ext cx="368690" cy="313492"/>
        </a:xfrm>
        <a:prstGeom prst="flowChartExtra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9E81E936-B888-41E0-B517-B0FA998C9106}">
      <dsp:nvSpPr>
        <dsp:cNvPr id="0" name=""/>
        <dsp:cNvSpPr/>
      </dsp:nvSpPr>
      <dsp:spPr>
        <a:xfrm>
          <a:off x="4747660" y="474222"/>
          <a:ext cx="1557012" cy="2507939"/>
        </a:xfrm>
        <a:prstGeom prst="rect">
          <a:avLst/>
        </a:prstGeom>
        <a:noFill/>
        <a:ln>
          <a:noFill/>
        </a:ln>
        <a:effectLst/>
        <a:scene3d>
          <a:camera prst="orthographicFront"/>
          <a:lightRig rig="flat" dir="t"/>
        </a:scene3d>
        <a:sp3d/>
      </dsp:spPr>
      <dsp:style>
        <a:lnRef idx="0">
          <a:scrgbClr r="0" g="0" b="0"/>
        </a:lnRef>
        <a:fillRef idx="2">
          <a:scrgbClr r="0" g="0" b="0"/>
        </a:fillRef>
        <a:effectRef idx="1">
          <a:scrgbClr r="0" g="0" b="0"/>
        </a:effectRef>
        <a:fontRef idx="minor">
          <a:schemeClr val="dk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zh-CN" altLang="en-US" sz="2000" kern="1200" dirty="0">
              <a:latin typeface="+mn-ea"/>
              <a:ea typeface="+mn-ea"/>
            </a:rPr>
            <a:t>推广使用在实践中总结出来的开发软件的成功的技术和方法，并且研究探索更好更有效的技术和方法。</a:t>
          </a:r>
        </a:p>
      </dsp:txBody>
      <dsp:txXfrm>
        <a:off x="4747660" y="474222"/>
        <a:ext cx="1557012" cy="2507939"/>
      </dsp:txXfrm>
    </dsp:sp>
    <dsp:sp modelId="{6220EFA5-9A4F-4B9F-9DCD-CB4F94CF9AC2}">
      <dsp:nvSpPr>
        <dsp:cNvPr id="0" name=""/>
        <dsp:cNvSpPr/>
      </dsp:nvSpPr>
      <dsp:spPr>
        <a:xfrm>
          <a:off x="6492768" y="474222"/>
          <a:ext cx="2089949" cy="2507939"/>
        </a:xfrm>
        <a:prstGeom prst="roundRect">
          <a:avLst>
            <a:gd name="adj" fmla="val 5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eaVert" wrap="square" lIns="0" tIns="109728" rIns="142240" bIns="0" numCol="1" spcCol="1270" anchor="t" anchorCtr="0">
          <a:noAutofit/>
        </a:bodyPr>
        <a:lstStyle/>
        <a:p>
          <a:pPr marL="0" lvl="0" indent="0" algn="r" defTabSz="1422400">
            <a:lnSpc>
              <a:spcPct val="90000"/>
            </a:lnSpc>
            <a:spcBef>
              <a:spcPct val="0"/>
            </a:spcBef>
            <a:spcAft>
              <a:spcPct val="35000"/>
            </a:spcAft>
            <a:buNone/>
          </a:pPr>
          <a:r>
            <a:rPr lang="en-US" altLang="zh-CN" sz="3200" kern="1200" dirty="0">
              <a:latin typeface="+mn-ea"/>
              <a:ea typeface="+mn-ea"/>
            </a:rPr>
            <a:t>4</a:t>
          </a:r>
          <a:endParaRPr lang="zh-CN" altLang="en-US" sz="3200" kern="1200" dirty="0">
            <a:latin typeface="+mn-ea"/>
            <a:ea typeface="+mn-ea"/>
          </a:endParaRPr>
        </a:p>
      </dsp:txBody>
      <dsp:txXfrm rot="16200000">
        <a:off x="5673508" y="1293482"/>
        <a:ext cx="2056510" cy="417989"/>
      </dsp:txXfrm>
    </dsp:sp>
    <dsp:sp modelId="{1FF3C5B2-7BA2-4621-BD67-F290000EDFF7}">
      <dsp:nvSpPr>
        <dsp:cNvPr id="0" name=""/>
        <dsp:cNvSpPr/>
      </dsp:nvSpPr>
      <dsp:spPr>
        <a:xfrm rot="5400000">
          <a:off x="6318873" y="2468171"/>
          <a:ext cx="368690" cy="313492"/>
        </a:xfrm>
        <a:prstGeom prst="flowChartExtra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3A100DB9-92B7-47D6-8B4D-52B98BA21D45}">
      <dsp:nvSpPr>
        <dsp:cNvPr id="0" name=""/>
        <dsp:cNvSpPr/>
      </dsp:nvSpPr>
      <dsp:spPr>
        <a:xfrm>
          <a:off x="6910758" y="474222"/>
          <a:ext cx="1557012" cy="2507939"/>
        </a:xfrm>
        <a:prstGeom prst="rect">
          <a:avLst/>
        </a:prstGeom>
        <a:noFill/>
        <a:ln>
          <a:noFill/>
        </a:ln>
        <a:effectLst/>
        <a:scene3d>
          <a:camera prst="orthographicFront"/>
          <a:lightRig rig="flat" dir="t"/>
        </a:scene3d>
        <a:sp3d/>
      </dsp:spPr>
      <dsp:style>
        <a:lnRef idx="0">
          <a:scrgbClr r="0" g="0" b="0"/>
        </a:lnRef>
        <a:fillRef idx="2">
          <a:scrgbClr r="0" g="0" b="0"/>
        </a:fillRef>
        <a:effectRef idx="1">
          <a:scrgbClr r="0" g="0" b="0"/>
        </a:effectRef>
        <a:fontRef idx="minor">
          <a:schemeClr val="dk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zh-CN" altLang="en-US" sz="2000" kern="1200" dirty="0">
              <a:latin typeface="+mn-ea"/>
              <a:ea typeface="+mn-ea"/>
            </a:rPr>
            <a:t>应该开发和使用更好的软件工具。</a:t>
          </a:r>
        </a:p>
      </dsp:txBody>
      <dsp:txXfrm>
        <a:off x="6910758" y="474222"/>
        <a:ext cx="1557012" cy="250793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311B6F-26F2-4023-AB98-895867431223}">
      <dsp:nvSpPr>
        <dsp:cNvPr id="0" name=""/>
        <dsp:cNvSpPr/>
      </dsp:nvSpPr>
      <dsp:spPr>
        <a:xfrm>
          <a:off x="0" y="323339"/>
          <a:ext cx="8681612" cy="3276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FBB601F-231A-4F93-AA47-F369C36A6E25}">
      <dsp:nvSpPr>
        <dsp:cNvPr id="0" name=""/>
        <dsp:cNvSpPr/>
      </dsp:nvSpPr>
      <dsp:spPr>
        <a:xfrm>
          <a:off x="434080" y="131459"/>
          <a:ext cx="6077128" cy="3837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9701" tIns="0" rIns="229701" bIns="0" numCol="1" spcCol="1270" anchor="ctr" anchorCtr="0">
          <a:noAutofit/>
        </a:bodyPr>
        <a:lstStyle/>
        <a:p>
          <a:pPr marL="0" lvl="0" indent="0" algn="l" defTabSz="800100">
            <a:lnSpc>
              <a:spcPct val="90000"/>
            </a:lnSpc>
            <a:spcBef>
              <a:spcPct val="0"/>
            </a:spcBef>
            <a:spcAft>
              <a:spcPct val="35000"/>
            </a:spcAft>
            <a:buNone/>
          </a:pPr>
          <a:r>
            <a:rPr lang="zh-CN" altLang="en-US" sz="1800" kern="1200"/>
            <a:t>软件工程关注于大型程序的构造</a:t>
          </a:r>
          <a:endParaRPr lang="zh-CN" altLang="en-US" sz="1800" kern="1200" dirty="0"/>
        </a:p>
      </dsp:txBody>
      <dsp:txXfrm>
        <a:off x="452814" y="150193"/>
        <a:ext cx="6039660" cy="346292"/>
      </dsp:txXfrm>
    </dsp:sp>
    <dsp:sp modelId="{B210E9C6-A884-4FE1-BCBA-498078D4C67A}">
      <dsp:nvSpPr>
        <dsp:cNvPr id="0" name=""/>
        <dsp:cNvSpPr/>
      </dsp:nvSpPr>
      <dsp:spPr>
        <a:xfrm>
          <a:off x="0" y="913020"/>
          <a:ext cx="8681612" cy="3276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F5DC670-EAE8-4CC8-9BC9-F42CF6419799}">
      <dsp:nvSpPr>
        <dsp:cNvPr id="0" name=""/>
        <dsp:cNvSpPr/>
      </dsp:nvSpPr>
      <dsp:spPr>
        <a:xfrm>
          <a:off x="434080" y="721140"/>
          <a:ext cx="6077128" cy="3837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9701" tIns="0" rIns="229701" bIns="0" numCol="1" spcCol="1270" anchor="ctr" anchorCtr="0">
          <a:noAutofit/>
        </a:bodyPr>
        <a:lstStyle/>
        <a:p>
          <a:pPr marL="0" lvl="0" indent="0" algn="l" defTabSz="800100">
            <a:lnSpc>
              <a:spcPct val="90000"/>
            </a:lnSpc>
            <a:spcBef>
              <a:spcPct val="0"/>
            </a:spcBef>
            <a:spcAft>
              <a:spcPct val="35000"/>
            </a:spcAft>
            <a:buNone/>
          </a:pPr>
          <a:r>
            <a:rPr lang="zh-CN" altLang="en-US" sz="1800" kern="1200"/>
            <a:t>软件工程的中心课题是控制复杂性</a:t>
          </a:r>
          <a:endParaRPr lang="zh-CN" altLang="en-US" sz="1800" kern="1200" dirty="0"/>
        </a:p>
      </dsp:txBody>
      <dsp:txXfrm>
        <a:off x="452814" y="739874"/>
        <a:ext cx="6039660" cy="346292"/>
      </dsp:txXfrm>
    </dsp:sp>
    <dsp:sp modelId="{8C56A8EE-F841-4692-8AC7-363875350A1C}">
      <dsp:nvSpPr>
        <dsp:cNvPr id="0" name=""/>
        <dsp:cNvSpPr/>
      </dsp:nvSpPr>
      <dsp:spPr>
        <a:xfrm>
          <a:off x="0" y="1502700"/>
          <a:ext cx="8681612" cy="3276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42E587D-3EA7-4843-AFA6-222C414348C5}">
      <dsp:nvSpPr>
        <dsp:cNvPr id="0" name=""/>
        <dsp:cNvSpPr/>
      </dsp:nvSpPr>
      <dsp:spPr>
        <a:xfrm>
          <a:off x="434080" y="1310820"/>
          <a:ext cx="6077128" cy="3837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9701" tIns="0" rIns="229701" bIns="0" numCol="1" spcCol="1270" anchor="ctr" anchorCtr="0">
          <a:noAutofit/>
        </a:bodyPr>
        <a:lstStyle/>
        <a:p>
          <a:pPr marL="0" lvl="0" indent="0" algn="l" defTabSz="800100">
            <a:lnSpc>
              <a:spcPct val="90000"/>
            </a:lnSpc>
            <a:spcBef>
              <a:spcPct val="0"/>
            </a:spcBef>
            <a:spcAft>
              <a:spcPct val="35000"/>
            </a:spcAft>
            <a:buNone/>
          </a:pPr>
          <a:r>
            <a:rPr lang="zh-CN" altLang="en-US" sz="1800" kern="1200"/>
            <a:t>软件经常变化</a:t>
          </a:r>
          <a:endParaRPr lang="zh-CN" altLang="en-US" sz="1800" kern="1200" dirty="0"/>
        </a:p>
      </dsp:txBody>
      <dsp:txXfrm>
        <a:off x="452814" y="1329554"/>
        <a:ext cx="6039660" cy="346292"/>
      </dsp:txXfrm>
    </dsp:sp>
    <dsp:sp modelId="{29ECCE60-0C8C-45A3-896A-0FCA6E731E2C}">
      <dsp:nvSpPr>
        <dsp:cNvPr id="0" name=""/>
        <dsp:cNvSpPr/>
      </dsp:nvSpPr>
      <dsp:spPr>
        <a:xfrm>
          <a:off x="0" y="2092380"/>
          <a:ext cx="8681612" cy="3276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70749B7-8F70-4B19-AF42-E8B76911F258}">
      <dsp:nvSpPr>
        <dsp:cNvPr id="0" name=""/>
        <dsp:cNvSpPr/>
      </dsp:nvSpPr>
      <dsp:spPr>
        <a:xfrm>
          <a:off x="434080" y="1900500"/>
          <a:ext cx="6077128" cy="3837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9701" tIns="0" rIns="229701" bIns="0" numCol="1" spcCol="1270" anchor="ctr" anchorCtr="0">
          <a:noAutofit/>
        </a:bodyPr>
        <a:lstStyle/>
        <a:p>
          <a:pPr marL="0" lvl="0" indent="0" algn="l" defTabSz="800100">
            <a:lnSpc>
              <a:spcPct val="90000"/>
            </a:lnSpc>
            <a:spcBef>
              <a:spcPct val="0"/>
            </a:spcBef>
            <a:spcAft>
              <a:spcPct val="35000"/>
            </a:spcAft>
            <a:buNone/>
          </a:pPr>
          <a:r>
            <a:rPr lang="zh-CN" altLang="en-US" sz="1800" kern="1200"/>
            <a:t>开发软件的效率非常重要</a:t>
          </a:r>
          <a:endParaRPr lang="zh-CN" altLang="en-US" sz="1800" kern="1200" dirty="0"/>
        </a:p>
      </dsp:txBody>
      <dsp:txXfrm>
        <a:off x="452814" y="1919234"/>
        <a:ext cx="6039660" cy="346292"/>
      </dsp:txXfrm>
    </dsp:sp>
    <dsp:sp modelId="{3A6E8B2B-698B-4684-9086-7322BA4B0410}">
      <dsp:nvSpPr>
        <dsp:cNvPr id="0" name=""/>
        <dsp:cNvSpPr/>
      </dsp:nvSpPr>
      <dsp:spPr>
        <a:xfrm>
          <a:off x="0" y="2682060"/>
          <a:ext cx="8681612" cy="3276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8D91DA3-0689-4947-AB01-6512F16DBA7D}">
      <dsp:nvSpPr>
        <dsp:cNvPr id="0" name=""/>
        <dsp:cNvSpPr/>
      </dsp:nvSpPr>
      <dsp:spPr>
        <a:xfrm>
          <a:off x="434080" y="2490180"/>
          <a:ext cx="6077128" cy="3837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9701" tIns="0" rIns="229701" bIns="0" numCol="1" spcCol="1270" anchor="ctr" anchorCtr="0">
          <a:noAutofit/>
        </a:bodyPr>
        <a:lstStyle/>
        <a:p>
          <a:pPr marL="0" lvl="0" indent="0" algn="l" defTabSz="800100">
            <a:lnSpc>
              <a:spcPct val="90000"/>
            </a:lnSpc>
            <a:spcBef>
              <a:spcPct val="0"/>
            </a:spcBef>
            <a:spcAft>
              <a:spcPct val="35000"/>
            </a:spcAft>
            <a:buNone/>
          </a:pPr>
          <a:r>
            <a:rPr lang="zh-CN" altLang="en-US" sz="1800" kern="1200"/>
            <a:t>和谐地合作是开发软件的关键</a:t>
          </a:r>
          <a:endParaRPr lang="zh-CN" altLang="en-US" sz="1800" kern="1200" dirty="0"/>
        </a:p>
      </dsp:txBody>
      <dsp:txXfrm>
        <a:off x="452814" y="2508914"/>
        <a:ext cx="6039660" cy="346292"/>
      </dsp:txXfrm>
    </dsp:sp>
    <dsp:sp modelId="{93F7EC4B-BF0A-425B-8C02-BBA0C30F72A0}">
      <dsp:nvSpPr>
        <dsp:cNvPr id="0" name=""/>
        <dsp:cNvSpPr/>
      </dsp:nvSpPr>
      <dsp:spPr>
        <a:xfrm>
          <a:off x="0" y="3271740"/>
          <a:ext cx="8681612" cy="3276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95E4C56-E244-49C1-AF95-CDBDB4A62C1E}">
      <dsp:nvSpPr>
        <dsp:cNvPr id="0" name=""/>
        <dsp:cNvSpPr/>
      </dsp:nvSpPr>
      <dsp:spPr>
        <a:xfrm>
          <a:off x="434080" y="3079860"/>
          <a:ext cx="6077128" cy="3837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9701" tIns="0" rIns="229701" bIns="0" numCol="1" spcCol="1270" anchor="ctr" anchorCtr="0">
          <a:noAutofit/>
        </a:bodyPr>
        <a:lstStyle/>
        <a:p>
          <a:pPr marL="0" lvl="0" indent="0" algn="l" defTabSz="800100">
            <a:lnSpc>
              <a:spcPct val="90000"/>
            </a:lnSpc>
            <a:spcBef>
              <a:spcPct val="0"/>
            </a:spcBef>
            <a:spcAft>
              <a:spcPct val="35000"/>
            </a:spcAft>
            <a:buNone/>
          </a:pPr>
          <a:r>
            <a:rPr lang="zh-CN" altLang="en-US" sz="1800" kern="1200"/>
            <a:t>必须有效地支持它的用户</a:t>
          </a:r>
          <a:endParaRPr lang="zh-CN" altLang="en-US" sz="1800" kern="1200" dirty="0"/>
        </a:p>
      </dsp:txBody>
      <dsp:txXfrm>
        <a:off x="452814" y="3098594"/>
        <a:ext cx="6039660" cy="346292"/>
      </dsp:txXfrm>
    </dsp:sp>
    <dsp:sp modelId="{97DE0F63-DC63-46CC-9C0B-328313469902}">
      <dsp:nvSpPr>
        <dsp:cNvPr id="0" name=""/>
        <dsp:cNvSpPr/>
      </dsp:nvSpPr>
      <dsp:spPr>
        <a:xfrm>
          <a:off x="0" y="3861420"/>
          <a:ext cx="8681612" cy="3276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DD5D1FF-BDBA-4E3F-B591-AA3E8C8259A1}">
      <dsp:nvSpPr>
        <dsp:cNvPr id="0" name=""/>
        <dsp:cNvSpPr/>
      </dsp:nvSpPr>
      <dsp:spPr>
        <a:xfrm>
          <a:off x="434080" y="3669540"/>
          <a:ext cx="6077128" cy="3837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9701" tIns="0" rIns="229701" bIns="0" numCol="1" spcCol="1270" anchor="ctr" anchorCtr="0">
          <a:noAutofit/>
        </a:bodyPr>
        <a:lstStyle/>
        <a:p>
          <a:pPr marL="0" lvl="0" indent="0" algn="l" defTabSz="800100">
            <a:lnSpc>
              <a:spcPct val="90000"/>
            </a:lnSpc>
            <a:spcBef>
              <a:spcPct val="0"/>
            </a:spcBef>
            <a:spcAft>
              <a:spcPct val="35000"/>
            </a:spcAft>
            <a:buNone/>
          </a:pPr>
          <a:r>
            <a:rPr lang="zh-CN" altLang="en-US" sz="1800" kern="1200" dirty="0"/>
            <a:t>两种背景的人创造产品这个特性与前两个特性紧密相关</a:t>
          </a:r>
        </a:p>
      </dsp:txBody>
      <dsp:txXfrm>
        <a:off x="452814" y="3688274"/>
        <a:ext cx="6039660" cy="34629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311B6F-26F2-4023-AB98-895867431223}">
      <dsp:nvSpPr>
        <dsp:cNvPr id="0" name=""/>
        <dsp:cNvSpPr/>
      </dsp:nvSpPr>
      <dsp:spPr>
        <a:xfrm>
          <a:off x="0" y="323339"/>
          <a:ext cx="8681612" cy="3276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FBB601F-231A-4F93-AA47-F369C36A6E25}">
      <dsp:nvSpPr>
        <dsp:cNvPr id="0" name=""/>
        <dsp:cNvSpPr/>
      </dsp:nvSpPr>
      <dsp:spPr>
        <a:xfrm>
          <a:off x="434080" y="131459"/>
          <a:ext cx="6077128" cy="3837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9701" tIns="0" rIns="229701" bIns="0" numCol="1" spcCol="1270" anchor="ctr" anchorCtr="0">
          <a:noAutofit/>
        </a:bodyPr>
        <a:lstStyle/>
        <a:p>
          <a:pPr marL="0" lvl="0" indent="0" algn="l" defTabSz="889000">
            <a:lnSpc>
              <a:spcPct val="90000"/>
            </a:lnSpc>
            <a:spcBef>
              <a:spcPct val="0"/>
            </a:spcBef>
            <a:spcAft>
              <a:spcPct val="35000"/>
            </a:spcAft>
            <a:buNone/>
          </a:pPr>
          <a:r>
            <a:rPr lang="en-US" altLang="zh-CN" sz="2000" kern="1200"/>
            <a:t>1</a:t>
          </a:r>
          <a:r>
            <a:rPr lang="zh-CN" altLang="en-US" sz="2000" kern="1200"/>
            <a:t>、</a:t>
          </a:r>
          <a:r>
            <a:rPr lang="zh-CN" altLang="zh-CN" sz="2000" kern="1200"/>
            <a:t>用分阶段的生命周期计划严格管理</a:t>
          </a:r>
          <a:endParaRPr lang="zh-CN" altLang="en-US" sz="2000" kern="1200" dirty="0"/>
        </a:p>
      </dsp:txBody>
      <dsp:txXfrm>
        <a:off x="452814" y="150193"/>
        <a:ext cx="6039660" cy="346292"/>
      </dsp:txXfrm>
    </dsp:sp>
    <dsp:sp modelId="{E591B38A-C324-4CCE-823C-467EB06F69ED}">
      <dsp:nvSpPr>
        <dsp:cNvPr id="0" name=""/>
        <dsp:cNvSpPr/>
      </dsp:nvSpPr>
      <dsp:spPr>
        <a:xfrm>
          <a:off x="0" y="913020"/>
          <a:ext cx="8681612" cy="3276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3E5B62E-53D8-4201-A94B-807C6EEBD4A6}">
      <dsp:nvSpPr>
        <dsp:cNvPr id="0" name=""/>
        <dsp:cNvSpPr/>
      </dsp:nvSpPr>
      <dsp:spPr>
        <a:xfrm>
          <a:off x="434080" y="721140"/>
          <a:ext cx="6077128" cy="3837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9701" tIns="0" rIns="229701" bIns="0" numCol="1" spcCol="1270" anchor="ctr" anchorCtr="0">
          <a:noAutofit/>
        </a:bodyPr>
        <a:lstStyle/>
        <a:p>
          <a:pPr marL="0" lvl="0" indent="0" algn="l" defTabSz="889000">
            <a:lnSpc>
              <a:spcPct val="90000"/>
            </a:lnSpc>
            <a:spcBef>
              <a:spcPct val="0"/>
            </a:spcBef>
            <a:spcAft>
              <a:spcPct val="35000"/>
            </a:spcAft>
            <a:buNone/>
          </a:pPr>
          <a:r>
            <a:rPr lang="en-US" altLang="zh-CN" sz="2000" kern="1200" dirty="0"/>
            <a:t>2</a:t>
          </a:r>
          <a:r>
            <a:rPr lang="zh-CN" altLang="en-US" sz="2000" kern="1200" dirty="0"/>
            <a:t>、</a:t>
          </a:r>
          <a:r>
            <a:rPr lang="zh-CN" altLang="zh-CN" sz="2000" kern="1200" dirty="0"/>
            <a:t>坚持进行阶段评审</a:t>
          </a:r>
          <a:endParaRPr lang="en-US" altLang="zh-CN" sz="2000" kern="1200" dirty="0"/>
        </a:p>
      </dsp:txBody>
      <dsp:txXfrm>
        <a:off x="452814" y="739874"/>
        <a:ext cx="6039660" cy="346292"/>
      </dsp:txXfrm>
    </dsp:sp>
    <dsp:sp modelId="{072C5C12-EE83-43CF-9762-83729545A7BA}">
      <dsp:nvSpPr>
        <dsp:cNvPr id="0" name=""/>
        <dsp:cNvSpPr/>
      </dsp:nvSpPr>
      <dsp:spPr>
        <a:xfrm>
          <a:off x="0" y="1502700"/>
          <a:ext cx="8681612" cy="3276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9692D7E-66B7-447A-BEA8-2807723CBB68}">
      <dsp:nvSpPr>
        <dsp:cNvPr id="0" name=""/>
        <dsp:cNvSpPr/>
      </dsp:nvSpPr>
      <dsp:spPr>
        <a:xfrm>
          <a:off x="434080" y="1310820"/>
          <a:ext cx="6077128" cy="3837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9701" tIns="0" rIns="229701" bIns="0" numCol="1" spcCol="1270" anchor="ctr" anchorCtr="0">
          <a:noAutofit/>
        </a:bodyPr>
        <a:lstStyle/>
        <a:p>
          <a:pPr marL="0" lvl="0" indent="0" algn="l" defTabSz="889000">
            <a:lnSpc>
              <a:spcPct val="90000"/>
            </a:lnSpc>
            <a:spcBef>
              <a:spcPct val="0"/>
            </a:spcBef>
            <a:spcAft>
              <a:spcPct val="35000"/>
            </a:spcAft>
            <a:buNone/>
          </a:pPr>
          <a:r>
            <a:rPr lang="en-US" altLang="zh-CN" sz="2000" kern="1200" dirty="0"/>
            <a:t>3</a:t>
          </a:r>
          <a:r>
            <a:rPr lang="zh-CN" altLang="en-US" sz="2000" kern="1200" dirty="0"/>
            <a:t>、</a:t>
          </a:r>
          <a:r>
            <a:rPr lang="zh-CN" altLang="zh-CN" sz="2000" kern="1200" dirty="0"/>
            <a:t>实行严格的产品控制</a:t>
          </a:r>
          <a:endParaRPr lang="en-US" altLang="zh-CN" sz="2000" kern="1200" dirty="0"/>
        </a:p>
      </dsp:txBody>
      <dsp:txXfrm>
        <a:off x="452814" y="1329554"/>
        <a:ext cx="6039660" cy="346292"/>
      </dsp:txXfrm>
    </dsp:sp>
    <dsp:sp modelId="{5F0E010F-3F59-4247-9065-FBBB6B5E2A52}">
      <dsp:nvSpPr>
        <dsp:cNvPr id="0" name=""/>
        <dsp:cNvSpPr/>
      </dsp:nvSpPr>
      <dsp:spPr>
        <a:xfrm>
          <a:off x="0" y="2092380"/>
          <a:ext cx="8681612" cy="3276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7E0C51F-F214-4C7E-AE1A-FDB1CD1022B2}">
      <dsp:nvSpPr>
        <dsp:cNvPr id="0" name=""/>
        <dsp:cNvSpPr/>
      </dsp:nvSpPr>
      <dsp:spPr>
        <a:xfrm>
          <a:off x="434080" y="1900500"/>
          <a:ext cx="6077128" cy="3837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9701" tIns="0" rIns="229701" bIns="0" numCol="1" spcCol="1270" anchor="ctr" anchorCtr="0">
          <a:noAutofit/>
        </a:bodyPr>
        <a:lstStyle/>
        <a:p>
          <a:pPr marL="0" lvl="0" indent="0" algn="l" defTabSz="889000">
            <a:lnSpc>
              <a:spcPct val="90000"/>
            </a:lnSpc>
            <a:spcBef>
              <a:spcPct val="0"/>
            </a:spcBef>
            <a:spcAft>
              <a:spcPct val="35000"/>
            </a:spcAft>
            <a:buNone/>
          </a:pPr>
          <a:r>
            <a:rPr lang="en-US" altLang="zh-CN" sz="2000" kern="1200" dirty="0"/>
            <a:t>4</a:t>
          </a:r>
          <a:r>
            <a:rPr lang="zh-CN" altLang="en-US" sz="2000" kern="1200" dirty="0"/>
            <a:t>、</a:t>
          </a:r>
          <a:r>
            <a:rPr lang="zh-CN" altLang="zh-CN" sz="2000" kern="1200" dirty="0"/>
            <a:t>采用现代程序设计技术</a:t>
          </a:r>
          <a:endParaRPr lang="en-US" altLang="zh-CN" sz="2000" kern="1200" dirty="0"/>
        </a:p>
      </dsp:txBody>
      <dsp:txXfrm>
        <a:off x="452814" y="1919234"/>
        <a:ext cx="6039660" cy="346292"/>
      </dsp:txXfrm>
    </dsp:sp>
    <dsp:sp modelId="{44467D13-63C7-44A1-8D83-69FE39799831}">
      <dsp:nvSpPr>
        <dsp:cNvPr id="0" name=""/>
        <dsp:cNvSpPr/>
      </dsp:nvSpPr>
      <dsp:spPr>
        <a:xfrm>
          <a:off x="0" y="2682060"/>
          <a:ext cx="8681612" cy="3276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B0D6E38-B266-4723-9DF0-8865950FD46B}">
      <dsp:nvSpPr>
        <dsp:cNvPr id="0" name=""/>
        <dsp:cNvSpPr/>
      </dsp:nvSpPr>
      <dsp:spPr>
        <a:xfrm>
          <a:off x="434080" y="2490180"/>
          <a:ext cx="6077128" cy="3837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9701" tIns="0" rIns="229701" bIns="0" numCol="1" spcCol="1270" anchor="ctr" anchorCtr="0">
          <a:noAutofit/>
        </a:bodyPr>
        <a:lstStyle/>
        <a:p>
          <a:pPr marL="0" lvl="0" indent="0" algn="l" defTabSz="889000">
            <a:lnSpc>
              <a:spcPct val="90000"/>
            </a:lnSpc>
            <a:spcBef>
              <a:spcPct val="0"/>
            </a:spcBef>
            <a:spcAft>
              <a:spcPct val="35000"/>
            </a:spcAft>
            <a:buNone/>
          </a:pPr>
          <a:r>
            <a:rPr lang="en-US" altLang="zh-CN" sz="2000" kern="1200" dirty="0"/>
            <a:t>5</a:t>
          </a:r>
          <a:r>
            <a:rPr lang="zh-CN" altLang="en-US" sz="2000" kern="1200" dirty="0"/>
            <a:t>、</a:t>
          </a:r>
          <a:r>
            <a:rPr lang="zh-CN" altLang="zh-CN" sz="2000" kern="1200" dirty="0"/>
            <a:t>结果应能清楚地审查</a:t>
          </a:r>
          <a:endParaRPr lang="en-US" altLang="zh-CN" sz="2000" kern="1200" dirty="0"/>
        </a:p>
      </dsp:txBody>
      <dsp:txXfrm>
        <a:off x="452814" y="2508914"/>
        <a:ext cx="6039660" cy="346292"/>
      </dsp:txXfrm>
    </dsp:sp>
    <dsp:sp modelId="{1CC84B8F-BA53-4563-AE33-4883E285DD1A}">
      <dsp:nvSpPr>
        <dsp:cNvPr id="0" name=""/>
        <dsp:cNvSpPr/>
      </dsp:nvSpPr>
      <dsp:spPr>
        <a:xfrm>
          <a:off x="0" y="3271740"/>
          <a:ext cx="8681612" cy="3276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E07AE78-BEFB-47E6-A454-43683A31D937}">
      <dsp:nvSpPr>
        <dsp:cNvPr id="0" name=""/>
        <dsp:cNvSpPr/>
      </dsp:nvSpPr>
      <dsp:spPr>
        <a:xfrm>
          <a:off x="434080" y="3079860"/>
          <a:ext cx="6077128" cy="3837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9701" tIns="0" rIns="229701" bIns="0" numCol="1" spcCol="1270" anchor="ctr" anchorCtr="0">
          <a:noAutofit/>
        </a:bodyPr>
        <a:lstStyle/>
        <a:p>
          <a:pPr marL="0" lvl="0" indent="0" algn="l" defTabSz="889000">
            <a:lnSpc>
              <a:spcPct val="90000"/>
            </a:lnSpc>
            <a:spcBef>
              <a:spcPct val="0"/>
            </a:spcBef>
            <a:spcAft>
              <a:spcPct val="35000"/>
            </a:spcAft>
            <a:buNone/>
          </a:pPr>
          <a:r>
            <a:rPr lang="en-US" altLang="zh-CN" sz="2000" kern="1200" dirty="0"/>
            <a:t>6</a:t>
          </a:r>
          <a:r>
            <a:rPr lang="zh-CN" altLang="en-US" sz="2000" kern="1200" dirty="0"/>
            <a:t>、</a:t>
          </a:r>
          <a:r>
            <a:rPr lang="zh-CN" altLang="zh-CN" sz="2000" kern="1200" dirty="0"/>
            <a:t>开发小组的人员应该少而精</a:t>
          </a:r>
          <a:endParaRPr lang="en-US" altLang="zh-CN" sz="2000" kern="1200" dirty="0"/>
        </a:p>
      </dsp:txBody>
      <dsp:txXfrm>
        <a:off x="452814" y="3098594"/>
        <a:ext cx="6039660" cy="346292"/>
      </dsp:txXfrm>
    </dsp:sp>
    <dsp:sp modelId="{68B7EC07-D4A1-422D-8A17-9DC0D254D348}">
      <dsp:nvSpPr>
        <dsp:cNvPr id="0" name=""/>
        <dsp:cNvSpPr/>
      </dsp:nvSpPr>
      <dsp:spPr>
        <a:xfrm>
          <a:off x="0" y="3861420"/>
          <a:ext cx="8681612" cy="3276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7E7E1FB-B24F-43FF-977F-5231D8E03EC8}">
      <dsp:nvSpPr>
        <dsp:cNvPr id="0" name=""/>
        <dsp:cNvSpPr/>
      </dsp:nvSpPr>
      <dsp:spPr>
        <a:xfrm>
          <a:off x="434080" y="3669540"/>
          <a:ext cx="6077128" cy="3837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9701" tIns="0" rIns="229701" bIns="0" numCol="1" spcCol="1270" anchor="ctr" anchorCtr="0">
          <a:noAutofit/>
        </a:bodyPr>
        <a:lstStyle/>
        <a:p>
          <a:pPr marL="0" lvl="0" indent="0" algn="l" defTabSz="889000">
            <a:lnSpc>
              <a:spcPct val="90000"/>
            </a:lnSpc>
            <a:spcBef>
              <a:spcPct val="0"/>
            </a:spcBef>
            <a:spcAft>
              <a:spcPct val="35000"/>
            </a:spcAft>
            <a:buNone/>
          </a:pPr>
          <a:r>
            <a:rPr lang="en-US" altLang="zh-CN" sz="2000" kern="1200"/>
            <a:t>7</a:t>
          </a:r>
          <a:r>
            <a:rPr lang="zh-CN" altLang="en-US" sz="2000" kern="1200"/>
            <a:t>、</a:t>
          </a:r>
          <a:r>
            <a:rPr lang="zh-CN" altLang="zh-CN" sz="2000" kern="1200"/>
            <a:t>承认不断改进软件工程实践的必要性</a:t>
          </a:r>
          <a:endParaRPr lang="en-US" altLang="zh-CN" sz="2000" b="1" kern="1200" dirty="0"/>
        </a:p>
      </dsp:txBody>
      <dsp:txXfrm>
        <a:off x="452814" y="3688274"/>
        <a:ext cx="6039660" cy="34629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796A4A-BCDF-4839-9DFA-3D4EE0022FF8}">
      <dsp:nvSpPr>
        <dsp:cNvPr id="0" name=""/>
        <dsp:cNvSpPr/>
      </dsp:nvSpPr>
      <dsp:spPr>
        <a:xfrm>
          <a:off x="0" y="63225"/>
          <a:ext cx="8408999" cy="67918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altLang="zh-CN" sz="2700" kern="1200" dirty="0"/>
            <a:t>1</a:t>
          </a:r>
          <a:r>
            <a:rPr lang="zh-CN" altLang="en-US" sz="2700" kern="1200" dirty="0"/>
            <a:t>、</a:t>
          </a:r>
          <a:r>
            <a:rPr lang="zh-CN" altLang="zh-CN" sz="2700" kern="1200" dirty="0"/>
            <a:t>传统方法学</a:t>
          </a:r>
          <a:endParaRPr lang="zh-CN" altLang="en-US" sz="2700" kern="1200" dirty="0"/>
        </a:p>
      </dsp:txBody>
      <dsp:txXfrm>
        <a:off x="33155" y="96380"/>
        <a:ext cx="8342689" cy="612874"/>
      </dsp:txXfrm>
    </dsp:sp>
    <dsp:sp modelId="{EF600C03-46F9-4AF7-8D26-63447DCB4797}">
      <dsp:nvSpPr>
        <dsp:cNvPr id="0" name=""/>
        <dsp:cNvSpPr/>
      </dsp:nvSpPr>
      <dsp:spPr>
        <a:xfrm>
          <a:off x="0" y="742410"/>
          <a:ext cx="8408999" cy="1341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986"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zh-CN" altLang="zh-CN" sz="2100" kern="1200" dirty="0"/>
            <a:t>传统方法学也称为生命周期方法学或结构化范型。它采用结构化技术</a:t>
          </a:r>
          <a:r>
            <a:rPr lang="en-US" altLang="zh-CN" sz="2100" kern="1200" dirty="0"/>
            <a:t>(</a:t>
          </a:r>
          <a:r>
            <a:rPr lang="zh-CN" altLang="zh-CN" sz="2100" kern="1200" dirty="0"/>
            <a:t>结构化分析、结构化设计和结构化实现</a:t>
          </a:r>
          <a:r>
            <a:rPr lang="en-US" altLang="zh-CN" sz="2100" kern="1200" dirty="0"/>
            <a:t>)</a:t>
          </a:r>
          <a:r>
            <a:rPr lang="zh-CN" altLang="zh-CN" sz="2100" kern="1200" dirty="0"/>
            <a:t>来完成软件开发的各项任务，并使用适当的软件工具或软件工程环境来支持结构化技术的运用。</a:t>
          </a:r>
          <a:endParaRPr lang="zh-CN" altLang="en-US" sz="2100" kern="1200" dirty="0"/>
        </a:p>
      </dsp:txBody>
      <dsp:txXfrm>
        <a:off x="0" y="742410"/>
        <a:ext cx="8408999" cy="1341360"/>
      </dsp:txXfrm>
    </dsp:sp>
    <dsp:sp modelId="{CB6D4485-A1C9-41D3-8B20-DB047F031869}">
      <dsp:nvSpPr>
        <dsp:cNvPr id="0" name=""/>
        <dsp:cNvSpPr/>
      </dsp:nvSpPr>
      <dsp:spPr>
        <a:xfrm>
          <a:off x="0" y="2083770"/>
          <a:ext cx="8408999" cy="67918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altLang="zh-CN" sz="2700" kern="1200" dirty="0"/>
            <a:t>2</a:t>
          </a:r>
          <a:r>
            <a:rPr lang="zh-CN" altLang="en-US" sz="2700" kern="1200" dirty="0"/>
            <a:t>、</a:t>
          </a:r>
          <a:r>
            <a:rPr lang="zh-CN" altLang="zh-CN" sz="2700" kern="1200" dirty="0"/>
            <a:t>面向对象方法学</a:t>
          </a:r>
          <a:endParaRPr lang="zh-CN" altLang="en-US" sz="2700" kern="1200" dirty="0"/>
        </a:p>
      </dsp:txBody>
      <dsp:txXfrm>
        <a:off x="33155" y="2116925"/>
        <a:ext cx="8342689" cy="612874"/>
      </dsp:txXfrm>
    </dsp:sp>
    <dsp:sp modelId="{FD900B4C-91BF-43E7-B611-9CCF8EDF3E04}">
      <dsp:nvSpPr>
        <dsp:cNvPr id="0" name=""/>
        <dsp:cNvSpPr/>
      </dsp:nvSpPr>
      <dsp:spPr>
        <a:xfrm>
          <a:off x="0" y="2762955"/>
          <a:ext cx="8408999" cy="10060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986"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zh-CN" altLang="en-US" sz="2100" kern="1200" dirty="0"/>
            <a:t>与传统方法相反，面向对象方法把数据和行为看成是同等重要的，它是一种以数据为主线，把数据和对数据的操作紧密地结合起来的方法。</a:t>
          </a:r>
        </a:p>
      </dsp:txBody>
      <dsp:txXfrm>
        <a:off x="0" y="2762955"/>
        <a:ext cx="8408999" cy="1006019"/>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96CB3F0C-8EFC-7F4A-8DB1-8AD274A1CA41}"/>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宋体" charset="-122"/>
              </a:defRPr>
            </a:lvl1pPr>
          </a:lstStyle>
          <a:p>
            <a:pPr>
              <a:defRPr/>
            </a:pPr>
            <a:endParaRPr lang="zh-CN" altLang="en-US"/>
          </a:p>
        </p:txBody>
      </p:sp>
      <p:sp>
        <p:nvSpPr>
          <p:cNvPr id="3" name="日期占位符 2">
            <a:extLst>
              <a:ext uri="{FF2B5EF4-FFF2-40B4-BE49-F238E27FC236}">
                <a16:creationId xmlns:a16="http://schemas.microsoft.com/office/drawing/2014/main" id="{ABD1C3B5-B697-514E-9ACA-06EF20972CA1}"/>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ea typeface="宋体" charset="-122"/>
              </a:defRPr>
            </a:lvl1pPr>
          </a:lstStyle>
          <a:p>
            <a:pPr>
              <a:defRPr/>
            </a:pPr>
            <a:fld id="{2FCED30C-DFA1-8F45-8E4A-6B8EDCC01B38}" type="datetimeFigureOut">
              <a:rPr lang="zh-CN" altLang="en-US"/>
              <a:pPr>
                <a:defRPr/>
              </a:pPr>
              <a:t>2025/3/1</a:t>
            </a:fld>
            <a:endParaRPr lang="zh-CN" altLang="en-US"/>
          </a:p>
        </p:txBody>
      </p:sp>
      <p:sp>
        <p:nvSpPr>
          <p:cNvPr id="4" name="幻灯片图像占位符 3">
            <a:extLst>
              <a:ext uri="{FF2B5EF4-FFF2-40B4-BE49-F238E27FC236}">
                <a16:creationId xmlns:a16="http://schemas.microsoft.com/office/drawing/2014/main" id="{22C91DC2-A1C7-2946-976B-99C4319BAFDF}"/>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E82CDDE7-F58D-E749-876D-39D9301E6CC7}"/>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a:extLst>
              <a:ext uri="{FF2B5EF4-FFF2-40B4-BE49-F238E27FC236}">
                <a16:creationId xmlns:a16="http://schemas.microsoft.com/office/drawing/2014/main" id="{D10F3F73-3464-5D43-86FE-4715FA1FBDF6}"/>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宋体" charset="-122"/>
              </a:defRPr>
            </a:lvl1pPr>
          </a:lstStyle>
          <a:p>
            <a:pPr>
              <a:defRPr/>
            </a:pPr>
            <a:endParaRPr lang="zh-CN" altLang="en-US"/>
          </a:p>
        </p:txBody>
      </p:sp>
      <p:sp>
        <p:nvSpPr>
          <p:cNvPr id="7" name="灯片编号占位符 6">
            <a:extLst>
              <a:ext uri="{FF2B5EF4-FFF2-40B4-BE49-F238E27FC236}">
                <a16:creationId xmlns:a16="http://schemas.microsoft.com/office/drawing/2014/main" id="{9A967B85-1ED7-B84C-9F55-B583C43EC4EA}"/>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84EFAE1D-9977-B547-8B26-F97EEC781A4E}"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22" name="幻灯片图像占位符 1">
            <a:extLst>
              <a:ext uri="{FF2B5EF4-FFF2-40B4-BE49-F238E27FC236}">
                <a16:creationId xmlns:a16="http://schemas.microsoft.com/office/drawing/2014/main" id="{ED2D4ED0-5372-8B46-A71A-B3201530576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23" name="备注占位符 2">
            <a:extLst>
              <a:ext uri="{FF2B5EF4-FFF2-40B4-BE49-F238E27FC236}">
                <a16:creationId xmlns:a16="http://schemas.microsoft.com/office/drawing/2014/main" id="{2FCB94E9-5A77-F846-89D6-AFEC6C3109F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03524" name="灯片编号占位符 3">
            <a:extLst>
              <a:ext uri="{FF2B5EF4-FFF2-40B4-BE49-F238E27FC236}">
                <a16:creationId xmlns:a16="http://schemas.microsoft.com/office/drawing/2014/main" id="{83C241F9-86CA-A34C-8030-FAED0A85912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41E03D6-3B5B-D241-B9AC-850C9C278FA9}" type="slidenum">
              <a:rPr lang="zh-CN" altLang="en-US">
                <a:solidFill>
                  <a:srgbClr val="000000"/>
                </a:solidFill>
              </a:rPr>
              <a:pPr/>
              <a:t>0</a:t>
            </a:fld>
            <a:endParaRPr lang="zh-CN" altLang="en-US">
              <a:solidFill>
                <a:srgbClr val="0000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2738" name="幻灯片图像占位符 1">
            <a:extLst>
              <a:ext uri="{FF2B5EF4-FFF2-40B4-BE49-F238E27FC236}">
                <a16:creationId xmlns:a16="http://schemas.microsoft.com/office/drawing/2014/main" id="{593E94E1-18A7-6248-A957-92FE8A9268B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2739" name="备注占位符 2">
            <a:extLst>
              <a:ext uri="{FF2B5EF4-FFF2-40B4-BE49-F238E27FC236}">
                <a16:creationId xmlns:a16="http://schemas.microsoft.com/office/drawing/2014/main" id="{FFE2C515-8F06-A542-80E1-17FE4AAECCC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12740" name="灯片编号占位符 3">
            <a:extLst>
              <a:ext uri="{FF2B5EF4-FFF2-40B4-BE49-F238E27FC236}">
                <a16:creationId xmlns:a16="http://schemas.microsoft.com/office/drawing/2014/main" id="{C801F2AA-AE9C-B440-BC1D-11835D2D0EF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1559D9D-83EB-5F49-A9F4-077312AC5D11}" type="slidenum">
              <a:rPr lang="zh-CN" altLang="en-US"/>
              <a:pPr/>
              <a:t>13</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62" name="幻灯片图像占位符 1">
            <a:extLst>
              <a:ext uri="{FF2B5EF4-FFF2-40B4-BE49-F238E27FC236}">
                <a16:creationId xmlns:a16="http://schemas.microsoft.com/office/drawing/2014/main" id="{3F0D818E-C494-7D40-9F7A-646B7E7C5D3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63" name="备注占位符 2">
            <a:extLst>
              <a:ext uri="{FF2B5EF4-FFF2-40B4-BE49-F238E27FC236}">
                <a16:creationId xmlns:a16="http://schemas.microsoft.com/office/drawing/2014/main" id="{8F341F5D-6537-9048-9E3F-29722E619DE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13764" name="灯片编号占位符 3">
            <a:extLst>
              <a:ext uri="{FF2B5EF4-FFF2-40B4-BE49-F238E27FC236}">
                <a16:creationId xmlns:a16="http://schemas.microsoft.com/office/drawing/2014/main" id="{DA934040-C7CF-B94B-B8B1-52E3626F27B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24364DE-F2D2-7442-97CD-548BFE2A272A}" type="slidenum">
              <a:rPr lang="zh-CN" altLang="en-US"/>
              <a:pPr/>
              <a:t>14</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786" name="幻灯片图像占位符 1">
            <a:extLst>
              <a:ext uri="{FF2B5EF4-FFF2-40B4-BE49-F238E27FC236}">
                <a16:creationId xmlns:a16="http://schemas.microsoft.com/office/drawing/2014/main" id="{ECED5FFE-6A5F-AB46-A5CB-1F0E61B6B8C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4787" name="备注占位符 2">
            <a:extLst>
              <a:ext uri="{FF2B5EF4-FFF2-40B4-BE49-F238E27FC236}">
                <a16:creationId xmlns:a16="http://schemas.microsoft.com/office/drawing/2014/main" id="{582A5D6A-A742-C44C-8FC8-CBF8937DE57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14788" name="灯片编号占位符 3">
            <a:extLst>
              <a:ext uri="{FF2B5EF4-FFF2-40B4-BE49-F238E27FC236}">
                <a16:creationId xmlns:a16="http://schemas.microsoft.com/office/drawing/2014/main" id="{788163A0-116D-BC4B-A2C4-066E93C80C1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05CAA95-66C2-D941-A5A5-30A2B30C75C3}" type="slidenum">
              <a:rPr lang="zh-CN" altLang="en-US"/>
              <a:pPr/>
              <a:t>15</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5810" name="幻灯片图像占位符 1">
            <a:extLst>
              <a:ext uri="{FF2B5EF4-FFF2-40B4-BE49-F238E27FC236}">
                <a16:creationId xmlns:a16="http://schemas.microsoft.com/office/drawing/2014/main" id="{01090E87-23D4-9E4E-9EB8-18293B87668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5811" name="备注占位符 2">
            <a:extLst>
              <a:ext uri="{FF2B5EF4-FFF2-40B4-BE49-F238E27FC236}">
                <a16:creationId xmlns:a16="http://schemas.microsoft.com/office/drawing/2014/main" id="{53781D45-6A8A-AA43-A488-04246CED9EF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15812" name="灯片编号占位符 3">
            <a:extLst>
              <a:ext uri="{FF2B5EF4-FFF2-40B4-BE49-F238E27FC236}">
                <a16:creationId xmlns:a16="http://schemas.microsoft.com/office/drawing/2014/main" id="{18DD7397-BC1B-DC4A-B225-D202F1DADAB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44B7209-75E5-C047-9D4E-5D4227C88889}" type="slidenum">
              <a:rPr lang="zh-CN" altLang="en-US"/>
              <a:pPr/>
              <a:t>16</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6834" name="幻灯片图像占位符 1">
            <a:extLst>
              <a:ext uri="{FF2B5EF4-FFF2-40B4-BE49-F238E27FC236}">
                <a16:creationId xmlns:a16="http://schemas.microsoft.com/office/drawing/2014/main" id="{08899DD9-24CE-8248-A4BD-6CC80DCBD69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6835" name="备注占位符 2">
            <a:extLst>
              <a:ext uri="{FF2B5EF4-FFF2-40B4-BE49-F238E27FC236}">
                <a16:creationId xmlns:a16="http://schemas.microsoft.com/office/drawing/2014/main" id="{772EE510-918E-6146-9D4F-B2EEDF4C203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a:t>目前使用得最广泛的软件工程方法学，分别是传统方法学和面向对象方法学。</a:t>
            </a:r>
          </a:p>
          <a:p>
            <a:endParaRPr lang="zh-CN" altLang="en-US"/>
          </a:p>
        </p:txBody>
      </p:sp>
      <p:sp>
        <p:nvSpPr>
          <p:cNvPr id="1016836" name="灯片编号占位符 3">
            <a:extLst>
              <a:ext uri="{FF2B5EF4-FFF2-40B4-BE49-F238E27FC236}">
                <a16:creationId xmlns:a16="http://schemas.microsoft.com/office/drawing/2014/main" id="{348BABE5-424E-CA4D-9E39-724C0634B67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80F0587-4BD0-EB40-B16A-1124ABD23471}" type="slidenum">
              <a:rPr lang="zh-CN" altLang="en-US">
                <a:solidFill>
                  <a:srgbClr val="000000"/>
                </a:solidFill>
              </a:rPr>
              <a:pPr/>
              <a:t>17</a:t>
            </a:fld>
            <a:endParaRPr lang="zh-CN" altLang="en-US">
              <a:solidFill>
                <a:srgbClr val="000000"/>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7858" name="幻灯片图像占位符 1">
            <a:extLst>
              <a:ext uri="{FF2B5EF4-FFF2-40B4-BE49-F238E27FC236}">
                <a16:creationId xmlns:a16="http://schemas.microsoft.com/office/drawing/2014/main" id="{ED5084A9-9D27-094C-B83C-FDEAEF40E72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7859" name="备注占位符 2">
            <a:extLst>
              <a:ext uri="{FF2B5EF4-FFF2-40B4-BE49-F238E27FC236}">
                <a16:creationId xmlns:a16="http://schemas.microsoft.com/office/drawing/2014/main" id="{A7E3C244-2683-A547-B416-A7A5CBFA12E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17860" name="灯片编号占位符 3">
            <a:extLst>
              <a:ext uri="{FF2B5EF4-FFF2-40B4-BE49-F238E27FC236}">
                <a16:creationId xmlns:a16="http://schemas.microsoft.com/office/drawing/2014/main" id="{95D2CD9F-E7B7-1A43-8A20-10360A70F74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D057DB4-A88A-E24B-9136-503948F639A8}" type="slidenum">
              <a:rPr lang="zh-CN" altLang="en-US">
                <a:solidFill>
                  <a:srgbClr val="000000"/>
                </a:solidFill>
              </a:rPr>
              <a:pPr/>
              <a:t>18</a:t>
            </a:fld>
            <a:endParaRPr lang="zh-CN" altLang="en-US">
              <a:solidFill>
                <a:srgbClr val="000000"/>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8882" name="幻灯片图像占位符 1">
            <a:extLst>
              <a:ext uri="{FF2B5EF4-FFF2-40B4-BE49-F238E27FC236}">
                <a16:creationId xmlns:a16="http://schemas.microsoft.com/office/drawing/2014/main" id="{A0F166F7-3DDA-3640-96A6-A1C0BD9F242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8883" name="备注占位符 2">
            <a:extLst>
              <a:ext uri="{FF2B5EF4-FFF2-40B4-BE49-F238E27FC236}">
                <a16:creationId xmlns:a16="http://schemas.microsoft.com/office/drawing/2014/main" id="{6D4D54B2-5DA3-3D40-9BCD-FFFB89F779B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18884" name="灯片编号占位符 3">
            <a:extLst>
              <a:ext uri="{FF2B5EF4-FFF2-40B4-BE49-F238E27FC236}">
                <a16:creationId xmlns:a16="http://schemas.microsoft.com/office/drawing/2014/main" id="{F0823185-8724-CF4E-9742-66BD96230EC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D10F88E-518E-1445-899D-6CF0611D44A9}" type="slidenum">
              <a:rPr lang="zh-CN" altLang="en-US">
                <a:solidFill>
                  <a:srgbClr val="000000"/>
                </a:solidFill>
              </a:rPr>
              <a:pPr/>
              <a:t>19</a:t>
            </a:fld>
            <a:endParaRPr lang="zh-CN" altLang="en-US">
              <a:solidFill>
                <a:srgbClr val="000000"/>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9906" name="幻灯片图像占位符 1">
            <a:extLst>
              <a:ext uri="{FF2B5EF4-FFF2-40B4-BE49-F238E27FC236}">
                <a16:creationId xmlns:a16="http://schemas.microsoft.com/office/drawing/2014/main" id="{F4759E02-EC6A-274C-AFE7-2957EAD92C7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9907" name="备注占位符 2">
            <a:extLst>
              <a:ext uri="{FF2B5EF4-FFF2-40B4-BE49-F238E27FC236}">
                <a16:creationId xmlns:a16="http://schemas.microsoft.com/office/drawing/2014/main" id="{DFA6EE34-D55E-DB49-ACD0-6C77F0E2E21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19908" name="灯片编号占位符 3">
            <a:extLst>
              <a:ext uri="{FF2B5EF4-FFF2-40B4-BE49-F238E27FC236}">
                <a16:creationId xmlns:a16="http://schemas.microsoft.com/office/drawing/2014/main" id="{3B18D4FD-6BDF-DD44-BD08-E3CF5939CD4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CE20896-E145-9347-AF81-D72B6A894DF2}" type="slidenum">
              <a:rPr lang="zh-CN" altLang="en-US">
                <a:solidFill>
                  <a:srgbClr val="000000"/>
                </a:solidFill>
              </a:rPr>
              <a:pPr/>
              <a:t>20</a:t>
            </a:fld>
            <a:endParaRPr lang="zh-CN" altLang="en-US">
              <a:solidFill>
                <a:srgbClr val="000000"/>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0930" name="幻灯片图像占位符 1">
            <a:extLst>
              <a:ext uri="{FF2B5EF4-FFF2-40B4-BE49-F238E27FC236}">
                <a16:creationId xmlns:a16="http://schemas.microsoft.com/office/drawing/2014/main" id="{6C567280-8311-094A-B78D-42692825454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0931" name="备注占位符 2">
            <a:extLst>
              <a:ext uri="{FF2B5EF4-FFF2-40B4-BE49-F238E27FC236}">
                <a16:creationId xmlns:a16="http://schemas.microsoft.com/office/drawing/2014/main" id="{F79BC927-F6C0-8B45-BCE4-1F762D5CCC0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0932" name="灯片编号占位符 3">
            <a:extLst>
              <a:ext uri="{FF2B5EF4-FFF2-40B4-BE49-F238E27FC236}">
                <a16:creationId xmlns:a16="http://schemas.microsoft.com/office/drawing/2014/main" id="{93E72B96-C44E-1F4B-9B5F-B9321319D97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ECC893C-A492-5C48-A013-9FF1CF785C85}" type="slidenum">
              <a:rPr lang="zh-CN" altLang="en-US">
                <a:solidFill>
                  <a:srgbClr val="000000"/>
                </a:solidFill>
              </a:rPr>
              <a:pPr/>
              <a:t>21</a:t>
            </a:fld>
            <a:endParaRPr lang="zh-CN" altLang="en-US">
              <a:solidFill>
                <a:srgbClr val="000000"/>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1954" name="幻灯片图像占位符 1">
            <a:extLst>
              <a:ext uri="{FF2B5EF4-FFF2-40B4-BE49-F238E27FC236}">
                <a16:creationId xmlns:a16="http://schemas.microsoft.com/office/drawing/2014/main" id="{BA5756A0-9245-B849-A31C-51A07079046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1955" name="备注占位符 2">
            <a:extLst>
              <a:ext uri="{FF2B5EF4-FFF2-40B4-BE49-F238E27FC236}">
                <a16:creationId xmlns:a16="http://schemas.microsoft.com/office/drawing/2014/main" id="{B4478C97-C320-B646-8C86-A51CC254110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1956" name="灯片编号占位符 3">
            <a:extLst>
              <a:ext uri="{FF2B5EF4-FFF2-40B4-BE49-F238E27FC236}">
                <a16:creationId xmlns:a16="http://schemas.microsoft.com/office/drawing/2014/main" id="{AFCE51E1-6B6A-E84A-8D33-83F7EE3F958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D3FF97A-043D-F545-AA6F-6FF84DBC463D}" type="slidenum">
              <a:rPr lang="zh-CN" altLang="en-US">
                <a:solidFill>
                  <a:srgbClr val="000000"/>
                </a:solidFill>
              </a:rPr>
              <a:pPr/>
              <a:t>22</a:t>
            </a:fld>
            <a:endParaRPr lang="zh-CN" altLang="en-US">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4546" name="幻灯片图像占位符 1">
            <a:extLst>
              <a:ext uri="{FF2B5EF4-FFF2-40B4-BE49-F238E27FC236}">
                <a16:creationId xmlns:a16="http://schemas.microsoft.com/office/drawing/2014/main" id="{62280CC9-ABBC-2D43-8A16-EBA2C5C8E1F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4547" name="备注占位符 2">
            <a:extLst>
              <a:ext uri="{FF2B5EF4-FFF2-40B4-BE49-F238E27FC236}">
                <a16:creationId xmlns:a16="http://schemas.microsoft.com/office/drawing/2014/main" id="{2FF2F14B-A9EF-E841-9849-D8AF89115EB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1004548" name="灯片编号占位符 3">
            <a:extLst>
              <a:ext uri="{FF2B5EF4-FFF2-40B4-BE49-F238E27FC236}">
                <a16:creationId xmlns:a16="http://schemas.microsoft.com/office/drawing/2014/main" id="{257806EA-E591-5E47-B5B5-10909E910C1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F2E7035-5111-4648-9936-3F41EA40432F}" type="slidenum">
              <a:rPr lang="zh-CN" altLang="en-US"/>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2978" name="幻灯片图像占位符 1">
            <a:extLst>
              <a:ext uri="{FF2B5EF4-FFF2-40B4-BE49-F238E27FC236}">
                <a16:creationId xmlns:a16="http://schemas.microsoft.com/office/drawing/2014/main" id="{0354C144-7EDC-B24F-8387-5E7CF279D64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2979" name="备注占位符 2">
            <a:extLst>
              <a:ext uri="{FF2B5EF4-FFF2-40B4-BE49-F238E27FC236}">
                <a16:creationId xmlns:a16="http://schemas.microsoft.com/office/drawing/2014/main" id="{3DE44ACF-FF93-A94C-9E61-9B386FD1669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2980" name="灯片编号占位符 3">
            <a:extLst>
              <a:ext uri="{FF2B5EF4-FFF2-40B4-BE49-F238E27FC236}">
                <a16:creationId xmlns:a16="http://schemas.microsoft.com/office/drawing/2014/main" id="{9C262D51-26DA-724A-85AC-81C843F945A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21146CA-70D1-4346-8CFE-A40683EBC2C5}" type="slidenum">
              <a:rPr lang="zh-CN" altLang="en-US">
                <a:solidFill>
                  <a:srgbClr val="000000"/>
                </a:solidFill>
              </a:rPr>
              <a:pPr/>
              <a:t>23</a:t>
            </a:fld>
            <a:endParaRPr lang="zh-CN" altLang="en-US">
              <a:solidFill>
                <a:srgbClr val="000000"/>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02" name="幻灯片图像占位符 1">
            <a:extLst>
              <a:ext uri="{FF2B5EF4-FFF2-40B4-BE49-F238E27FC236}">
                <a16:creationId xmlns:a16="http://schemas.microsoft.com/office/drawing/2014/main" id="{400EED62-0709-2141-A62B-036A2C51F90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03" name="备注占位符 2">
            <a:extLst>
              <a:ext uri="{FF2B5EF4-FFF2-40B4-BE49-F238E27FC236}">
                <a16:creationId xmlns:a16="http://schemas.microsoft.com/office/drawing/2014/main" id="{9DBD0390-D9BB-1F4C-9DA0-2DF2F185810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4004" name="灯片编号占位符 3">
            <a:extLst>
              <a:ext uri="{FF2B5EF4-FFF2-40B4-BE49-F238E27FC236}">
                <a16:creationId xmlns:a16="http://schemas.microsoft.com/office/drawing/2014/main" id="{1D148104-C2CD-F74C-A83D-63B311D2DFD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6E1D2BE-1BC6-0A41-A687-90DD717BB5C6}" type="slidenum">
              <a:rPr lang="zh-CN" altLang="en-US">
                <a:solidFill>
                  <a:srgbClr val="000000"/>
                </a:solidFill>
              </a:rPr>
              <a:pPr/>
              <a:t>24</a:t>
            </a:fld>
            <a:endParaRPr lang="zh-CN" altLang="en-US">
              <a:solidFill>
                <a:srgbClr val="000000"/>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026" name="幻灯片图像占位符 1">
            <a:extLst>
              <a:ext uri="{FF2B5EF4-FFF2-40B4-BE49-F238E27FC236}">
                <a16:creationId xmlns:a16="http://schemas.microsoft.com/office/drawing/2014/main" id="{BAC16D92-3332-9E43-940E-BCE4A0418EE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5027" name="备注占位符 2">
            <a:extLst>
              <a:ext uri="{FF2B5EF4-FFF2-40B4-BE49-F238E27FC236}">
                <a16:creationId xmlns:a16="http://schemas.microsoft.com/office/drawing/2014/main" id="{EE837668-3908-AE49-A717-A335FDFCB43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5028" name="灯片编号占位符 3">
            <a:extLst>
              <a:ext uri="{FF2B5EF4-FFF2-40B4-BE49-F238E27FC236}">
                <a16:creationId xmlns:a16="http://schemas.microsoft.com/office/drawing/2014/main" id="{9DE4929D-CA9D-D24E-8EDB-A7C23EAE26B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F2B9CDF-0996-2C48-B8A9-4B987E7D14AD}" type="slidenum">
              <a:rPr lang="zh-CN" altLang="en-US">
                <a:solidFill>
                  <a:srgbClr val="000000"/>
                </a:solidFill>
              </a:rPr>
              <a:pPr/>
              <a:t>25</a:t>
            </a:fld>
            <a:endParaRPr lang="zh-CN" altLang="en-US">
              <a:solidFill>
                <a:srgbClr val="000000"/>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050" name="幻灯片图像占位符 1">
            <a:extLst>
              <a:ext uri="{FF2B5EF4-FFF2-40B4-BE49-F238E27FC236}">
                <a16:creationId xmlns:a16="http://schemas.microsoft.com/office/drawing/2014/main" id="{FCA7D713-7AAB-B647-8A1F-EFDC76B5BB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6051" name="备注占位符 2">
            <a:extLst>
              <a:ext uri="{FF2B5EF4-FFF2-40B4-BE49-F238E27FC236}">
                <a16:creationId xmlns:a16="http://schemas.microsoft.com/office/drawing/2014/main" id="{FC7989F2-455B-EA4B-B4BD-0E84BDBB46F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6052" name="灯片编号占位符 3">
            <a:extLst>
              <a:ext uri="{FF2B5EF4-FFF2-40B4-BE49-F238E27FC236}">
                <a16:creationId xmlns:a16="http://schemas.microsoft.com/office/drawing/2014/main" id="{A54A1E96-8D52-8C42-98FC-5777B4113F2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2D84602-33C8-234B-80CC-B3E12C645218}" type="slidenum">
              <a:rPr lang="zh-CN" altLang="en-US">
                <a:solidFill>
                  <a:srgbClr val="000000"/>
                </a:solidFill>
              </a:rPr>
              <a:pPr/>
              <a:t>26</a:t>
            </a:fld>
            <a:endParaRPr lang="zh-CN" altLang="en-US">
              <a:solidFill>
                <a:srgbClr val="000000"/>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074" name="幻灯片图像占位符 1">
            <a:extLst>
              <a:ext uri="{FF2B5EF4-FFF2-40B4-BE49-F238E27FC236}">
                <a16:creationId xmlns:a16="http://schemas.microsoft.com/office/drawing/2014/main" id="{0BAF697C-D591-F640-956D-4BDCA2E10D5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7075" name="备注占位符 2">
            <a:extLst>
              <a:ext uri="{FF2B5EF4-FFF2-40B4-BE49-F238E27FC236}">
                <a16:creationId xmlns:a16="http://schemas.microsoft.com/office/drawing/2014/main" id="{C5F79DC0-7152-444B-847D-8EF5BA64D99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1027076" name="灯片编号占位符 3">
            <a:extLst>
              <a:ext uri="{FF2B5EF4-FFF2-40B4-BE49-F238E27FC236}">
                <a16:creationId xmlns:a16="http://schemas.microsoft.com/office/drawing/2014/main" id="{F676116B-59A4-A041-AB24-98D07B32773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828AC9E-BA0A-6A44-84E8-8DF96D602A2E}" type="slidenum">
              <a:rPr lang="zh-CN" altLang="en-US"/>
              <a:pPr/>
              <a:t>27</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098" name="幻灯片图像占位符 1">
            <a:extLst>
              <a:ext uri="{FF2B5EF4-FFF2-40B4-BE49-F238E27FC236}">
                <a16:creationId xmlns:a16="http://schemas.microsoft.com/office/drawing/2014/main" id="{D2D574D2-14D4-4F47-9A9C-4E516020D6E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8099" name="备注占位符 2">
            <a:extLst>
              <a:ext uri="{FF2B5EF4-FFF2-40B4-BE49-F238E27FC236}">
                <a16:creationId xmlns:a16="http://schemas.microsoft.com/office/drawing/2014/main" id="{919669A1-DEEA-E54C-9E68-540A3479ED2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8100" name="灯片编号占位符 3">
            <a:extLst>
              <a:ext uri="{FF2B5EF4-FFF2-40B4-BE49-F238E27FC236}">
                <a16:creationId xmlns:a16="http://schemas.microsoft.com/office/drawing/2014/main" id="{74FCA4DD-6586-0A44-9E68-47C65B3F009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CF6D989-8814-9244-98FA-EAAEADF19648}" type="slidenum">
              <a:rPr lang="zh-CN" altLang="en-US">
                <a:solidFill>
                  <a:srgbClr val="000000"/>
                </a:solidFill>
              </a:rPr>
              <a:pPr/>
              <a:t>28</a:t>
            </a:fld>
            <a:endParaRPr lang="zh-CN" altLang="en-US">
              <a:solidFill>
                <a:srgbClr val="000000"/>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122" name="幻灯片图像占位符 1">
            <a:extLst>
              <a:ext uri="{FF2B5EF4-FFF2-40B4-BE49-F238E27FC236}">
                <a16:creationId xmlns:a16="http://schemas.microsoft.com/office/drawing/2014/main" id="{357DF887-7F7F-AF4B-894F-FF417B34AC6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9123" name="备注占位符 2">
            <a:extLst>
              <a:ext uri="{FF2B5EF4-FFF2-40B4-BE49-F238E27FC236}">
                <a16:creationId xmlns:a16="http://schemas.microsoft.com/office/drawing/2014/main" id="{997AC3D5-0E56-3147-8301-8B09982350D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9124" name="灯片编号占位符 3">
            <a:extLst>
              <a:ext uri="{FF2B5EF4-FFF2-40B4-BE49-F238E27FC236}">
                <a16:creationId xmlns:a16="http://schemas.microsoft.com/office/drawing/2014/main" id="{7EDD525E-5BA3-5842-9268-F7AEFCF34F7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E0C2AB9-D857-B942-BF74-4EECDA08CE29}" type="slidenum">
              <a:rPr lang="zh-CN" altLang="en-US">
                <a:solidFill>
                  <a:srgbClr val="000000"/>
                </a:solidFill>
              </a:rPr>
              <a:pPr/>
              <a:t>29</a:t>
            </a:fld>
            <a:endParaRPr lang="zh-CN" altLang="en-US">
              <a:solidFill>
                <a:srgbClr val="000000"/>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146" name="幻灯片图像占位符 1">
            <a:extLst>
              <a:ext uri="{FF2B5EF4-FFF2-40B4-BE49-F238E27FC236}">
                <a16:creationId xmlns:a16="http://schemas.microsoft.com/office/drawing/2014/main" id="{65420033-2F96-934B-BB68-025BB427A68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0147" name="备注占位符 2">
            <a:extLst>
              <a:ext uri="{FF2B5EF4-FFF2-40B4-BE49-F238E27FC236}">
                <a16:creationId xmlns:a16="http://schemas.microsoft.com/office/drawing/2014/main" id="{19575936-2F60-8D48-9D57-373F9A5EBF8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30148" name="灯片编号占位符 3">
            <a:extLst>
              <a:ext uri="{FF2B5EF4-FFF2-40B4-BE49-F238E27FC236}">
                <a16:creationId xmlns:a16="http://schemas.microsoft.com/office/drawing/2014/main" id="{5C598004-E08D-EE4C-93CF-0D4022031B1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6AC4892-F446-9A4B-AE17-DA47BF722B2A}" type="slidenum">
              <a:rPr lang="zh-CN" altLang="en-US">
                <a:solidFill>
                  <a:srgbClr val="000000"/>
                </a:solidFill>
              </a:rPr>
              <a:pPr/>
              <a:t>30</a:t>
            </a:fld>
            <a:endParaRPr lang="zh-CN" altLang="en-US">
              <a:solidFill>
                <a:srgbClr val="000000"/>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170" name="幻灯片图像占位符 1">
            <a:extLst>
              <a:ext uri="{FF2B5EF4-FFF2-40B4-BE49-F238E27FC236}">
                <a16:creationId xmlns:a16="http://schemas.microsoft.com/office/drawing/2014/main" id="{8AA90322-8BD6-8B48-8C48-874D9AB5AE4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1171" name="备注占位符 2">
            <a:extLst>
              <a:ext uri="{FF2B5EF4-FFF2-40B4-BE49-F238E27FC236}">
                <a16:creationId xmlns:a16="http://schemas.microsoft.com/office/drawing/2014/main" id="{752D8E7A-675B-F440-9CE8-7D90651B0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31172" name="灯片编号占位符 3">
            <a:extLst>
              <a:ext uri="{FF2B5EF4-FFF2-40B4-BE49-F238E27FC236}">
                <a16:creationId xmlns:a16="http://schemas.microsoft.com/office/drawing/2014/main" id="{490A5385-F478-EF47-83CB-DA52CB82D2D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54E7CBC-7D34-CA40-872A-1EC93D19171D}" type="slidenum">
              <a:rPr lang="zh-CN" altLang="en-US">
                <a:solidFill>
                  <a:srgbClr val="000000"/>
                </a:solidFill>
              </a:rPr>
              <a:pPr/>
              <a:t>31</a:t>
            </a:fld>
            <a:endParaRPr lang="zh-CN" altLang="en-US">
              <a:solidFill>
                <a:srgbClr val="000000"/>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194" name="幻灯片图像占位符 1">
            <a:extLst>
              <a:ext uri="{FF2B5EF4-FFF2-40B4-BE49-F238E27FC236}">
                <a16:creationId xmlns:a16="http://schemas.microsoft.com/office/drawing/2014/main" id="{081064DE-E89E-F640-B89B-6DA50F0F9E9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2195" name="备注占位符 2">
            <a:extLst>
              <a:ext uri="{FF2B5EF4-FFF2-40B4-BE49-F238E27FC236}">
                <a16:creationId xmlns:a16="http://schemas.microsoft.com/office/drawing/2014/main" id="{43811E7F-852A-374C-BCED-AD7684727A5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1032196" name="灯片编号占位符 3">
            <a:extLst>
              <a:ext uri="{FF2B5EF4-FFF2-40B4-BE49-F238E27FC236}">
                <a16:creationId xmlns:a16="http://schemas.microsoft.com/office/drawing/2014/main" id="{64BD46E9-35EC-7B4E-BA66-63C858AEE83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04E8ACB-7C5F-414E-8A98-3296FD96CCF2}" type="slidenum">
              <a:rPr lang="zh-CN" altLang="en-US"/>
              <a:pPr/>
              <a:t>32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5570" name="幻灯片图像占位符 1">
            <a:extLst>
              <a:ext uri="{FF2B5EF4-FFF2-40B4-BE49-F238E27FC236}">
                <a16:creationId xmlns:a16="http://schemas.microsoft.com/office/drawing/2014/main" id="{E397D9EB-AFA3-1548-BE84-EE87DAA3BCE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5571" name="备注占位符 2">
            <a:extLst>
              <a:ext uri="{FF2B5EF4-FFF2-40B4-BE49-F238E27FC236}">
                <a16:creationId xmlns:a16="http://schemas.microsoft.com/office/drawing/2014/main" id="{5D6CC356-C1D2-E246-8845-ED1C1BB243E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1005572" name="灯片编号占位符 3">
            <a:extLst>
              <a:ext uri="{FF2B5EF4-FFF2-40B4-BE49-F238E27FC236}">
                <a16:creationId xmlns:a16="http://schemas.microsoft.com/office/drawing/2014/main" id="{0592F9E7-8B73-944C-949F-E7BFFF81B14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394C566-B117-A747-9EDC-9EEF73773F5A}" type="slidenum">
              <a:rPr lang="zh-CN" altLang="en-US"/>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3218" name="幻灯片图像占位符 1">
            <a:extLst>
              <a:ext uri="{FF2B5EF4-FFF2-40B4-BE49-F238E27FC236}">
                <a16:creationId xmlns:a16="http://schemas.microsoft.com/office/drawing/2014/main" id="{D484CCC8-6E59-9E42-962A-B337EEDBCC4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3219" name="备注占位符 2">
            <a:extLst>
              <a:ext uri="{FF2B5EF4-FFF2-40B4-BE49-F238E27FC236}">
                <a16:creationId xmlns:a16="http://schemas.microsoft.com/office/drawing/2014/main" id="{01C80660-1607-2140-9432-06F3A622057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33220" name="灯片编号占位符 3">
            <a:extLst>
              <a:ext uri="{FF2B5EF4-FFF2-40B4-BE49-F238E27FC236}">
                <a16:creationId xmlns:a16="http://schemas.microsoft.com/office/drawing/2014/main" id="{D8141711-D29C-6741-91A1-99A84A804D1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EB0ED87-AEED-FA4E-A461-24054682D0A5}" type="slidenum">
              <a:rPr lang="zh-CN" altLang="en-US">
                <a:solidFill>
                  <a:srgbClr val="000000"/>
                </a:solidFill>
              </a:rPr>
              <a:pPr/>
              <a:t>33</a:t>
            </a:fld>
            <a:endParaRPr lang="zh-CN" altLang="en-US">
              <a:solidFill>
                <a:srgbClr val="000000"/>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42" name="幻灯片图像占位符 1">
            <a:extLst>
              <a:ext uri="{FF2B5EF4-FFF2-40B4-BE49-F238E27FC236}">
                <a16:creationId xmlns:a16="http://schemas.microsoft.com/office/drawing/2014/main" id="{F9BE247E-EBAB-B542-BFD1-A36568EEFD2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43" name="备注占位符 2">
            <a:extLst>
              <a:ext uri="{FF2B5EF4-FFF2-40B4-BE49-F238E27FC236}">
                <a16:creationId xmlns:a16="http://schemas.microsoft.com/office/drawing/2014/main" id="{935730AE-3E6D-9349-A89A-9806BBD1B68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34244" name="灯片编号占位符 3">
            <a:extLst>
              <a:ext uri="{FF2B5EF4-FFF2-40B4-BE49-F238E27FC236}">
                <a16:creationId xmlns:a16="http://schemas.microsoft.com/office/drawing/2014/main" id="{4D31BBB8-8216-2F47-9372-75BC2BDB64B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99605FA-CAAD-3844-B370-EAB6178B4F53}" type="slidenum">
              <a:rPr lang="zh-CN" altLang="en-US">
                <a:solidFill>
                  <a:srgbClr val="000000"/>
                </a:solidFill>
              </a:rPr>
              <a:pPr/>
              <a:t>34</a:t>
            </a:fld>
            <a:endParaRPr lang="zh-CN" altLang="en-US">
              <a:solidFill>
                <a:srgbClr val="000000"/>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5266" name="幻灯片图像占位符 1">
            <a:extLst>
              <a:ext uri="{FF2B5EF4-FFF2-40B4-BE49-F238E27FC236}">
                <a16:creationId xmlns:a16="http://schemas.microsoft.com/office/drawing/2014/main" id="{B07AE74D-94DF-B443-B85B-2D99A04717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5267" name="备注占位符 2">
            <a:extLst>
              <a:ext uri="{FF2B5EF4-FFF2-40B4-BE49-F238E27FC236}">
                <a16:creationId xmlns:a16="http://schemas.microsoft.com/office/drawing/2014/main" id="{79C660DD-E895-D840-8646-33FA7450AD6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35268" name="灯片编号占位符 3">
            <a:extLst>
              <a:ext uri="{FF2B5EF4-FFF2-40B4-BE49-F238E27FC236}">
                <a16:creationId xmlns:a16="http://schemas.microsoft.com/office/drawing/2014/main" id="{FF7FBCCD-36E2-D34B-8F18-F479C81B48C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181C332-75F4-2748-A64C-B92F298615F6}" type="slidenum">
              <a:rPr lang="zh-CN" altLang="en-US">
                <a:solidFill>
                  <a:srgbClr val="000000"/>
                </a:solidFill>
              </a:rPr>
              <a:pPr/>
              <a:t>35</a:t>
            </a:fld>
            <a:endParaRPr lang="zh-CN" altLang="en-US">
              <a:solidFill>
                <a:srgbClr val="000000"/>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6290" name="幻灯片图像占位符 1">
            <a:extLst>
              <a:ext uri="{FF2B5EF4-FFF2-40B4-BE49-F238E27FC236}">
                <a16:creationId xmlns:a16="http://schemas.microsoft.com/office/drawing/2014/main" id="{67D9213B-D67A-D543-96D4-2FBA3F4D500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6291" name="备注占位符 2">
            <a:extLst>
              <a:ext uri="{FF2B5EF4-FFF2-40B4-BE49-F238E27FC236}">
                <a16:creationId xmlns:a16="http://schemas.microsoft.com/office/drawing/2014/main" id="{D3785186-E052-1D47-999F-7D8D9CF1095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36292" name="灯片编号占位符 3">
            <a:extLst>
              <a:ext uri="{FF2B5EF4-FFF2-40B4-BE49-F238E27FC236}">
                <a16:creationId xmlns:a16="http://schemas.microsoft.com/office/drawing/2014/main" id="{91CA7C7B-E603-4A4E-A8C3-66AB30AE48A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A976449-73EC-104E-875F-583E4A507EEA}" type="slidenum">
              <a:rPr lang="zh-CN" altLang="en-US">
                <a:solidFill>
                  <a:srgbClr val="000000"/>
                </a:solidFill>
              </a:rPr>
              <a:pPr/>
              <a:t>36</a:t>
            </a:fld>
            <a:endParaRPr lang="zh-CN" altLang="en-US">
              <a:solidFill>
                <a:srgbClr val="000000"/>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7314" name="幻灯片图像占位符 1">
            <a:extLst>
              <a:ext uri="{FF2B5EF4-FFF2-40B4-BE49-F238E27FC236}">
                <a16:creationId xmlns:a16="http://schemas.microsoft.com/office/drawing/2014/main" id="{1A1BD2B1-18F9-6C4C-A47A-F6BDB0AFE6A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7315" name="备注占位符 2">
            <a:extLst>
              <a:ext uri="{FF2B5EF4-FFF2-40B4-BE49-F238E27FC236}">
                <a16:creationId xmlns:a16="http://schemas.microsoft.com/office/drawing/2014/main" id="{E4A0D9A2-5308-BE43-99F7-184449492F5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37316" name="灯片编号占位符 3">
            <a:extLst>
              <a:ext uri="{FF2B5EF4-FFF2-40B4-BE49-F238E27FC236}">
                <a16:creationId xmlns:a16="http://schemas.microsoft.com/office/drawing/2014/main" id="{6ACA501B-EEC8-6745-B8BC-98FD88F55F9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7A8B71E-FE84-EB4B-B55E-14C99D28223A}" type="slidenum">
              <a:rPr lang="zh-CN" altLang="en-US">
                <a:solidFill>
                  <a:srgbClr val="000000"/>
                </a:solidFill>
              </a:rPr>
              <a:pPr/>
              <a:t>37</a:t>
            </a:fld>
            <a:endParaRPr lang="zh-CN" altLang="en-US">
              <a:solidFill>
                <a:srgbClr val="000000"/>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8338" name="幻灯片图像占位符 1">
            <a:extLst>
              <a:ext uri="{FF2B5EF4-FFF2-40B4-BE49-F238E27FC236}">
                <a16:creationId xmlns:a16="http://schemas.microsoft.com/office/drawing/2014/main" id="{9672D166-1012-6840-82BC-8A6292A35FF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8339" name="备注占位符 2">
            <a:extLst>
              <a:ext uri="{FF2B5EF4-FFF2-40B4-BE49-F238E27FC236}">
                <a16:creationId xmlns:a16="http://schemas.microsoft.com/office/drawing/2014/main" id="{192277E8-3409-E340-871C-F129CFAE62B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38340" name="灯片编号占位符 3">
            <a:extLst>
              <a:ext uri="{FF2B5EF4-FFF2-40B4-BE49-F238E27FC236}">
                <a16:creationId xmlns:a16="http://schemas.microsoft.com/office/drawing/2014/main" id="{9321BAFA-FB38-F94E-B5AE-8DFAA802DC6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8C5B527-55B8-5F42-8DDD-401C5B445DD9}" type="slidenum">
              <a:rPr lang="zh-CN" altLang="en-US">
                <a:solidFill>
                  <a:srgbClr val="000000"/>
                </a:solidFill>
              </a:rPr>
              <a:pPr/>
              <a:t>38</a:t>
            </a:fld>
            <a:endParaRPr lang="zh-CN" altLang="en-US">
              <a:solidFill>
                <a:srgbClr val="000000"/>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9362" name="幻灯片图像占位符 1">
            <a:extLst>
              <a:ext uri="{FF2B5EF4-FFF2-40B4-BE49-F238E27FC236}">
                <a16:creationId xmlns:a16="http://schemas.microsoft.com/office/drawing/2014/main" id="{9CDCE469-03E7-A545-8B41-77B0FF952C1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9363" name="备注占位符 2">
            <a:extLst>
              <a:ext uri="{FF2B5EF4-FFF2-40B4-BE49-F238E27FC236}">
                <a16:creationId xmlns:a16="http://schemas.microsoft.com/office/drawing/2014/main" id="{7896B9CC-11C7-4342-B36A-0C21EB1D694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39364" name="灯片编号占位符 3">
            <a:extLst>
              <a:ext uri="{FF2B5EF4-FFF2-40B4-BE49-F238E27FC236}">
                <a16:creationId xmlns:a16="http://schemas.microsoft.com/office/drawing/2014/main" id="{189E30F4-3CC4-3B4E-8F9B-95276A08B50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19093A9-0219-E54B-A7D8-DA7F5A6756BA}" type="slidenum">
              <a:rPr lang="zh-CN" altLang="en-US">
                <a:solidFill>
                  <a:srgbClr val="000000"/>
                </a:solidFill>
              </a:rPr>
              <a:pPr/>
              <a:t>39</a:t>
            </a:fld>
            <a:endParaRPr lang="zh-CN" altLang="en-US">
              <a:solidFill>
                <a:srgbClr val="000000"/>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386" name="幻灯片图像占位符 1">
            <a:extLst>
              <a:ext uri="{FF2B5EF4-FFF2-40B4-BE49-F238E27FC236}">
                <a16:creationId xmlns:a16="http://schemas.microsoft.com/office/drawing/2014/main" id="{35CBD7D7-A3BB-E442-9654-85BF6191D49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0387" name="备注占位符 2">
            <a:extLst>
              <a:ext uri="{FF2B5EF4-FFF2-40B4-BE49-F238E27FC236}">
                <a16:creationId xmlns:a16="http://schemas.microsoft.com/office/drawing/2014/main" id="{6F84BFAE-AB6F-CE46-B7F7-3C730D86BEE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40388" name="灯片编号占位符 3">
            <a:extLst>
              <a:ext uri="{FF2B5EF4-FFF2-40B4-BE49-F238E27FC236}">
                <a16:creationId xmlns:a16="http://schemas.microsoft.com/office/drawing/2014/main" id="{891CF420-F2E3-114D-A8F0-25AE86F4B5E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23ED971-09F0-964D-AEA6-B1073A212443}" type="slidenum">
              <a:rPr lang="zh-CN" altLang="en-US">
                <a:solidFill>
                  <a:srgbClr val="000000"/>
                </a:solidFill>
              </a:rPr>
              <a:pPr/>
              <a:t>40</a:t>
            </a:fld>
            <a:endParaRPr lang="zh-CN" altLang="en-US">
              <a:solidFill>
                <a:srgbClr val="000000"/>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1410" name="幻灯片图像占位符 1">
            <a:extLst>
              <a:ext uri="{FF2B5EF4-FFF2-40B4-BE49-F238E27FC236}">
                <a16:creationId xmlns:a16="http://schemas.microsoft.com/office/drawing/2014/main" id="{9C4D8311-518A-E645-BFB8-DFF06D0761A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1411" name="备注占位符 2">
            <a:extLst>
              <a:ext uri="{FF2B5EF4-FFF2-40B4-BE49-F238E27FC236}">
                <a16:creationId xmlns:a16="http://schemas.microsoft.com/office/drawing/2014/main" id="{357DF2EE-5727-5D43-B256-F51224C2FE5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41412" name="灯片编号占位符 3">
            <a:extLst>
              <a:ext uri="{FF2B5EF4-FFF2-40B4-BE49-F238E27FC236}">
                <a16:creationId xmlns:a16="http://schemas.microsoft.com/office/drawing/2014/main" id="{1471E285-E0C0-DD4B-8458-FB253CCB430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DB223C2-78A3-1F43-ABBA-93F18260C1FF}" type="slidenum">
              <a:rPr lang="zh-CN" altLang="en-US">
                <a:solidFill>
                  <a:srgbClr val="000000"/>
                </a:solidFill>
              </a:rPr>
              <a:pPr/>
              <a:t>42</a:t>
            </a:fld>
            <a:endParaRPr lang="zh-CN" altLang="en-US">
              <a:solidFill>
                <a:srgbClr val="000000"/>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2434" name="幻灯片图像占位符 1">
            <a:extLst>
              <a:ext uri="{FF2B5EF4-FFF2-40B4-BE49-F238E27FC236}">
                <a16:creationId xmlns:a16="http://schemas.microsoft.com/office/drawing/2014/main" id="{1AE4D701-F544-F54E-8B15-F609D928909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2435" name="备注占位符 2">
            <a:extLst>
              <a:ext uri="{FF2B5EF4-FFF2-40B4-BE49-F238E27FC236}">
                <a16:creationId xmlns:a16="http://schemas.microsoft.com/office/drawing/2014/main" id="{A50E5D7A-E8D1-B243-BB03-E209B2AB04A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42436" name="灯片编号占位符 3">
            <a:extLst>
              <a:ext uri="{FF2B5EF4-FFF2-40B4-BE49-F238E27FC236}">
                <a16:creationId xmlns:a16="http://schemas.microsoft.com/office/drawing/2014/main" id="{79669DB6-D3A4-E841-9DB0-6A5686D9F94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C956580-4152-DA49-B396-9E556F9C7D5A}" type="slidenum">
              <a:rPr lang="zh-CN" altLang="en-US">
                <a:solidFill>
                  <a:srgbClr val="000000"/>
                </a:solidFill>
              </a:rPr>
              <a:pPr/>
              <a:t>44</a:t>
            </a:fld>
            <a:endParaRPr lang="zh-CN" altLang="en-US">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6594" name="幻灯片图像占位符 1">
            <a:extLst>
              <a:ext uri="{FF2B5EF4-FFF2-40B4-BE49-F238E27FC236}">
                <a16:creationId xmlns:a16="http://schemas.microsoft.com/office/drawing/2014/main" id="{DF411A13-CC2E-E043-B838-98B9F837C22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6595" name="备注占位符 2">
            <a:extLst>
              <a:ext uri="{FF2B5EF4-FFF2-40B4-BE49-F238E27FC236}">
                <a16:creationId xmlns:a16="http://schemas.microsoft.com/office/drawing/2014/main" id="{A8DBCF3A-3D79-3541-BFC5-CD4BCA79055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06596" name="灯片编号占位符 3">
            <a:extLst>
              <a:ext uri="{FF2B5EF4-FFF2-40B4-BE49-F238E27FC236}">
                <a16:creationId xmlns:a16="http://schemas.microsoft.com/office/drawing/2014/main" id="{4F454963-D38E-0844-BD35-C0AAC53CCC8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218BAF4-8697-464D-B1CC-77EE37F61831}" type="slidenum">
              <a:rPr lang="zh-CN" altLang="en-US"/>
              <a:pPr/>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3458" name="幻灯片图像占位符 1">
            <a:extLst>
              <a:ext uri="{FF2B5EF4-FFF2-40B4-BE49-F238E27FC236}">
                <a16:creationId xmlns:a16="http://schemas.microsoft.com/office/drawing/2014/main" id="{9C21576A-2A60-3C48-AEC1-1FE0A5E81D3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3459" name="备注占位符 2">
            <a:extLst>
              <a:ext uri="{FF2B5EF4-FFF2-40B4-BE49-F238E27FC236}">
                <a16:creationId xmlns:a16="http://schemas.microsoft.com/office/drawing/2014/main" id="{A7F83AA7-6A20-BF4D-8CDB-59BBB54A744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43460" name="灯片编号占位符 3">
            <a:extLst>
              <a:ext uri="{FF2B5EF4-FFF2-40B4-BE49-F238E27FC236}">
                <a16:creationId xmlns:a16="http://schemas.microsoft.com/office/drawing/2014/main" id="{67A572FA-A349-DC43-94C5-B5E78553A34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9A4D788-E110-6849-99DA-AB9F9D0151F5}" type="slidenum">
              <a:rPr lang="zh-CN" altLang="en-US">
                <a:solidFill>
                  <a:srgbClr val="000000"/>
                </a:solidFill>
              </a:rPr>
              <a:pPr/>
              <a:t>45</a:t>
            </a:fld>
            <a:endParaRPr lang="zh-CN" altLang="en-US">
              <a:solidFill>
                <a:srgbClr val="000000"/>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82" name="幻灯片图像占位符 1">
            <a:extLst>
              <a:ext uri="{FF2B5EF4-FFF2-40B4-BE49-F238E27FC236}">
                <a16:creationId xmlns:a16="http://schemas.microsoft.com/office/drawing/2014/main" id="{370ABA63-C4D9-E645-8BF3-861F99CE4B9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483" name="备注占位符 2">
            <a:extLst>
              <a:ext uri="{FF2B5EF4-FFF2-40B4-BE49-F238E27FC236}">
                <a16:creationId xmlns:a16="http://schemas.microsoft.com/office/drawing/2014/main" id="{4C127673-2339-6D47-807D-68EAAA2E0E9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a:t>软件产品一旦交付给用户使用之后，维护便开始了。根据所需完成的维护工作种类的不同，可能需要返回到需求分析、规格说明、设计或编码等不同阶段，如图</a:t>
            </a:r>
            <a:r>
              <a:rPr lang="en-US" altLang="zh-CN"/>
              <a:t>1.4</a:t>
            </a:r>
            <a:r>
              <a:rPr lang="zh-CN" altLang="zh-CN"/>
              <a:t>中虚线箭头所示。</a:t>
            </a:r>
          </a:p>
          <a:p>
            <a:r>
              <a:rPr lang="zh-CN" altLang="zh-CN"/>
              <a:t>快速原型的本质是“快速”。开发人员应该尽可能快地建造出原型系统，以加速软件开发过程，节约软件开发成本。原型的用途是获知用户的真正需求，一旦需求确定了，原型将被抛弃。因此，原型系统的内部结构并不重要，重要的是，必须迅速地构建原型然后根据用户意见迅速地修改原型。</a:t>
            </a:r>
            <a:r>
              <a:rPr lang="en-US" altLang="zh-CN"/>
              <a:t>UNIX Shell</a:t>
            </a:r>
            <a:r>
              <a:rPr lang="zh-CN" altLang="zh-CN"/>
              <a:t>和超文本都是广泛使用的快速原型语言，最近的趋势是，广泛地使用第四代语言（</a:t>
            </a:r>
            <a:r>
              <a:rPr lang="en-US" altLang="zh-CN"/>
              <a:t>4GL</a:t>
            </a:r>
            <a:r>
              <a:rPr lang="zh-CN" altLang="zh-CN"/>
              <a:t>）构建快速原型。</a:t>
            </a:r>
          </a:p>
          <a:p>
            <a:endParaRPr lang="zh-CN" altLang="en-US"/>
          </a:p>
        </p:txBody>
      </p:sp>
      <p:sp>
        <p:nvSpPr>
          <p:cNvPr id="1044484" name="灯片编号占位符 3">
            <a:extLst>
              <a:ext uri="{FF2B5EF4-FFF2-40B4-BE49-F238E27FC236}">
                <a16:creationId xmlns:a16="http://schemas.microsoft.com/office/drawing/2014/main" id="{FEBF6D0F-53F6-7940-BF15-AB82A02076C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5309B56-8606-5E40-BE1D-4B682D11E604}" type="slidenum">
              <a:rPr lang="zh-CN" altLang="en-US">
                <a:solidFill>
                  <a:srgbClr val="000000"/>
                </a:solidFill>
              </a:rPr>
              <a:pPr/>
              <a:t>46</a:t>
            </a:fld>
            <a:endParaRPr lang="zh-CN" altLang="en-US">
              <a:solidFill>
                <a:srgbClr val="000000"/>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5506" name="幻灯片图像占位符 1">
            <a:extLst>
              <a:ext uri="{FF2B5EF4-FFF2-40B4-BE49-F238E27FC236}">
                <a16:creationId xmlns:a16="http://schemas.microsoft.com/office/drawing/2014/main" id="{A70C42ED-A741-9141-B5A7-B6B8B86F268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5507" name="备注占位符 2">
            <a:extLst>
              <a:ext uri="{FF2B5EF4-FFF2-40B4-BE49-F238E27FC236}">
                <a16:creationId xmlns:a16="http://schemas.microsoft.com/office/drawing/2014/main" id="{6F7B0761-5755-3844-971B-2C81B3FA255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a:t>软件产品一旦交付给用户使用之后，维护便开始了。根据所需完成的维护工作种类的不同，可能需要返回到需求分析、规格说明、设计或编码等不同阶段，如图</a:t>
            </a:r>
            <a:r>
              <a:rPr lang="en-US" altLang="zh-CN"/>
              <a:t>1.4</a:t>
            </a:r>
            <a:r>
              <a:rPr lang="zh-CN" altLang="zh-CN"/>
              <a:t>中虚线箭头所示。</a:t>
            </a:r>
          </a:p>
          <a:p>
            <a:r>
              <a:rPr lang="zh-CN" altLang="zh-CN"/>
              <a:t>快速原型的本质是“快速”。开发人员应该尽可能快地建造出原型系统，以加速软件开发过程，节约软件开发成本。原型的用途是获知用户的真正需求，一旦需求确定了，原型将被抛弃。因此，原型系统的内部结构并不重要，重要的是，必须迅速地构建原型然后根据用户意见迅速地修改原型。</a:t>
            </a:r>
            <a:r>
              <a:rPr lang="en-US" altLang="zh-CN"/>
              <a:t>UNIX Shell</a:t>
            </a:r>
            <a:r>
              <a:rPr lang="zh-CN" altLang="zh-CN"/>
              <a:t>和超文本都是广泛使用的快速原型语言，最近的趋势是，广泛地使用第四代语言（</a:t>
            </a:r>
            <a:r>
              <a:rPr lang="en-US" altLang="zh-CN"/>
              <a:t>4GL</a:t>
            </a:r>
            <a:r>
              <a:rPr lang="zh-CN" altLang="zh-CN"/>
              <a:t>）构建快速原型。</a:t>
            </a:r>
          </a:p>
          <a:p>
            <a:endParaRPr lang="zh-CN" altLang="en-US"/>
          </a:p>
        </p:txBody>
      </p:sp>
      <p:sp>
        <p:nvSpPr>
          <p:cNvPr id="1045508" name="灯片编号占位符 3">
            <a:extLst>
              <a:ext uri="{FF2B5EF4-FFF2-40B4-BE49-F238E27FC236}">
                <a16:creationId xmlns:a16="http://schemas.microsoft.com/office/drawing/2014/main" id="{56E2687A-648E-2748-8F60-15EA8554FF4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5B1D62B-2284-5141-88C8-EA6BFC94819E}" type="slidenum">
              <a:rPr lang="zh-CN" altLang="en-US">
                <a:solidFill>
                  <a:srgbClr val="000000"/>
                </a:solidFill>
              </a:rPr>
              <a:pPr/>
              <a:t>47</a:t>
            </a:fld>
            <a:endParaRPr lang="zh-CN" altLang="en-US">
              <a:solidFill>
                <a:srgbClr val="000000"/>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6530" name="幻灯片图像占位符 1">
            <a:extLst>
              <a:ext uri="{FF2B5EF4-FFF2-40B4-BE49-F238E27FC236}">
                <a16:creationId xmlns:a16="http://schemas.microsoft.com/office/drawing/2014/main" id="{864FB7B8-7826-6541-ACEF-FDA29028A21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6531" name="备注占位符 2">
            <a:extLst>
              <a:ext uri="{FF2B5EF4-FFF2-40B4-BE49-F238E27FC236}">
                <a16:creationId xmlns:a16="http://schemas.microsoft.com/office/drawing/2014/main" id="{85CE4A69-903A-744F-98F4-BD39B8034DB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46532" name="灯片编号占位符 3">
            <a:extLst>
              <a:ext uri="{FF2B5EF4-FFF2-40B4-BE49-F238E27FC236}">
                <a16:creationId xmlns:a16="http://schemas.microsoft.com/office/drawing/2014/main" id="{F168560B-2BA6-724A-93FA-ABBC3A6D8A4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41C731D-3C8D-A94A-8E83-25065CF59ED5}" type="slidenum">
              <a:rPr lang="zh-CN" altLang="en-US">
                <a:solidFill>
                  <a:srgbClr val="000000"/>
                </a:solidFill>
              </a:rPr>
              <a:pPr/>
              <a:t>48</a:t>
            </a:fld>
            <a:endParaRPr lang="zh-CN" altLang="en-US">
              <a:solidFill>
                <a:srgbClr val="000000"/>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7554" name="幻灯片图像占位符 1">
            <a:extLst>
              <a:ext uri="{FF2B5EF4-FFF2-40B4-BE49-F238E27FC236}">
                <a16:creationId xmlns:a16="http://schemas.microsoft.com/office/drawing/2014/main" id="{68687E8B-C4F3-B64E-8D3C-F15D62740E9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7555" name="备注占位符 2">
            <a:extLst>
              <a:ext uri="{FF2B5EF4-FFF2-40B4-BE49-F238E27FC236}">
                <a16:creationId xmlns:a16="http://schemas.microsoft.com/office/drawing/2014/main" id="{E303F2CB-523F-7041-9B80-3DB894C193D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47556" name="灯片编号占位符 3">
            <a:extLst>
              <a:ext uri="{FF2B5EF4-FFF2-40B4-BE49-F238E27FC236}">
                <a16:creationId xmlns:a16="http://schemas.microsoft.com/office/drawing/2014/main" id="{672C911F-CE7D-F244-9FE2-54F8D742532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87B700D-806B-3748-85D3-04EDC9E8E314}" type="slidenum">
              <a:rPr lang="zh-CN" altLang="en-US">
                <a:solidFill>
                  <a:srgbClr val="000000"/>
                </a:solidFill>
              </a:rPr>
              <a:pPr/>
              <a:t>49</a:t>
            </a:fld>
            <a:endParaRPr lang="zh-CN" altLang="en-US">
              <a:solidFill>
                <a:srgbClr val="000000"/>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78" name="幻灯片图像占位符 1">
            <a:extLst>
              <a:ext uri="{FF2B5EF4-FFF2-40B4-BE49-F238E27FC236}">
                <a16:creationId xmlns:a16="http://schemas.microsoft.com/office/drawing/2014/main" id="{6554B5C4-4080-304E-AC7B-08C77E43BC2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8579" name="备注占位符 2">
            <a:extLst>
              <a:ext uri="{FF2B5EF4-FFF2-40B4-BE49-F238E27FC236}">
                <a16:creationId xmlns:a16="http://schemas.microsoft.com/office/drawing/2014/main" id="{12A9F6A7-6D88-5446-8D57-45282CFE87C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48580" name="灯片编号占位符 3">
            <a:extLst>
              <a:ext uri="{FF2B5EF4-FFF2-40B4-BE49-F238E27FC236}">
                <a16:creationId xmlns:a16="http://schemas.microsoft.com/office/drawing/2014/main" id="{7C8EA182-0E15-C447-8246-CD7D2BB2B44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C443316-ED2C-CA4B-B742-A1D12D74E39F}" type="slidenum">
              <a:rPr lang="zh-CN" altLang="en-US">
                <a:solidFill>
                  <a:srgbClr val="000000"/>
                </a:solidFill>
              </a:rPr>
              <a:pPr/>
              <a:t>50</a:t>
            </a:fld>
            <a:endParaRPr lang="zh-CN" altLang="en-US">
              <a:solidFill>
                <a:srgbClr val="000000"/>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602" name="幻灯片图像占位符 1">
            <a:extLst>
              <a:ext uri="{FF2B5EF4-FFF2-40B4-BE49-F238E27FC236}">
                <a16:creationId xmlns:a16="http://schemas.microsoft.com/office/drawing/2014/main" id="{210B4EE3-EF14-0F4D-842D-799B0AF7B82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9603" name="备注占位符 2">
            <a:extLst>
              <a:ext uri="{FF2B5EF4-FFF2-40B4-BE49-F238E27FC236}">
                <a16:creationId xmlns:a16="http://schemas.microsoft.com/office/drawing/2014/main" id="{D689D971-14BB-9647-BF2F-668BC5AC30B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49604" name="灯片编号占位符 3">
            <a:extLst>
              <a:ext uri="{FF2B5EF4-FFF2-40B4-BE49-F238E27FC236}">
                <a16:creationId xmlns:a16="http://schemas.microsoft.com/office/drawing/2014/main" id="{888ABF61-FD87-F74C-9F63-53D8B619B29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DBD2058-DC35-1E4D-97D4-CBCDAEE8A410}" type="slidenum">
              <a:rPr lang="zh-CN" altLang="en-US">
                <a:solidFill>
                  <a:srgbClr val="000000"/>
                </a:solidFill>
              </a:rPr>
              <a:pPr/>
              <a:t>51</a:t>
            </a:fld>
            <a:endParaRPr lang="zh-CN" altLang="en-US">
              <a:solidFill>
                <a:srgbClr val="000000"/>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626" name="幻灯片图像占位符 1">
            <a:extLst>
              <a:ext uri="{FF2B5EF4-FFF2-40B4-BE49-F238E27FC236}">
                <a16:creationId xmlns:a16="http://schemas.microsoft.com/office/drawing/2014/main" id="{F70BF07A-CBF0-8E4B-B68A-902DD6EAE9B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0627" name="备注占位符 2">
            <a:extLst>
              <a:ext uri="{FF2B5EF4-FFF2-40B4-BE49-F238E27FC236}">
                <a16:creationId xmlns:a16="http://schemas.microsoft.com/office/drawing/2014/main" id="{BE5B9826-8782-1546-8729-D6098B4D8E7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a:t>风险更大的增量模型：一旦确定了用户需求之后，就着手拟定第一个构件的规格说明文档，完成后规格说明组将转向第二个构件的规格说明，与此同时设计组开始设计第一个构件……用这种方式开发软件，不同的构件将并行地构建，因此有可能加快工程进度。但是，使用这种方法将冒构件无法集成到一起的风险，除非密切地监控整个开发过程，否则整个工程可能毁于一旦。</a:t>
            </a:r>
          </a:p>
          <a:p>
            <a:endParaRPr lang="zh-CN" altLang="en-US"/>
          </a:p>
        </p:txBody>
      </p:sp>
      <p:sp>
        <p:nvSpPr>
          <p:cNvPr id="1050628" name="灯片编号占位符 3">
            <a:extLst>
              <a:ext uri="{FF2B5EF4-FFF2-40B4-BE49-F238E27FC236}">
                <a16:creationId xmlns:a16="http://schemas.microsoft.com/office/drawing/2014/main" id="{76ABFD1A-052E-5E4E-8039-264DFFFF747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D1A8994-41E3-A747-8AFE-CB78713A3E5B}" type="slidenum">
              <a:rPr lang="zh-CN" altLang="en-US">
                <a:solidFill>
                  <a:srgbClr val="000000"/>
                </a:solidFill>
              </a:rPr>
              <a:pPr/>
              <a:t>52</a:t>
            </a:fld>
            <a:endParaRPr lang="zh-CN" altLang="en-US">
              <a:solidFill>
                <a:srgbClr val="000000"/>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1650" name="幻灯片图像占位符 1">
            <a:extLst>
              <a:ext uri="{FF2B5EF4-FFF2-40B4-BE49-F238E27FC236}">
                <a16:creationId xmlns:a16="http://schemas.microsoft.com/office/drawing/2014/main" id="{1F56F272-9547-3E49-8A85-D8095B2CEC6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1651" name="备注占位符 2">
            <a:extLst>
              <a:ext uri="{FF2B5EF4-FFF2-40B4-BE49-F238E27FC236}">
                <a16:creationId xmlns:a16="http://schemas.microsoft.com/office/drawing/2014/main" id="{581961B8-22C8-DB43-B4E2-7AFCB68E11E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51652" name="灯片编号占位符 3">
            <a:extLst>
              <a:ext uri="{FF2B5EF4-FFF2-40B4-BE49-F238E27FC236}">
                <a16:creationId xmlns:a16="http://schemas.microsoft.com/office/drawing/2014/main" id="{B44B4588-AEB8-C549-B80F-517F77EDB73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EFA857A-E505-D240-B8DC-CBEF3DF6315B}" type="slidenum">
              <a:rPr lang="zh-CN" altLang="en-US">
                <a:solidFill>
                  <a:srgbClr val="000000"/>
                </a:solidFill>
              </a:rPr>
              <a:pPr/>
              <a:t>54</a:t>
            </a:fld>
            <a:endParaRPr lang="zh-CN" altLang="en-US">
              <a:solidFill>
                <a:srgbClr val="000000"/>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2674" name="幻灯片图像占位符 1">
            <a:extLst>
              <a:ext uri="{FF2B5EF4-FFF2-40B4-BE49-F238E27FC236}">
                <a16:creationId xmlns:a16="http://schemas.microsoft.com/office/drawing/2014/main" id="{92D76D67-BE87-BF48-B0ED-785CEE07D19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2675" name="备注占位符 2">
            <a:extLst>
              <a:ext uri="{FF2B5EF4-FFF2-40B4-BE49-F238E27FC236}">
                <a16:creationId xmlns:a16="http://schemas.microsoft.com/office/drawing/2014/main" id="{C37E7166-EFE5-3741-9466-FB975AB77FD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52676" name="灯片编号占位符 3">
            <a:extLst>
              <a:ext uri="{FF2B5EF4-FFF2-40B4-BE49-F238E27FC236}">
                <a16:creationId xmlns:a16="http://schemas.microsoft.com/office/drawing/2014/main" id="{4B0F8BBF-1D41-6442-96E6-B7279C0F564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01005C9-CA90-6841-83F3-941876647C5F}" type="slidenum">
              <a:rPr lang="zh-CN" altLang="en-US">
                <a:solidFill>
                  <a:srgbClr val="000000"/>
                </a:solidFill>
              </a:rPr>
              <a:pPr/>
              <a:t>55</a:t>
            </a:fld>
            <a:endParaRPr lang="zh-CN" altLang="en-US">
              <a:solidFill>
                <a:srgbClr val="00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7618" name="幻灯片图像占位符 1">
            <a:extLst>
              <a:ext uri="{FF2B5EF4-FFF2-40B4-BE49-F238E27FC236}">
                <a16:creationId xmlns:a16="http://schemas.microsoft.com/office/drawing/2014/main" id="{C9AB13E2-96B9-204D-AC25-119C0607009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7619" name="备注占位符 2">
            <a:extLst>
              <a:ext uri="{FF2B5EF4-FFF2-40B4-BE49-F238E27FC236}">
                <a16:creationId xmlns:a16="http://schemas.microsoft.com/office/drawing/2014/main" id="{38F9D8B2-8945-B044-9EE3-7165770F21E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07620" name="灯片编号占位符 3">
            <a:extLst>
              <a:ext uri="{FF2B5EF4-FFF2-40B4-BE49-F238E27FC236}">
                <a16:creationId xmlns:a16="http://schemas.microsoft.com/office/drawing/2014/main" id="{F42D46BF-660F-D04D-9B1E-C9C40C08F95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0FC9457-5DF8-3549-9EE0-862361D172A6}" type="slidenum">
              <a:rPr lang="zh-CN" altLang="en-US"/>
              <a:pPr/>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3698" name="幻灯片图像占位符 1">
            <a:extLst>
              <a:ext uri="{FF2B5EF4-FFF2-40B4-BE49-F238E27FC236}">
                <a16:creationId xmlns:a16="http://schemas.microsoft.com/office/drawing/2014/main" id="{1F292AEF-C51F-4A48-BF0A-CC196DD0E4B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3699" name="备注占位符 2">
            <a:extLst>
              <a:ext uri="{FF2B5EF4-FFF2-40B4-BE49-F238E27FC236}">
                <a16:creationId xmlns:a16="http://schemas.microsoft.com/office/drawing/2014/main" id="{B4A865FE-E6E6-0C4F-A041-812498E3497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a:t>图中带箭头的点划线的长度代表当前累计的开发费用，螺旋线的角度值代表开发进度。</a:t>
            </a:r>
            <a:endParaRPr lang="en-US" altLang="zh-CN"/>
          </a:p>
          <a:p>
            <a:r>
              <a:rPr lang="zh-CN" altLang="zh-CN"/>
              <a:t>螺旋线每个周期对应于一个开发阶段。每个阶段开始时（左上象限）的任务是，确定该阶段的目标、为完成这些目标选择方案及设定这些方案的约束条件。接下来的任务是，从风险角度分析上一步的工作结果，努力排除各种潜在的风险，通常用建造原型的方法来排除风险。如果风险不能排除，则停止开发工作或大幅度地削减项目规模。如果成功地排除了所有风险，则启动下一个开发步骤（右下象限），在这个步骤的工作过程相当于纯粹的瀑布模型。最后是评价该阶段的工作成果并计划下一个阶段的工作。</a:t>
            </a:r>
            <a:endParaRPr lang="zh-CN" altLang="en-US"/>
          </a:p>
        </p:txBody>
      </p:sp>
      <p:sp>
        <p:nvSpPr>
          <p:cNvPr id="1053700" name="灯片编号占位符 3">
            <a:extLst>
              <a:ext uri="{FF2B5EF4-FFF2-40B4-BE49-F238E27FC236}">
                <a16:creationId xmlns:a16="http://schemas.microsoft.com/office/drawing/2014/main" id="{1288C542-08C3-5443-839F-D5A4053A5C5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783E6B4-8461-D441-A748-4EE8B88FBE0A}" type="slidenum">
              <a:rPr lang="zh-CN" altLang="en-US">
                <a:solidFill>
                  <a:srgbClr val="000000"/>
                </a:solidFill>
              </a:rPr>
              <a:pPr/>
              <a:t>56</a:t>
            </a:fld>
            <a:endParaRPr lang="zh-CN" altLang="en-US">
              <a:solidFill>
                <a:srgbClr val="000000"/>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22" name="幻灯片图像占位符 1">
            <a:extLst>
              <a:ext uri="{FF2B5EF4-FFF2-40B4-BE49-F238E27FC236}">
                <a16:creationId xmlns:a16="http://schemas.microsoft.com/office/drawing/2014/main" id="{04DF168E-97A3-094F-9378-EA3F1348CB2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23" name="备注占位符 2">
            <a:extLst>
              <a:ext uri="{FF2B5EF4-FFF2-40B4-BE49-F238E27FC236}">
                <a16:creationId xmlns:a16="http://schemas.microsoft.com/office/drawing/2014/main" id="{7F588D31-6D60-384C-971C-A00B0968B2C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54724" name="灯片编号占位符 3">
            <a:extLst>
              <a:ext uri="{FF2B5EF4-FFF2-40B4-BE49-F238E27FC236}">
                <a16:creationId xmlns:a16="http://schemas.microsoft.com/office/drawing/2014/main" id="{45FAE57E-8C2F-7A4B-AA81-B6A95FE8318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B32EEF2-833A-024A-A998-FD4EA649CAA8}" type="slidenum">
              <a:rPr lang="zh-CN" altLang="en-US">
                <a:solidFill>
                  <a:srgbClr val="000000"/>
                </a:solidFill>
              </a:rPr>
              <a:pPr/>
              <a:t>61</a:t>
            </a:fld>
            <a:endParaRPr lang="zh-CN" altLang="en-US">
              <a:solidFill>
                <a:srgbClr val="000000"/>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746" name="幻灯片图像占位符 1">
            <a:extLst>
              <a:ext uri="{FF2B5EF4-FFF2-40B4-BE49-F238E27FC236}">
                <a16:creationId xmlns:a16="http://schemas.microsoft.com/office/drawing/2014/main" id="{77A52BA0-60E1-9443-81F5-BBB78F9093B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5747" name="备注占位符 2">
            <a:extLst>
              <a:ext uri="{FF2B5EF4-FFF2-40B4-BE49-F238E27FC236}">
                <a16:creationId xmlns:a16="http://schemas.microsoft.com/office/drawing/2014/main" id="{5B496808-CC32-D241-A113-75F01A16550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55748" name="灯片编号占位符 3">
            <a:extLst>
              <a:ext uri="{FF2B5EF4-FFF2-40B4-BE49-F238E27FC236}">
                <a16:creationId xmlns:a16="http://schemas.microsoft.com/office/drawing/2014/main" id="{8DE01F69-68ED-144F-90E2-D31E71FD856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26AAB69-75F5-CE4F-A9FC-6A61C24AB25B}" type="slidenum">
              <a:rPr lang="zh-CN" altLang="en-US">
                <a:solidFill>
                  <a:srgbClr val="000000"/>
                </a:solidFill>
              </a:rPr>
              <a:pPr/>
              <a:t>62</a:t>
            </a:fld>
            <a:endParaRPr lang="zh-CN" altLang="en-US">
              <a:solidFill>
                <a:srgbClr val="000000"/>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6770" name="幻灯片图像占位符 1">
            <a:extLst>
              <a:ext uri="{FF2B5EF4-FFF2-40B4-BE49-F238E27FC236}">
                <a16:creationId xmlns:a16="http://schemas.microsoft.com/office/drawing/2014/main" id="{FF8B0D51-4E5B-3448-9A78-E9EEB906FF2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6771" name="备注占位符 2">
            <a:extLst>
              <a:ext uri="{FF2B5EF4-FFF2-40B4-BE49-F238E27FC236}">
                <a16:creationId xmlns:a16="http://schemas.microsoft.com/office/drawing/2014/main" id="{A764D03D-E48D-EB46-A9FB-E3CC917A79B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56772" name="灯片编号占位符 3">
            <a:extLst>
              <a:ext uri="{FF2B5EF4-FFF2-40B4-BE49-F238E27FC236}">
                <a16:creationId xmlns:a16="http://schemas.microsoft.com/office/drawing/2014/main" id="{7AD286FA-5D50-F44E-B3E2-2A60DB46A7B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71DEC92-FD8D-DA41-84D7-8E7F39A1F5A0}" type="slidenum">
              <a:rPr lang="zh-CN" altLang="en-US">
                <a:solidFill>
                  <a:srgbClr val="000000"/>
                </a:solidFill>
              </a:rPr>
              <a:pPr/>
              <a:t>65</a:t>
            </a:fld>
            <a:endParaRPr lang="zh-CN" altLang="en-US">
              <a:solidFill>
                <a:srgbClr val="000000"/>
              </a:solidFil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7794" name="幻灯片图像占位符 1">
            <a:extLst>
              <a:ext uri="{FF2B5EF4-FFF2-40B4-BE49-F238E27FC236}">
                <a16:creationId xmlns:a16="http://schemas.microsoft.com/office/drawing/2014/main" id="{ECC89EFC-B5BC-7349-B2B8-F249964ED7D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7795" name="备注占位符 2">
            <a:extLst>
              <a:ext uri="{FF2B5EF4-FFF2-40B4-BE49-F238E27FC236}">
                <a16:creationId xmlns:a16="http://schemas.microsoft.com/office/drawing/2014/main" id="{641F72EA-D36C-E540-9C6D-5E4D3458CBA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57796" name="灯片编号占位符 3">
            <a:extLst>
              <a:ext uri="{FF2B5EF4-FFF2-40B4-BE49-F238E27FC236}">
                <a16:creationId xmlns:a16="http://schemas.microsoft.com/office/drawing/2014/main" id="{A4AAC19E-BF0F-384C-A7BD-EC2A9985C5F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4B6D4F5-590F-EE4C-9E62-F7596103E2D8}" type="slidenum">
              <a:rPr lang="zh-CN" altLang="en-US">
                <a:solidFill>
                  <a:srgbClr val="000000"/>
                </a:solidFill>
              </a:rPr>
              <a:pPr/>
              <a:t>66</a:t>
            </a:fld>
            <a:endParaRPr lang="zh-CN" altLang="en-US">
              <a:solidFill>
                <a:srgbClr val="000000"/>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8818" name="幻灯片图像占位符 1">
            <a:extLst>
              <a:ext uri="{FF2B5EF4-FFF2-40B4-BE49-F238E27FC236}">
                <a16:creationId xmlns:a16="http://schemas.microsoft.com/office/drawing/2014/main" id="{EC6E224E-FA3E-1548-9511-91A01CAB9D5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8819" name="备注占位符 2">
            <a:extLst>
              <a:ext uri="{FF2B5EF4-FFF2-40B4-BE49-F238E27FC236}">
                <a16:creationId xmlns:a16="http://schemas.microsoft.com/office/drawing/2014/main" id="{BFEC2A95-A828-634E-8562-196C93C0166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58820" name="灯片编号占位符 3">
            <a:extLst>
              <a:ext uri="{FF2B5EF4-FFF2-40B4-BE49-F238E27FC236}">
                <a16:creationId xmlns:a16="http://schemas.microsoft.com/office/drawing/2014/main" id="{3904F97E-2D77-C745-AE71-08F7E7F2032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FA011D3-8751-7E46-A0AD-F707F78E70AA}" type="slidenum">
              <a:rPr lang="zh-CN" altLang="en-US">
                <a:solidFill>
                  <a:srgbClr val="000000"/>
                </a:solidFill>
              </a:rPr>
              <a:pPr/>
              <a:t>67</a:t>
            </a:fld>
            <a:endParaRPr lang="zh-CN" altLang="en-US">
              <a:solidFill>
                <a:srgbClr val="000000"/>
              </a:solidFil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9842" name="幻灯片图像占位符 1">
            <a:extLst>
              <a:ext uri="{FF2B5EF4-FFF2-40B4-BE49-F238E27FC236}">
                <a16:creationId xmlns:a16="http://schemas.microsoft.com/office/drawing/2014/main" id="{7C81B9E0-3C5F-1C45-9D6C-AD437C4E4C1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9843" name="备注占位符 2">
            <a:extLst>
              <a:ext uri="{FF2B5EF4-FFF2-40B4-BE49-F238E27FC236}">
                <a16:creationId xmlns:a16="http://schemas.microsoft.com/office/drawing/2014/main" id="{9F55675C-E99D-B94F-84C7-8B414E0AEB1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59844" name="灯片编号占位符 3">
            <a:extLst>
              <a:ext uri="{FF2B5EF4-FFF2-40B4-BE49-F238E27FC236}">
                <a16:creationId xmlns:a16="http://schemas.microsoft.com/office/drawing/2014/main" id="{5439C21C-320A-EA4C-B742-952719FC5B2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ED1CC3D-CEF3-8943-A25E-B51393DA8B90}" type="slidenum">
              <a:rPr lang="zh-CN" altLang="en-US">
                <a:solidFill>
                  <a:srgbClr val="000000"/>
                </a:solidFill>
              </a:rPr>
              <a:pPr/>
              <a:t>68</a:t>
            </a:fld>
            <a:endParaRPr lang="zh-CN" altLang="en-US">
              <a:solidFill>
                <a:srgbClr val="000000"/>
              </a:solidFil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0866" name="幻灯片图像占位符 1">
            <a:extLst>
              <a:ext uri="{FF2B5EF4-FFF2-40B4-BE49-F238E27FC236}">
                <a16:creationId xmlns:a16="http://schemas.microsoft.com/office/drawing/2014/main" id="{D539D737-B083-BD4D-B744-1738428D01E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0867" name="备注占位符 2">
            <a:extLst>
              <a:ext uri="{FF2B5EF4-FFF2-40B4-BE49-F238E27FC236}">
                <a16:creationId xmlns:a16="http://schemas.microsoft.com/office/drawing/2014/main" id="{1F389F48-BB80-6742-90C0-3F3129742FA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60868" name="灯片编号占位符 3">
            <a:extLst>
              <a:ext uri="{FF2B5EF4-FFF2-40B4-BE49-F238E27FC236}">
                <a16:creationId xmlns:a16="http://schemas.microsoft.com/office/drawing/2014/main" id="{3AA2B71D-FAE0-2948-87DB-A1F1D4E39FB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8FBC564-2C2E-D54E-84F8-EFB21731862A}" type="slidenum">
              <a:rPr lang="zh-CN" altLang="en-US">
                <a:solidFill>
                  <a:srgbClr val="000000"/>
                </a:solidFill>
              </a:rPr>
              <a:pPr/>
              <a:t>69</a:t>
            </a:fld>
            <a:endParaRPr lang="zh-CN" altLang="en-US">
              <a:solidFill>
                <a:srgbClr val="000000"/>
              </a:solidFil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1890" name="幻灯片图像占位符 1">
            <a:extLst>
              <a:ext uri="{FF2B5EF4-FFF2-40B4-BE49-F238E27FC236}">
                <a16:creationId xmlns:a16="http://schemas.microsoft.com/office/drawing/2014/main" id="{48702B27-60F9-2C49-94D1-0C24FB63357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1891" name="备注占位符 2">
            <a:extLst>
              <a:ext uri="{FF2B5EF4-FFF2-40B4-BE49-F238E27FC236}">
                <a16:creationId xmlns:a16="http://schemas.microsoft.com/office/drawing/2014/main" id="{BC973566-975D-F542-8651-3AE64127AC6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61892" name="灯片编号占位符 3">
            <a:extLst>
              <a:ext uri="{FF2B5EF4-FFF2-40B4-BE49-F238E27FC236}">
                <a16:creationId xmlns:a16="http://schemas.microsoft.com/office/drawing/2014/main" id="{259978FE-FB84-D948-871A-4061EA58558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380C343-D3E1-8342-928A-728B0ED63455}" type="slidenum">
              <a:rPr lang="zh-CN" altLang="en-US">
                <a:solidFill>
                  <a:srgbClr val="000000"/>
                </a:solidFill>
              </a:rPr>
              <a:pPr/>
              <a:t>70</a:t>
            </a:fld>
            <a:endParaRPr lang="zh-CN" altLang="en-US">
              <a:solidFill>
                <a:srgbClr val="000000"/>
              </a:solidFil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2914" name="幻灯片图像占位符 1">
            <a:extLst>
              <a:ext uri="{FF2B5EF4-FFF2-40B4-BE49-F238E27FC236}">
                <a16:creationId xmlns:a16="http://schemas.microsoft.com/office/drawing/2014/main" id="{F3640173-99FC-F24D-B89B-B771DEA7FB9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2915" name="备注占位符 2">
            <a:extLst>
              <a:ext uri="{FF2B5EF4-FFF2-40B4-BE49-F238E27FC236}">
                <a16:creationId xmlns:a16="http://schemas.microsoft.com/office/drawing/2014/main" id="{0A5CE930-3B71-9149-AB8D-82CD4E284D8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62916" name="灯片编号占位符 3">
            <a:extLst>
              <a:ext uri="{FF2B5EF4-FFF2-40B4-BE49-F238E27FC236}">
                <a16:creationId xmlns:a16="http://schemas.microsoft.com/office/drawing/2014/main" id="{EE405E16-22C4-A344-ABF1-AF194049E22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9A0E778-80B3-974B-AAFA-0009756CDB32}" type="slidenum">
              <a:rPr lang="zh-CN" altLang="en-US">
                <a:solidFill>
                  <a:srgbClr val="000000"/>
                </a:solidFill>
              </a:rPr>
              <a:pPr/>
              <a:t>72</a:t>
            </a:fld>
            <a:endParaRPr lang="zh-CN" altLang="en-US">
              <a:solidFill>
                <a:srgbClr val="00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8642" name="幻灯片图像占位符 1">
            <a:extLst>
              <a:ext uri="{FF2B5EF4-FFF2-40B4-BE49-F238E27FC236}">
                <a16:creationId xmlns:a16="http://schemas.microsoft.com/office/drawing/2014/main" id="{57E2CF27-016C-1146-8AE5-31166CC80BC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8643" name="备注占位符 2">
            <a:extLst>
              <a:ext uri="{FF2B5EF4-FFF2-40B4-BE49-F238E27FC236}">
                <a16:creationId xmlns:a16="http://schemas.microsoft.com/office/drawing/2014/main" id="{432380B7-48D1-E546-B1C4-C6D94360569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08644" name="灯片编号占位符 3">
            <a:extLst>
              <a:ext uri="{FF2B5EF4-FFF2-40B4-BE49-F238E27FC236}">
                <a16:creationId xmlns:a16="http://schemas.microsoft.com/office/drawing/2014/main" id="{4DBA7D63-FA42-EB40-9A2E-28306AD3BE9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CA49A67-D8F1-664F-A2C8-2D8D7A0E04D7}" type="slidenum">
              <a:rPr lang="zh-CN" altLang="en-US"/>
              <a:pPr/>
              <a:t>6</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3938" name="幻灯片图像占位符 1">
            <a:extLst>
              <a:ext uri="{FF2B5EF4-FFF2-40B4-BE49-F238E27FC236}">
                <a16:creationId xmlns:a16="http://schemas.microsoft.com/office/drawing/2014/main" id="{C7BB3586-B164-9A4F-9D4B-78E22E4B0AF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3939" name="备注占位符 2">
            <a:extLst>
              <a:ext uri="{FF2B5EF4-FFF2-40B4-BE49-F238E27FC236}">
                <a16:creationId xmlns:a16="http://schemas.microsoft.com/office/drawing/2014/main" id="{C9555D22-4FDD-DF47-9B9C-B2FDB1D5052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63940" name="灯片编号占位符 3">
            <a:extLst>
              <a:ext uri="{FF2B5EF4-FFF2-40B4-BE49-F238E27FC236}">
                <a16:creationId xmlns:a16="http://schemas.microsoft.com/office/drawing/2014/main" id="{BEE60A78-F63E-4D43-84F2-96A27E06F0C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6FEB94B-E620-F345-B27E-17DDDAA97B20}" type="slidenum">
              <a:rPr lang="zh-CN" altLang="en-US">
                <a:solidFill>
                  <a:srgbClr val="000000"/>
                </a:solidFill>
              </a:rPr>
              <a:pPr/>
              <a:t>73</a:t>
            </a:fld>
            <a:endParaRPr lang="zh-CN" altLang="en-US">
              <a:solidFill>
                <a:srgbClr val="000000"/>
              </a:solidFil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62" name="幻灯片图像占位符 1">
            <a:extLst>
              <a:ext uri="{FF2B5EF4-FFF2-40B4-BE49-F238E27FC236}">
                <a16:creationId xmlns:a16="http://schemas.microsoft.com/office/drawing/2014/main" id="{E6D4B6D1-6817-4545-8298-BFCEC5057F3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63" name="备注占位符 2">
            <a:extLst>
              <a:ext uri="{FF2B5EF4-FFF2-40B4-BE49-F238E27FC236}">
                <a16:creationId xmlns:a16="http://schemas.microsoft.com/office/drawing/2014/main" id="{F92D705D-F04A-6D4D-AF15-4604C1995E9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64964" name="灯片编号占位符 3">
            <a:extLst>
              <a:ext uri="{FF2B5EF4-FFF2-40B4-BE49-F238E27FC236}">
                <a16:creationId xmlns:a16="http://schemas.microsoft.com/office/drawing/2014/main" id="{868DFFEE-1D41-2D43-8C4F-FCEC6D761E8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5D675C5-8726-7343-BF7E-73153AC6AFBE}" type="slidenum">
              <a:rPr lang="zh-CN" altLang="en-US">
                <a:solidFill>
                  <a:srgbClr val="000000"/>
                </a:solidFill>
              </a:rPr>
              <a:pPr/>
              <a:t>74</a:t>
            </a:fld>
            <a:endParaRPr lang="zh-CN" altLang="en-US">
              <a:solidFill>
                <a:srgbClr val="000000"/>
              </a:solidFil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986" name="幻灯片图像占位符 1">
            <a:extLst>
              <a:ext uri="{FF2B5EF4-FFF2-40B4-BE49-F238E27FC236}">
                <a16:creationId xmlns:a16="http://schemas.microsoft.com/office/drawing/2014/main" id="{BF97529C-C214-0A45-A3EA-BED4689864A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5987" name="备注占位符 2">
            <a:extLst>
              <a:ext uri="{FF2B5EF4-FFF2-40B4-BE49-F238E27FC236}">
                <a16:creationId xmlns:a16="http://schemas.microsoft.com/office/drawing/2014/main" id="{273E531A-6644-A64D-B25F-0398F3EC85D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65988" name="灯片编号占位符 3">
            <a:extLst>
              <a:ext uri="{FF2B5EF4-FFF2-40B4-BE49-F238E27FC236}">
                <a16:creationId xmlns:a16="http://schemas.microsoft.com/office/drawing/2014/main" id="{24047B1B-F1BA-224D-A19B-206234B8306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C189E1D-8717-8549-811E-2F43BE393C1A}" type="slidenum">
              <a:rPr lang="zh-CN" altLang="en-US">
                <a:solidFill>
                  <a:srgbClr val="000000"/>
                </a:solidFill>
              </a:rPr>
              <a:pPr/>
              <a:t>75</a:t>
            </a:fld>
            <a:endParaRPr lang="zh-CN" altLang="en-US">
              <a:solidFill>
                <a:srgbClr val="000000"/>
              </a:solidFil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7010" name="幻灯片图像占位符 1">
            <a:extLst>
              <a:ext uri="{FF2B5EF4-FFF2-40B4-BE49-F238E27FC236}">
                <a16:creationId xmlns:a16="http://schemas.microsoft.com/office/drawing/2014/main" id="{DCD05C65-5E7B-B546-8F06-F28347B3271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7011" name="备注占位符 2">
            <a:extLst>
              <a:ext uri="{FF2B5EF4-FFF2-40B4-BE49-F238E27FC236}">
                <a16:creationId xmlns:a16="http://schemas.microsoft.com/office/drawing/2014/main" id="{5271F140-BF3F-0544-B3A1-3A834F5790D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67012" name="灯片编号占位符 3">
            <a:extLst>
              <a:ext uri="{FF2B5EF4-FFF2-40B4-BE49-F238E27FC236}">
                <a16:creationId xmlns:a16="http://schemas.microsoft.com/office/drawing/2014/main" id="{7FD0B245-2065-B94A-ADCC-C7D48A82970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865040C-C5AA-C845-A771-3E897EDC5F26}" type="slidenum">
              <a:rPr lang="zh-CN" altLang="en-US">
                <a:solidFill>
                  <a:srgbClr val="000000"/>
                </a:solidFill>
              </a:rPr>
              <a:pPr/>
              <a:t>76</a:t>
            </a:fld>
            <a:endParaRPr lang="zh-CN" altLang="en-US">
              <a:solidFill>
                <a:srgbClr val="000000"/>
              </a:solidFill>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8034" name="幻灯片图像占位符 1">
            <a:extLst>
              <a:ext uri="{FF2B5EF4-FFF2-40B4-BE49-F238E27FC236}">
                <a16:creationId xmlns:a16="http://schemas.microsoft.com/office/drawing/2014/main" id="{46E0D8B9-E8A8-EE4B-9A8A-A10812C5C42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8035" name="备注占位符 2">
            <a:extLst>
              <a:ext uri="{FF2B5EF4-FFF2-40B4-BE49-F238E27FC236}">
                <a16:creationId xmlns:a16="http://schemas.microsoft.com/office/drawing/2014/main" id="{384AF9BB-E5C8-8346-8224-743745430F2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68036" name="灯片编号占位符 3">
            <a:extLst>
              <a:ext uri="{FF2B5EF4-FFF2-40B4-BE49-F238E27FC236}">
                <a16:creationId xmlns:a16="http://schemas.microsoft.com/office/drawing/2014/main" id="{2A5BEF8D-0135-5A4B-AABC-4F4D8D1877F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59B0AAF-AB48-314E-88EC-9CB158FEC1DD}" type="slidenum">
              <a:rPr lang="zh-CN" altLang="en-US">
                <a:solidFill>
                  <a:srgbClr val="000000"/>
                </a:solidFill>
              </a:rPr>
              <a:pPr/>
              <a:t>77</a:t>
            </a:fld>
            <a:endParaRPr lang="zh-CN" altLang="en-US">
              <a:solidFill>
                <a:srgbClr val="000000"/>
              </a:solidFill>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9058" name="幻灯片图像占位符 1">
            <a:extLst>
              <a:ext uri="{FF2B5EF4-FFF2-40B4-BE49-F238E27FC236}">
                <a16:creationId xmlns:a16="http://schemas.microsoft.com/office/drawing/2014/main" id="{85C7D968-754E-514B-A595-D15DBECE824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9059" name="备注占位符 2">
            <a:extLst>
              <a:ext uri="{FF2B5EF4-FFF2-40B4-BE49-F238E27FC236}">
                <a16:creationId xmlns:a16="http://schemas.microsoft.com/office/drawing/2014/main" id="{BDEDC6C4-E17B-1348-9FE8-8B95ED6C960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a:t>图</a:t>
            </a:r>
            <a:r>
              <a:rPr lang="en-US" altLang="zh-CN"/>
              <a:t>1.11</a:t>
            </a:r>
            <a:r>
              <a:rPr lang="zh-CN" altLang="zh-CN"/>
              <a:t>描述了极限编程的整体开发过程。首先，项目组针对客户代表提出的“用户故事”（用户故事类似于用例，但比用例更简单，通常仅描述功能需求）进行讨论，提出隐喻，在此项活动中可能需要对体系结构进行“试探”（所谓试探就是提出相关技术难点的试探性解决方案）。然后，项目组在隐喻和用户故事的基础上，根据客户设定的优先级制订交付计划（为了制订出切实可行的交付计划，可能需要对某些技术难点进行试探）。接下来开始多个迭代过程（通常每个迭代历时</a:t>
            </a:r>
            <a:r>
              <a:rPr lang="en-US" altLang="zh-CN"/>
              <a:t>1~3</a:t>
            </a:r>
            <a:r>
              <a:rPr lang="zh-CN" altLang="zh-CN"/>
              <a:t>周），在迭代期内产生的新用户故事不在本次迭代内解决，以保证本次开发过程不受干扰。开发出的新版本软件通过验收测试之后交付用户使用。</a:t>
            </a:r>
          </a:p>
          <a:p>
            <a:endParaRPr lang="zh-CN" altLang="en-US"/>
          </a:p>
        </p:txBody>
      </p:sp>
      <p:sp>
        <p:nvSpPr>
          <p:cNvPr id="1069060" name="灯片编号占位符 3">
            <a:extLst>
              <a:ext uri="{FF2B5EF4-FFF2-40B4-BE49-F238E27FC236}">
                <a16:creationId xmlns:a16="http://schemas.microsoft.com/office/drawing/2014/main" id="{D9F0C89D-5DD4-EB45-BEB1-976FE7CCD5B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C7F9B4-F760-5B48-923A-8F37FBECDF8C}" type="slidenum">
              <a:rPr lang="zh-CN" altLang="en-US">
                <a:solidFill>
                  <a:srgbClr val="000000"/>
                </a:solidFill>
              </a:rPr>
              <a:pPr/>
              <a:t>78</a:t>
            </a:fld>
            <a:endParaRPr lang="zh-CN" altLang="en-US">
              <a:solidFill>
                <a:srgbClr val="000000"/>
              </a:solidFill>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0082" name="幻灯片图像占位符 1">
            <a:extLst>
              <a:ext uri="{FF2B5EF4-FFF2-40B4-BE49-F238E27FC236}">
                <a16:creationId xmlns:a16="http://schemas.microsoft.com/office/drawing/2014/main" id="{72CAA234-1309-2644-BFC3-4F7523AC7AC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0083" name="备注占位符 2">
            <a:extLst>
              <a:ext uri="{FF2B5EF4-FFF2-40B4-BE49-F238E27FC236}">
                <a16:creationId xmlns:a16="http://schemas.microsoft.com/office/drawing/2014/main" id="{EC894AB3-BBD3-B94D-8441-3B861D33663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70084" name="灯片编号占位符 3">
            <a:extLst>
              <a:ext uri="{FF2B5EF4-FFF2-40B4-BE49-F238E27FC236}">
                <a16:creationId xmlns:a16="http://schemas.microsoft.com/office/drawing/2014/main" id="{04A13F10-7129-5A4F-A92C-0C64BF981E4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32E7CB5-6B7F-E742-938E-007731AEF2BB}" type="slidenum">
              <a:rPr lang="zh-CN" altLang="en-US">
                <a:solidFill>
                  <a:srgbClr val="000000"/>
                </a:solidFill>
              </a:rPr>
              <a:pPr/>
              <a:t>79</a:t>
            </a:fld>
            <a:endParaRPr lang="zh-CN" altLang="en-US">
              <a:solidFill>
                <a:srgbClr val="000000"/>
              </a:solidFill>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1106" name="幻灯片图像占位符 1">
            <a:extLst>
              <a:ext uri="{FF2B5EF4-FFF2-40B4-BE49-F238E27FC236}">
                <a16:creationId xmlns:a16="http://schemas.microsoft.com/office/drawing/2014/main" id="{DAB6EDF9-E08D-0548-9961-2DA2712CB00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1107" name="备注占位符 2">
            <a:extLst>
              <a:ext uri="{FF2B5EF4-FFF2-40B4-BE49-F238E27FC236}">
                <a16:creationId xmlns:a16="http://schemas.microsoft.com/office/drawing/2014/main" id="{AA637B16-50DB-904A-A0E7-4029C9FC81B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71108" name="灯片编号占位符 3">
            <a:extLst>
              <a:ext uri="{FF2B5EF4-FFF2-40B4-BE49-F238E27FC236}">
                <a16:creationId xmlns:a16="http://schemas.microsoft.com/office/drawing/2014/main" id="{3D99F1E3-A39D-7C4C-B9AF-90CB6675B02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57023F9-5069-144A-BE09-A35DB876D203}" type="slidenum">
              <a:rPr lang="zh-CN" altLang="en-US">
                <a:solidFill>
                  <a:srgbClr val="000000"/>
                </a:solidFill>
              </a:rPr>
              <a:pPr/>
              <a:t>80</a:t>
            </a:fld>
            <a:endParaRPr lang="zh-CN" altLang="en-US">
              <a:solidFill>
                <a:srgbClr val="000000"/>
              </a:solidFill>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2130" name="幻灯片图像占位符 1">
            <a:extLst>
              <a:ext uri="{FF2B5EF4-FFF2-40B4-BE49-F238E27FC236}">
                <a16:creationId xmlns:a16="http://schemas.microsoft.com/office/drawing/2014/main" id="{2858F5C3-1DF7-C24F-AC1F-81C06814553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2131" name="备注占位符 2">
            <a:extLst>
              <a:ext uri="{FF2B5EF4-FFF2-40B4-BE49-F238E27FC236}">
                <a16:creationId xmlns:a16="http://schemas.microsoft.com/office/drawing/2014/main" id="{4E874430-A5AA-FA4E-8B9F-151B2E489B3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72132" name="灯片编号占位符 3">
            <a:extLst>
              <a:ext uri="{FF2B5EF4-FFF2-40B4-BE49-F238E27FC236}">
                <a16:creationId xmlns:a16="http://schemas.microsoft.com/office/drawing/2014/main" id="{71CBD8C8-44A0-5D4B-9AB9-C972BB627C8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E1072C3-AA79-A648-8654-0D6A68E555DE}" type="slidenum">
              <a:rPr lang="zh-CN" altLang="en-US">
                <a:solidFill>
                  <a:srgbClr val="000000"/>
                </a:solidFill>
              </a:rPr>
              <a:pPr/>
              <a:t>81</a:t>
            </a:fld>
            <a:endParaRPr lang="zh-CN" altLang="en-US">
              <a:solidFill>
                <a:srgbClr val="000000"/>
              </a:solidFill>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3154" name="幻灯片图像占位符 1">
            <a:extLst>
              <a:ext uri="{FF2B5EF4-FFF2-40B4-BE49-F238E27FC236}">
                <a16:creationId xmlns:a16="http://schemas.microsoft.com/office/drawing/2014/main" id="{34D305ED-8D3F-3242-BCA6-FC1005B4AE7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3155" name="备注占位符 2">
            <a:extLst>
              <a:ext uri="{FF2B5EF4-FFF2-40B4-BE49-F238E27FC236}">
                <a16:creationId xmlns:a16="http://schemas.microsoft.com/office/drawing/2014/main" id="{0D6B846B-4E22-5B44-ABE2-F1CC15C47D1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73156" name="灯片编号占位符 3">
            <a:extLst>
              <a:ext uri="{FF2B5EF4-FFF2-40B4-BE49-F238E27FC236}">
                <a16:creationId xmlns:a16="http://schemas.microsoft.com/office/drawing/2014/main" id="{7E43C4B6-6FFB-D543-B326-43A5367D5A5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37D6A85-F58A-9440-AAEB-CE6351DA9397}" type="slidenum">
              <a:rPr lang="zh-CN" altLang="en-US">
                <a:solidFill>
                  <a:srgbClr val="000000"/>
                </a:solidFill>
              </a:rPr>
              <a:pPr/>
              <a:t>82</a:t>
            </a:fld>
            <a:endParaRPr lang="zh-CN" altLang="en-US">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9666" name="幻灯片图像占位符 1">
            <a:extLst>
              <a:ext uri="{FF2B5EF4-FFF2-40B4-BE49-F238E27FC236}">
                <a16:creationId xmlns:a16="http://schemas.microsoft.com/office/drawing/2014/main" id="{921138B7-5EB0-8A4A-BE4A-C9C65F5D87B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9667" name="备注占位符 2">
            <a:extLst>
              <a:ext uri="{FF2B5EF4-FFF2-40B4-BE49-F238E27FC236}">
                <a16:creationId xmlns:a16="http://schemas.microsoft.com/office/drawing/2014/main" id="{F6A3A30E-1046-F543-B72F-1DF2D3A1518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09668" name="灯片编号占位符 3">
            <a:extLst>
              <a:ext uri="{FF2B5EF4-FFF2-40B4-BE49-F238E27FC236}">
                <a16:creationId xmlns:a16="http://schemas.microsoft.com/office/drawing/2014/main" id="{7502EF35-426A-1D4E-9699-367B372632B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DB74F15-503A-8942-9B89-BDAB668BA764}" type="slidenum">
              <a:rPr lang="zh-CN" altLang="en-US">
                <a:solidFill>
                  <a:srgbClr val="000000"/>
                </a:solidFill>
              </a:rPr>
              <a:pPr/>
              <a:t>10</a:t>
            </a:fld>
            <a:endParaRPr lang="zh-CN" altLang="en-US">
              <a:solidFill>
                <a:srgbClr val="000000"/>
              </a:solidFill>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4178" name="幻灯片图像占位符 1">
            <a:extLst>
              <a:ext uri="{FF2B5EF4-FFF2-40B4-BE49-F238E27FC236}">
                <a16:creationId xmlns:a16="http://schemas.microsoft.com/office/drawing/2014/main" id="{BF9EE836-05A9-BE40-B763-A00A09A6FCC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4179" name="备注占位符 2">
            <a:extLst>
              <a:ext uri="{FF2B5EF4-FFF2-40B4-BE49-F238E27FC236}">
                <a16:creationId xmlns:a16="http://schemas.microsoft.com/office/drawing/2014/main" id="{5754853D-741C-A546-A6E1-B10FBD58CB6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a:t>绘了生命周期的阶段及每个阶段的主要里程碑。</a:t>
            </a:r>
          </a:p>
          <a:p>
            <a:endParaRPr lang="zh-CN" altLang="en-US"/>
          </a:p>
        </p:txBody>
      </p:sp>
      <p:sp>
        <p:nvSpPr>
          <p:cNvPr id="1074180" name="灯片编号占位符 3">
            <a:extLst>
              <a:ext uri="{FF2B5EF4-FFF2-40B4-BE49-F238E27FC236}">
                <a16:creationId xmlns:a16="http://schemas.microsoft.com/office/drawing/2014/main" id="{2E742F6E-0245-F042-8514-A8630A9CC6E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0CFD526-43F2-B048-9715-F10C2B4F5279}" type="slidenum">
              <a:rPr lang="zh-CN" altLang="en-US">
                <a:solidFill>
                  <a:srgbClr val="000000"/>
                </a:solidFill>
              </a:rPr>
              <a:pPr/>
              <a:t>83</a:t>
            </a:fld>
            <a:endParaRPr lang="zh-CN" altLang="en-US">
              <a:solidFill>
                <a:srgbClr val="000000"/>
              </a:solidFill>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02" name="幻灯片图像占位符 1">
            <a:extLst>
              <a:ext uri="{FF2B5EF4-FFF2-40B4-BE49-F238E27FC236}">
                <a16:creationId xmlns:a16="http://schemas.microsoft.com/office/drawing/2014/main" id="{E686B6FB-5705-8D4B-81DE-ADE787F7A59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03" name="备注占位符 2">
            <a:extLst>
              <a:ext uri="{FF2B5EF4-FFF2-40B4-BE49-F238E27FC236}">
                <a16:creationId xmlns:a16="http://schemas.microsoft.com/office/drawing/2014/main" id="{8F2CEF29-DCE3-7043-85D7-8C637E1106A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75204" name="灯片编号占位符 3">
            <a:extLst>
              <a:ext uri="{FF2B5EF4-FFF2-40B4-BE49-F238E27FC236}">
                <a16:creationId xmlns:a16="http://schemas.microsoft.com/office/drawing/2014/main" id="{2B618DA3-2064-5C4F-9C0A-10AB8A8A320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E9EB929-177F-8A43-B213-508125334F62}" type="slidenum">
              <a:rPr lang="zh-CN" altLang="en-US">
                <a:solidFill>
                  <a:srgbClr val="000000"/>
                </a:solidFill>
              </a:rPr>
              <a:pPr/>
              <a:t>84</a:t>
            </a:fld>
            <a:endParaRPr lang="zh-CN" altLang="en-US">
              <a:solidFill>
                <a:srgbClr val="000000"/>
              </a:solidFill>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6226" name="幻灯片图像占位符 1">
            <a:extLst>
              <a:ext uri="{FF2B5EF4-FFF2-40B4-BE49-F238E27FC236}">
                <a16:creationId xmlns:a16="http://schemas.microsoft.com/office/drawing/2014/main" id="{EEE94534-560D-CE4D-B26C-E6E76FDD1DB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6227" name="备注占位符 2">
            <a:extLst>
              <a:ext uri="{FF2B5EF4-FFF2-40B4-BE49-F238E27FC236}">
                <a16:creationId xmlns:a16="http://schemas.microsoft.com/office/drawing/2014/main" id="{62ABF51A-9037-1B41-A3F9-FFB0DA266C4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76228" name="灯片编号占位符 3">
            <a:extLst>
              <a:ext uri="{FF2B5EF4-FFF2-40B4-BE49-F238E27FC236}">
                <a16:creationId xmlns:a16="http://schemas.microsoft.com/office/drawing/2014/main" id="{E94B68A8-BA20-2A4B-B5FD-EC924C70F39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C9164C1-53A1-B345-9932-DEB0ADE99765}" type="slidenum">
              <a:rPr lang="zh-CN" altLang="en-US">
                <a:solidFill>
                  <a:srgbClr val="000000"/>
                </a:solidFill>
              </a:rPr>
              <a:pPr/>
              <a:t>85</a:t>
            </a:fld>
            <a:endParaRPr lang="zh-CN" altLang="en-US">
              <a:solidFill>
                <a:srgbClr val="0000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0690" name="幻灯片图像占位符 1">
            <a:extLst>
              <a:ext uri="{FF2B5EF4-FFF2-40B4-BE49-F238E27FC236}">
                <a16:creationId xmlns:a16="http://schemas.microsoft.com/office/drawing/2014/main" id="{1F9FF19A-6B9B-5549-AD5A-8C10ACF3394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0691" name="备注占位符 2">
            <a:extLst>
              <a:ext uri="{FF2B5EF4-FFF2-40B4-BE49-F238E27FC236}">
                <a16:creationId xmlns:a16="http://schemas.microsoft.com/office/drawing/2014/main" id="{6EA415C7-0DAA-F34E-B0E4-40D82AEE061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总之，为了解决软件危机，既要有技术措施，方法和工具，又要有必要的组织管理措施 ，软件工程正是从管理和技术两方面研究如何更好地开发和维护计算机软件的一门新兴学科。</a:t>
            </a:r>
          </a:p>
        </p:txBody>
      </p:sp>
      <p:sp>
        <p:nvSpPr>
          <p:cNvPr id="1010692" name="灯片编号占位符 3">
            <a:extLst>
              <a:ext uri="{FF2B5EF4-FFF2-40B4-BE49-F238E27FC236}">
                <a16:creationId xmlns:a16="http://schemas.microsoft.com/office/drawing/2014/main" id="{9A094412-3535-F145-8F10-C27F5D8B7CA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C232623-6376-F149-B072-920D5D33F5A4}" type="slidenum">
              <a:rPr lang="zh-CN" altLang="en-US"/>
              <a:pPr/>
              <a:t>11</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1714" name="幻灯片图像占位符 1">
            <a:extLst>
              <a:ext uri="{FF2B5EF4-FFF2-40B4-BE49-F238E27FC236}">
                <a16:creationId xmlns:a16="http://schemas.microsoft.com/office/drawing/2014/main" id="{69C8DF27-D69C-FF4B-9943-6076A9EBCBB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1715" name="备注占位符 2">
            <a:extLst>
              <a:ext uri="{FF2B5EF4-FFF2-40B4-BE49-F238E27FC236}">
                <a16:creationId xmlns:a16="http://schemas.microsoft.com/office/drawing/2014/main" id="{79D3F94B-C5DA-E84D-81E5-C11606CABE5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1011716" name="灯片编号占位符 3">
            <a:extLst>
              <a:ext uri="{FF2B5EF4-FFF2-40B4-BE49-F238E27FC236}">
                <a16:creationId xmlns:a16="http://schemas.microsoft.com/office/drawing/2014/main" id="{189E914E-A575-E24D-86D5-4E02C117BEF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9E963A3-650A-5947-804E-A390D4C4E109}" type="slidenum">
              <a:rPr lang="zh-CN" altLang="en-US"/>
              <a:pPr/>
              <a:t>12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5">
            <a:extLst>
              <a:ext uri="{FF2B5EF4-FFF2-40B4-BE49-F238E27FC236}">
                <a16:creationId xmlns:a16="http://schemas.microsoft.com/office/drawing/2014/main" id="{598B9394-FF12-0348-9CDC-76C9D3E4972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5" name="3 Marcador de fecha">
            <a:extLst>
              <a:ext uri="{FF2B5EF4-FFF2-40B4-BE49-F238E27FC236}">
                <a16:creationId xmlns:a16="http://schemas.microsoft.com/office/drawing/2014/main" id="{E0C329E3-B9BA-644D-B5A6-83DC4897BD7C}"/>
              </a:ext>
            </a:extLst>
          </p:cNvPr>
          <p:cNvSpPr>
            <a:spLocks noGrp="1"/>
          </p:cNvSpPr>
          <p:nvPr>
            <p:ph type="dt" sz="half" idx="10"/>
          </p:nvPr>
        </p:nvSpPr>
        <p:spPr/>
        <p:txBody>
          <a:bodyPr/>
          <a:lstStyle>
            <a:lvl1pPr>
              <a:defRPr/>
            </a:lvl1pPr>
          </a:lstStyle>
          <a:p>
            <a:pPr>
              <a:defRPr/>
            </a:pPr>
            <a:fld id="{76B784F1-64B9-0448-B6CE-2B52AD548E99}" type="datetime1">
              <a:rPr lang="es-ES" altLang="zh-CN"/>
              <a:pPr>
                <a:defRPr/>
              </a:pPr>
              <a:t>1/3/25</a:t>
            </a:fld>
            <a:endParaRPr lang="es-ES" altLang="zh-CN"/>
          </a:p>
        </p:txBody>
      </p:sp>
      <p:sp>
        <p:nvSpPr>
          <p:cNvPr id="6" name="4 Marcador de pie de página">
            <a:extLst>
              <a:ext uri="{FF2B5EF4-FFF2-40B4-BE49-F238E27FC236}">
                <a16:creationId xmlns:a16="http://schemas.microsoft.com/office/drawing/2014/main" id="{F9FC47D3-E726-D044-89B6-A79110E4F72E}"/>
              </a:ext>
            </a:extLst>
          </p:cNvPr>
          <p:cNvSpPr>
            <a:spLocks noGrp="1"/>
          </p:cNvSpPr>
          <p:nvPr>
            <p:ph type="ftr" sz="quarter" idx="11"/>
          </p:nvPr>
        </p:nvSpPr>
        <p:spPr/>
        <p:txBody>
          <a:bodyPr/>
          <a:lstStyle>
            <a:lvl1pPr>
              <a:defRPr/>
            </a:lvl1pPr>
          </a:lstStyle>
          <a:p>
            <a:pPr>
              <a:defRPr/>
            </a:pPr>
            <a:endParaRPr lang="es-ES" altLang="zh-CN"/>
          </a:p>
        </p:txBody>
      </p:sp>
      <p:sp>
        <p:nvSpPr>
          <p:cNvPr id="7" name="5 Marcador de número de diapositiva">
            <a:extLst>
              <a:ext uri="{FF2B5EF4-FFF2-40B4-BE49-F238E27FC236}">
                <a16:creationId xmlns:a16="http://schemas.microsoft.com/office/drawing/2014/main" id="{C9EA23AB-633D-4545-A164-CC4BEEA105CF}"/>
              </a:ext>
            </a:extLst>
          </p:cNvPr>
          <p:cNvSpPr>
            <a:spLocks noGrp="1"/>
          </p:cNvSpPr>
          <p:nvPr>
            <p:ph type="sldNum" sz="quarter" idx="12"/>
          </p:nvPr>
        </p:nvSpPr>
        <p:spPr/>
        <p:txBody>
          <a:bodyPr/>
          <a:lstStyle>
            <a:lvl1pPr>
              <a:defRPr/>
            </a:lvl1pPr>
          </a:lstStyle>
          <a:p>
            <a:fld id="{D1AEC9A9-E451-F044-B76A-EA3866667989}" type="slidenum">
              <a:rPr lang="es-ES" altLang="zh-CN"/>
              <a:pPr/>
              <a:t>‹#›</a:t>
            </a:fld>
            <a:endParaRPr lang="es-ES" altLang="zh-CN"/>
          </a:p>
        </p:txBody>
      </p:sp>
    </p:spTree>
    <p:extLst>
      <p:ext uri="{BB962C8B-B14F-4D97-AF65-F5344CB8AC3E}">
        <p14:creationId xmlns:p14="http://schemas.microsoft.com/office/powerpoint/2010/main" val="234665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 name="46 Recortar rectángulo de esquina del mismo lado">
            <a:extLst>
              <a:ext uri="{FF2B5EF4-FFF2-40B4-BE49-F238E27FC236}">
                <a16:creationId xmlns:a16="http://schemas.microsoft.com/office/drawing/2014/main" id="{FC329C5C-833A-0641-952B-5EA63C6105C8}"/>
              </a:ext>
            </a:extLst>
          </p:cNvPr>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5" name="5 Marcador de número de diapositiva">
            <a:extLst>
              <a:ext uri="{FF2B5EF4-FFF2-40B4-BE49-F238E27FC236}">
                <a16:creationId xmlns:a16="http://schemas.microsoft.com/office/drawing/2014/main" id="{5FD64D63-890B-914D-8C57-6C8AC3278E90}"/>
              </a:ext>
            </a:extLst>
          </p:cNvPr>
          <p:cNvSpPr txBox="1">
            <a:spLocks/>
          </p:cNvSpPr>
          <p:nvPr userDrawn="1"/>
        </p:nvSpPr>
        <p:spPr>
          <a:xfrm>
            <a:off x="8204200" y="68263"/>
            <a:ext cx="576263" cy="365125"/>
          </a:xfrm>
          <a:prstGeom prst="rect">
            <a:avLst/>
          </a:prstGeom>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A09B530C-B031-F541-B814-DF88BA074F82}" type="slidenum">
              <a:rPr lang="es-ES" altLang="zh-CN" sz="2000" b="1">
                <a:solidFill>
                  <a:schemeClr val="bg1"/>
                </a:solidFill>
                <a:latin typeface="Calibri" panose="020F0502020204030204" pitchFamily="34" charset="0"/>
              </a:rPr>
              <a:pPr algn="r" eaLnBrk="1" hangingPunct="1"/>
              <a:t>‹#›</a:t>
            </a:fld>
            <a:endParaRPr lang="es-ES" altLang="zh-CN" sz="2000" b="1">
              <a:solidFill>
                <a:schemeClr val="bg1"/>
              </a:solidFill>
              <a:latin typeface="Calibri" panose="020F0502020204030204" pitchFamily="34" charset="0"/>
            </a:endParaRPr>
          </a:p>
        </p:txBody>
      </p:sp>
      <p:pic>
        <p:nvPicPr>
          <p:cNvPr id="6" name="Imagen 5">
            <a:extLst>
              <a:ext uri="{FF2B5EF4-FFF2-40B4-BE49-F238E27FC236}">
                <a16:creationId xmlns:a16="http://schemas.microsoft.com/office/drawing/2014/main" id="{74E1C069-E476-CC47-B16B-BB8FFBB9CB0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3 Marcador de fecha">
            <a:extLst>
              <a:ext uri="{FF2B5EF4-FFF2-40B4-BE49-F238E27FC236}">
                <a16:creationId xmlns:a16="http://schemas.microsoft.com/office/drawing/2014/main" id="{22981BD4-064C-6147-95C7-EA324B5725CF}"/>
              </a:ext>
            </a:extLst>
          </p:cNvPr>
          <p:cNvSpPr>
            <a:spLocks noGrp="1"/>
          </p:cNvSpPr>
          <p:nvPr>
            <p:ph type="dt" sz="half" idx="10"/>
          </p:nvPr>
        </p:nvSpPr>
        <p:spPr/>
        <p:txBody>
          <a:bodyPr/>
          <a:lstStyle>
            <a:lvl1pPr>
              <a:defRPr/>
            </a:lvl1pPr>
          </a:lstStyle>
          <a:p>
            <a:pPr>
              <a:defRPr/>
            </a:pPr>
            <a:fld id="{8129F2CA-B1B0-2C49-A902-BCCE3A793947}" type="datetime1">
              <a:rPr lang="es-ES" altLang="zh-CN"/>
              <a:pPr>
                <a:defRPr/>
              </a:pPr>
              <a:t>1/3/25</a:t>
            </a:fld>
            <a:endParaRPr lang="es-ES" altLang="zh-CN" dirty="0"/>
          </a:p>
        </p:txBody>
      </p:sp>
      <p:sp>
        <p:nvSpPr>
          <p:cNvPr id="8" name="4 Marcador de pie de página">
            <a:extLst>
              <a:ext uri="{FF2B5EF4-FFF2-40B4-BE49-F238E27FC236}">
                <a16:creationId xmlns:a16="http://schemas.microsoft.com/office/drawing/2014/main" id="{44A9B5DB-E9C3-A34D-9A89-BA6D5C9B3FCA}"/>
              </a:ext>
            </a:extLst>
          </p:cNvPr>
          <p:cNvSpPr>
            <a:spLocks noGrp="1"/>
          </p:cNvSpPr>
          <p:nvPr>
            <p:ph type="ftr" sz="quarter" idx="11"/>
          </p:nvPr>
        </p:nvSpPr>
        <p:spPr/>
        <p:txBody>
          <a:bodyPr/>
          <a:lstStyle>
            <a:lvl1pPr>
              <a:defRPr/>
            </a:lvl1pPr>
          </a:lstStyle>
          <a:p>
            <a:pPr>
              <a:defRPr/>
            </a:pPr>
            <a:endParaRPr lang="es-ES" altLang="zh-CN"/>
          </a:p>
        </p:txBody>
      </p:sp>
    </p:spTree>
    <p:extLst>
      <p:ext uri="{BB962C8B-B14F-4D97-AF65-F5344CB8AC3E}">
        <p14:creationId xmlns:p14="http://schemas.microsoft.com/office/powerpoint/2010/main" val="3437458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2">
    <p:spTree>
      <p:nvGrpSpPr>
        <p:cNvPr id="1" name=""/>
        <p:cNvGrpSpPr/>
        <p:nvPr/>
      </p:nvGrpSpPr>
      <p:grpSpPr>
        <a:xfrm>
          <a:off x="0" y="0"/>
          <a:ext cx="0" cy="0"/>
          <a:chOff x="0" y="0"/>
          <a:chExt cx="0" cy="0"/>
        </a:xfrm>
      </p:grpSpPr>
      <p:sp>
        <p:nvSpPr>
          <p:cNvPr id="2" name="46 Recortar rectángulo de esquina del mismo lado">
            <a:extLst>
              <a:ext uri="{FF2B5EF4-FFF2-40B4-BE49-F238E27FC236}">
                <a16:creationId xmlns:a16="http://schemas.microsoft.com/office/drawing/2014/main" id="{162E15A6-DBEA-1444-AAEA-1F550AE1B8CE}"/>
              </a:ext>
            </a:extLst>
          </p:cNvPr>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3" name="5 Marcador de número de diapositiva">
            <a:extLst>
              <a:ext uri="{FF2B5EF4-FFF2-40B4-BE49-F238E27FC236}">
                <a16:creationId xmlns:a16="http://schemas.microsoft.com/office/drawing/2014/main" id="{943D538A-B2F7-494D-A818-21C3D30FFC3B}"/>
              </a:ext>
            </a:extLst>
          </p:cNvPr>
          <p:cNvSpPr txBox="1">
            <a:spLocks/>
          </p:cNvSpPr>
          <p:nvPr userDrawn="1"/>
        </p:nvSpPr>
        <p:spPr>
          <a:xfrm>
            <a:off x="8204200" y="66675"/>
            <a:ext cx="576263" cy="365125"/>
          </a:xfrm>
          <a:prstGeom prst="rect">
            <a:avLst/>
          </a:prstGeom>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30823E6E-1DF0-1F4F-B187-445E0B4AE3D0}" type="slidenum">
              <a:rPr lang="es-ES" altLang="zh-CN" sz="2000" b="1">
                <a:solidFill>
                  <a:schemeClr val="bg1"/>
                </a:solidFill>
                <a:latin typeface="Calibri" panose="020F0502020204030204" pitchFamily="34" charset="0"/>
              </a:rPr>
              <a:pPr algn="r" eaLnBrk="1" hangingPunct="1"/>
              <a:t>‹#›</a:t>
            </a:fld>
            <a:endParaRPr lang="es-ES" altLang="zh-CN" sz="2000" b="1">
              <a:solidFill>
                <a:schemeClr val="bg1"/>
              </a:solidFill>
              <a:latin typeface="Calibri" panose="020F0502020204030204" pitchFamily="34" charset="0"/>
            </a:endParaRPr>
          </a:p>
        </p:txBody>
      </p:sp>
      <p:pic>
        <p:nvPicPr>
          <p:cNvPr id="4" name="Imagen 5">
            <a:extLst>
              <a:ext uri="{FF2B5EF4-FFF2-40B4-BE49-F238E27FC236}">
                <a16:creationId xmlns:a16="http://schemas.microsoft.com/office/drawing/2014/main" id="{9DFACD9C-3161-BC4D-A317-0B7DBF5A1B8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1 Título">
            <a:extLst>
              <a:ext uri="{FF2B5EF4-FFF2-40B4-BE49-F238E27FC236}">
                <a16:creationId xmlns:a16="http://schemas.microsoft.com/office/drawing/2014/main" id="{B13BAFCA-8AD8-B24E-942B-AA693423D969}"/>
              </a:ext>
            </a:extLst>
          </p:cNvPr>
          <p:cNvSpPr txBox="1">
            <a:spLocks/>
          </p:cNvSpPr>
          <p:nvPr userDrawn="1"/>
        </p:nvSpPr>
        <p:spPr bwMode="auto">
          <a:xfrm>
            <a:off x="0" y="6261100"/>
            <a:ext cx="25558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1</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r>
              <a:rPr lang="zh-CN" altLang="en-US" sz="2400">
                <a:solidFill>
                  <a:srgbClr val="D9D9D9"/>
                </a:solidFill>
                <a:latin typeface="宋体" panose="02010600030101010101" pitchFamily="2" charset="-122"/>
              </a:rPr>
              <a:t>软件工程学概述</a:t>
            </a:r>
          </a:p>
        </p:txBody>
      </p:sp>
      <p:sp>
        <p:nvSpPr>
          <p:cNvPr id="6" name="4 Marcador de pie de página">
            <a:extLst>
              <a:ext uri="{FF2B5EF4-FFF2-40B4-BE49-F238E27FC236}">
                <a16:creationId xmlns:a16="http://schemas.microsoft.com/office/drawing/2014/main" id="{933EB05E-7D56-7F4B-BA3B-577B3182DB57}"/>
              </a:ext>
            </a:extLst>
          </p:cNvPr>
          <p:cNvSpPr>
            <a:spLocks noGrp="1"/>
          </p:cNvSpPr>
          <p:nvPr>
            <p:ph type="ftr" sz="quarter" idx="10"/>
          </p:nvPr>
        </p:nvSpPr>
        <p:spPr/>
        <p:txBody>
          <a:bodyPr/>
          <a:lstStyle>
            <a:lvl1pPr>
              <a:defRPr/>
            </a:lvl1pPr>
          </a:lstStyle>
          <a:p>
            <a:pPr>
              <a:defRPr/>
            </a:pPr>
            <a:endParaRPr lang="es-ES" altLang="zh-CN"/>
          </a:p>
        </p:txBody>
      </p:sp>
    </p:spTree>
    <p:extLst>
      <p:ext uri="{BB962C8B-B14F-4D97-AF65-F5344CB8AC3E}">
        <p14:creationId xmlns:p14="http://schemas.microsoft.com/office/powerpoint/2010/main" val="32665335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5"/>
          <a:srcRect/>
          <a:stretch>
            <a:fillRect/>
          </a:stretch>
        </a:blipFill>
        <a:effectLst/>
      </p:bgPr>
    </p:bg>
    <p:spTree>
      <p:nvGrpSpPr>
        <p:cNvPr id="1" name=""/>
        <p:cNvGrpSpPr/>
        <p:nvPr/>
      </p:nvGrpSpPr>
      <p:grpSpPr>
        <a:xfrm>
          <a:off x="0" y="0"/>
          <a:ext cx="0" cy="0"/>
          <a:chOff x="0" y="0"/>
          <a:chExt cx="0" cy="0"/>
        </a:xfrm>
      </p:grpSpPr>
      <p:sp>
        <p:nvSpPr>
          <p:cNvPr id="1026" name="1 Marcador de título">
            <a:extLst>
              <a:ext uri="{FF2B5EF4-FFF2-40B4-BE49-F238E27FC236}">
                <a16:creationId xmlns:a16="http://schemas.microsoft.com/office/drawing/2014/main" id="{14B5FDE1-317F-8243-BDEB-A053B9669FD1}"/>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zh-CN"/>
              <a:t>Haga clic para modificar el estilo de título del patrón</a:t>
            </a:r>
          </a:p>
        </p:txBody>
      </p:sp>
      <p:sp>
        <p:nvSpPr>
          <p:cNvPr id="1027" name="2 Marcador de texto">
            <a:extLst>
              <a:ext uri="{FF2B5EF4-FFF2-40B4-BE49-F238E27FC236}">
                <a16:creationId xmlns:a16="http://schemas.microsoft.com/office/drawing/2014/main" id="{78AC29D7-CAE5-5645-816B-40A6050A2AEF}"/>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zh-CN"/>
              <a:t>Haga clic para modificar el estilo de texto del patrón</a:t>
            </a:r>
          </a:p>
          <a:p>
            <a:pPr lvl="1"/>
            <a:r>
              <a:rPr lang="es-ES" altLang="zh-CN"/>
              <a:t>Segundo nivel</a:t>
            </a:r>
          </a:p>
          <a:p>
            <a:pPr lvl="2"/>
            <a:r>
              <a:rPr lang="es-ES" altLang="zh-CN"/>
              <a:t>Tercer nivel</a:t>
            </a:r>
          </a:p>
          <a:p>
            <a:pPr lvl="3"/>
            <a:r>
              <a:rPr lang="es-ES" altLang="zh-CN"/>
              <a:t>Cuarto nivel</a:t>
            </a:r>
          </a:p>
          <a:p>
            <a:pPr lvl="4"/>
            <a:r>
              <a:rPr lang="es-ES" altLang="zh-CN"/>
              <a:t>Quinto nivel</a:t>
            </a:r>
          </a:p>
        </p:txBody>
      </p:sp>
      <p:sp>
        <p:nvSpPr>
          <p:cNvPr id="4" name="3 Marcador de fecha">
            <a:extLst>
              <a:ext uri="{FF2B5EF4-FFF2-40B4-BE49-F238E27FC236}">
                <a16:creationId xmlns:a16="http://schemas.microsoft.com/office/drawing/2014/main" id="{A0A020DA-7FF1-6645-9D75-F284F12819E2}"/>
              </a:ext>
            </a:extLst>
          </p:cNvPr>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34" charset="0"/>
                <a:ea typeface="宋体" charset="-122"/>
              </a:defRPr>
            </a:lvl1pPr>
          </a:lstStyle>
          <a:p>
            <a:pPr>
              <a:defRPr/>
            </a:pPr>
            <a:fld id="{F828B64D-4848-8142-82E3-31175AB0A7DC}" type="datetime1">
              <a:rPr lang="es-ES" altLang="zh-CN"/>
              <a:pPr>
                <a:defRPr/>
              </a:pPr>
              <a:t>1/3/25</a:t>
            </a:fld>
            <a:endParaRPr lang="es-ES" altLang="zh-CN" dirty="0"/>
          </a:p>
        </p:txBody>
      </p:sp>
      <p:sp>
        <p:nvSpPr>
          <p:cNvPr id="5" name="4 Marcador de pie de página">
            <a:extLst>
              <a:ext uri="{FF2B5EF4-FFF2-40B4-BE49-F238E27FC236}">
                <a16:creationId xmlns:a16="http://schemas.microsoft.com/office/drawing/2014/main" id="{D5ACDA37-C277-0F46-9C53-9E1D8A9720E2}"/>
              </a:ext>
            </a:extLst>
          </p:cNvPr>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itchFamily="34" charset="0"/>
                <a:ea typeface="宋体" charset="-122"/>
              </a:defRPr>
            </a:lvl1pPr>
          </a:lstStyle>
          <a:p>
            <a:pPr>
              <a:defRPr/>
            </a:pPr>
            <a:endParaRPr lang="es-ES" altLang="zh-CN"/>
          </a:p>
        </p:txBody>
      </p:sp>
      <p:sp>
        <p:nvSpPr>
          <p:cNvPr id="6" name="5 Marcador de número de diapositiva">
            <a:extLst>
              <a:ext uri="{FF2B5EF4-FFF2-40B4-BE49-F238E27FC236}">
                <a16:creationId xmlns:a16="http://schemas.microsoft.com/office/drawing/2014/main" id="{27916D36-40D2-414E-B998-AC0FAE201141}"/>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fld id="{AA368379-B3B5-684C-B803-9CB3FD691F0B}" type="slidenum">
              <a:rPr lang="es-ES" altLang="zh-CN"/>
              <a:pPr/>
              <a:t>‹#›</a:t>
            </a:fld>
            <a:endParaRPr lang="es-ES" altLang="zh-CN"/>
          </a:p>
        </p:txBody>
      </p:sp>
      <p:pic>
        <p:nvPicPr>
          <p:cNvPr id="1031" name="Imagen 5">
            <a:extLst>
              <a:ext uri="{FF2B5EF4-FFF2-40B4-BE49-F238E27FC236}">
                <a16:creationId xmlns:a16="http://schemas.microsoft.com/office/drawing/2014/main" id="{FF31F8E6-2300-1F41-98FD-17CD7691847A}"/>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Imagen 5">
            <a:extLst>
              <a:ext uri="{FF2B5EF4-FFF2-40B4-BE49-F238E27FC236}">
                <a16:creationId xmlns:a16="http://schemas.microsoft.com/office/drawing/2014/main" id="{2A356126-5EB1-EA4E-82E7-474775007BB9}"/>
              </a:ext>
            </a:extLst>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42.xml"/><Relationship Id="rId1" Type="http://schemas.openxmlformats.org/officeDocument/2006/relationships/slideLayout" Target="../slideLayouts/slideLayout3.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45.xml"/><Relationship Id="rId1" Type="http://schemas.openxmlformats.org/officeDocument/2006/relationships/slideLayout" Target="../slideLayouts/slideLayout3.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52.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46.xml"/><Relationship Id="rId1" Type="http://schemas.openxmlformats.org/officeDocument/2006/relationships/slideLayout" Target="../slideLayouts/slideLayout3.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5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60.xml"/><Relationship Id="rId1" Type="http://schemas.openxmlformats.org/officeDocument/2006/relationships/slideLayout" Target="../slideLayouts/slideLayout3.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63.xml"/><Relationship Id="rId1" Type="http://schemas.openxmlformats.org/officeDocument/2006/relationships/slideLayout" Target="../slideLayouts/slideLayout3.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2 Subtítulo">
            <a:extLst>
              <a:ext uri="{FF2B5EF4-FFF2-40B4-BE49-F238E27FC236}">
                <a16:creationId xmlns:a16="http://schemas.microsoft.com/office/drawing/2014/main" id="{8A44CBF3-E708-4544-BD02-5E21372856F1}"/>
              </a:ext>
            </a:extLst>
          </p:cNvPr>
          <p:cNvSpPr>
            <a:spLocks noGrp="1"/>
          </p:cNvSpPr>
          <p:nvPr>
            <p:ph type="subTitle" idx="1"/>
          </p:nvPr>
        </p:nvSpPr>
        <p:spPr>
          <a:xfrm>
            <a:off x="1187450" y="1916113"/>
            <a:ext cx="7488238" cy="792162"/>
          </a:xfrm>
        </p:spPr>
        <p:txBody>
          <a:bodyPr/>
          <a:lstStyle/>
          <a:p>
            <a:pPr eaLnBrk="1" hangingPunct="1"/>
            <a:r>
              <a:rPr lang="zh-CN" altLang="en-US" sz="5400" b="1">
                <a:solidFill>
                  <a:schemeClr val="tx1"/>
                </a:solidFill>
                <a:latin typeface="宋体" panose="02010600030101010101" pitchFamily="2" charset="-122"/>
              </a:rPr>
              <a:t>软件工程导论（第</a:t>
            </a:r>
            <a:r>
              <a:rPr lang="en-US" altLang="zh-CN" sz="5400" b="1">
                <a:solidFill>
                  <a:schemeClr val="tx1"/>
                </a:solidFill>
                <a:latin typeface="宋体" panose="02010600030101010101" pitchFamily="2" charset="-122"/>
              </a:rPr>
              <a:t>6</a:t>
            </a:r>
            <a:r>
              <a:rPr lang="zh-CN" altLang="en-US" sz="5400" b="1">
                <a:solidFill>
                  <a:schemeClr val="tx1"/>
                </a:solidFill>
                <a:latin typeface="宋体" panose="02010600030101010101" pitchFamily="2" charset="-122"/>
              </a:rPr>
              <a:t>版）</a:t>
            </a:r>
            <a:endParaRPr lang="es-ES" altLang="zh-CN" sz="5400">
              <a:solidFill>
                <a:schemeClr val="tx1"/>
              </a:solidFill>
              <a:latin typeface="宋体" panose="02010600030101010101" pitchFamily="2" charset="-122"/>
            </a:endParaRPr>
          </a:p>
        </p:txBody>
      </p:sp>
      <p:sp>
        <p:nvSpPr>
          <p:cNvPr id="10243" name="5 CuadroTexto">
            <a:extLst>
              <a:ext uri="{FF2B5EF4-FFF2-40B4-BE49-F238E27FC236}">
                <a16:creationId xmlns:a16="http://schemas.microsoft.com/office/drawing/2014/main" id="{A5A05E98-8F3E-1946-88B9-20C69F856AC6}"/>
              </a:ext>
            </a:extLst>
          </p:cNvPr>
          <p:cNvSpPr txBox="1">
            <a:spLocks noChangeArrowheads="1"/>
          </p:cNvSpPr>
          <p:nvPr/>
        </p:nvSpPr>
        <p:spPr bwMode="auto">
          <a:xfrm>
            <a:off x="1979613" y="3629025"/>
            <a:ext cx="56165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4000" b="1">
                <a:solidFill>
                  <a:srgbClr val="000000"/>
                </a:solidFill>
                <a:latin typeface="宋体" panose="02010600030101010101" pitchFamily="2" charset="-122"/>
              </a:rPr>
              <a:t>第</a:t>
            </a:r>
            <a:r>
              <a:rPr lang="en-US" altLang="zh-CN" sz="4000" b="1">
                <a:solidFill>
                  <a:srgbClr val="000000"/>
                </a:solidFill>
                <a:latin typeface="宋体" panose="02010600030101010101" pitchFamily="2" charset="-122"/>
              </a:rPr>
              <a:t>1</a:t>
            </a:r>
            <a:r>
              <a:rPr lang="zh-CN" altLang="en-US" sz="4000" b="1">
                <a:solidFill>
                  <a:srgbClr val="000000"/>
                </a:solidFill>
                <a:latin typeface="宋体" panose="02010600030101010101" pitchFamily="2" charset="-122"/>
              </a:rPr>
              <a:t>章  软件工程学概述</a:t>
            </a:r>
          </a:p>
        </p:txBody>
      </p:sp>
      <p:sp>
        <p:nvSpPr>
          <p:cNvPr id="4" name="等腰三角形 3">
            <a:extLst>
              <a:ext uri="{FF2B5EF4-FFF2-40B4-BE49-F238E27FC236}">
                <a16:creationId xmlns:a16="http://schemas.microsoft.com/office/drawing/2014/main" id="{E4F06DFC-05A7-F24C-A77C-B2931A4B07B2}"/>
              </a:ext>
            </a:extLst>
          </p:cNvPr>
          <p:cNvSpPr/>
          <p:nvPr/>
        </p:nvSpPr>
        <p:spPr>
          <a:xfrm rot="5400000">
            <a:off x="1350962" y="3717926"/>
            <a:ext cx="773113" cy="627062"/>
          </a:xfrm>
          <a:prstGeom prst="triangl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75C68454-F6EC-624F-9842-4145B7CA94B7}"/>
              </a:ext>
            </a:extLst>
          </p:cNvPr>
          <p:cNvSpPr/>
          <p:nvPr/>
        </p:nvSpPr>
        <p:spPr>
          <a:xfrm>
            <a:off x="450850" y="1557338"/>
            <a:ext cx="5705475" cy="565150"/>
          </a:xfrm>
          <a:prstGeom prst="rect">
            <a:avLst/>
          </a:prstGeom>
        </p:spPr>
        <p:style>
          <a:lnRef idx="2">
            <a:schemeClr val="accent2"/>
          </a:lnRef>
          <a:fillRef idx="1">
            <a:schemeClr val="lt1"/>
          </a:fillRef>
          <a:effectRef idx="0">
            <a:schemeClr val="accent2"/>
          </a:effectRef>
          <a:fontRef idx="minor">
            <a:schemeClr val="dk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pPr>
            <a:r>
              <a:rPr lang="zh-CN" altLang="en-US" sz="2400" b="1">
                <a:latin typeface="Calibri" panose="020F0502020204030204" pitchFamily="34" charset="0"/>
              </a:rPr>
              <a:t>软件开发与维护的方法不正确有关</a:t>
            </a:r>
            <a:endParaRPr lang="en-US" altLang="zh-CN" sz="2400" b="1">
              <a:latin typeface="Calibri" panose="020F0502020204030204" pitchFamily="34" charset="0"/>
            </a:endParaRPr>
          </a:p>
        </p:txBody>
      </p:sp>
      <p:graphicFrame>
        <p:nvGraphicFramePr>
          <p:cNvPr id="4" name="图示 3">
            <a:extLst>
              <a:ext uri="{FF2B5EF4-FFF2-40B4-BE49-F238E27FC236}">
                <a16:creationId xmlns:a16="http://schemas.microsoft.com/office/drawing/2014/main" id="{E77EAA61-5286-314E-A0B6-2A0AB30766EA}"/>
              </a:ext>
            </a:extLst>
          </p:cNvPr>
          <p:cNvGraphicFramePr/>
          <p:nvPr/>
        </p:nvGraphicFramePr>
        <p:xfrm>
          <a:off x="304347" y="2204864"/>
          <a:ext cx="8586193" cy="37444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标题 3">
            <a:extLst>
              <a:ext uri="{FF2B5EF4-FFF2-40B4-BE49-F238E27FC236}">
                <a16:creationId xmlns:a16="http://schemas.microsoft.com/office/drawing/2014/main" id="{F9A04F54-7873-574A-9762-E13F8A20143D}"/>
              </a:ext>
            </a:extLst>
          </p:cNvPr>
          <p:cNvSpPr>
            <a:spLocks noGrp="1"/>
          </p:cNvSpPr>
          <p:nvPr>
            <p:ph type="title" idx="4294967295"/>
          </p:nvPr>
        </p:nvSpPr>
        <p:spPr>
          <a:xfrm>
            <a:off x="0" y="65088"/>
            <a:ext cx="8229600" cy="1143000"/>
          </a:xfrm>
        </p:spPr>
        <p:txBody>
          <a:bodyPr/>
          <a:lstStyle/>
          <a:p>
            <a:r>
              <a:rPr lang="en-US" altLang="zh-CN" b="1">
                <a:latin typeface="宋体" panose="02010600030101010101" pitchFamily="2" charset="-122"/>
              </a:rPr>
              <a:t>1.1</a:t>
            </a:r>
            <a:r>
              <a:rPr lang="en-US" altLang="zh-CN" b="1"/>
              <a:t> </a:t>
            </a:r>
            <a:r>
              <a:rPr lang="zh-CN" altLang="en-US" b="1"/>
              <a:t>软件危机</a:t>
            </a:r>
          </a:p>
        </p:txBody>
      </p:sp>
      <p:sp>
        <p:nvSpPr>
          <p:cNvPr id="13" name="1 Título">
            <a:extLst>
              <a:ext uri="{FF2B5EF4-FFF2-40B4-BE49-F238E27FC236}">
                <a16:creationId xmlns:a16="http://schemas.microsoft.com/office/drawing/2014/main" id="{23D4F29C-2A6B-684C-BCC0-136DF715FB7D}"/>
              </a:ext>
            </a:extLst>
          </p:cNvPr>
          <p:cNvSpPr txBox="1">
            <a:spLocks/>
          </p:cNvSpPr>
          <p:nvPr/>
        </p:nvSpPr>
        <p:spPr bwMode="auto">
          <a:xfrm>
            <a:off x="2608263" y="6291263"/>
            <a:ext cx="40513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solidFill>
                  <a:srgbClr val="D9D9D9"/>
                </a:solidFill>
                <a:latin typeface="宋体" panose="02010600030101010101" pitchFamily="2" charset="-122"/>
              </a:rPr>
              <a:t>1.1.2  </a:t>
            </a:r>
            <a:r>
              <a:rPr lang="zh-CN" altLang="en-US" sz="2400">
                <a:solidFill>
                  <a:srgbClr val="D9D9D9"/>
                </a:solidFill>
                <a:latin typeface="宋体" panose="02010600030101010101" pitchFamily="2" charset="-122"/>
              </a:rPr>
              <a:t>产生软件危机的原因</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图片 1">
            <a:extLst>
              <a:ext uri="{FF2B5EF4-FFF2-40B4-BE49-F238E27FC236}">
                <a16:creationId xmlns:a16="http://schemas.microsoft.com/office/drawing/2014/main" id="{E409EA82-8627-5746-86D4-626E427269A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5325" y="1773238"/>
            <a:ext cx="6900863" cy="418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标题 3">
            <a:extLst>
              <a:ext uri="{FF2B5EF4-FFF2-40B4-BE49-F238E27FC236}">
                <a16:creationId xmlns:a16="http://schemas.microsoft.com/office/drawing/2014/main" id="{80C0D617-B0D8-684D-A9B2-E4F5D5547BA6}"/>
              </a:ext>
            </a:extLst>
          </p:cNvPr>
          <p:cNvSpPr>
            <a:spLocks noGrp="1"/>
          </p:cNvSpPr>
          <p:nvPr>
            <p:ph type="title" idx="4294967295"/>
          </p:nvPr>
        </p:nvSpPr>
        <p:spPr>
          <a:xfrm>
            <a:off x="0" y="-26988"/>
            <a:ext cx="8229600" cy="1143001"/>
          </a:xfrm>
        </p:spPr>
        <p:txBody>
          <a:bodyPr/>
          <a:lstStyle/>
          <a:p>
            <a:r>
              <a:rPr lang="en-US" altLang="zh-CN" b="1">
                <a:latin typeface="宋体" panose="02010600030101010101" pitchFamily="2" charset="-122"/>
              </a:rPr>
              <a:t>1.1</a:t>
            </a:r>
            <a:r>
              <a:rPr lang="en-US" altLang="zh-CN" b="1"/>
              <a:t> </a:t>
            </a:r>
            <a:r>
              <a:rPr lang="zh-CN" altLang="en-US" b="1"/>
              <a:t>软件危机</a:t>
            </a:r>
          </a:p>
        </p:txBody>
      </p:sp>
      <p:sp>
        <p:nvSpPr>
          <p:cNvPr id="12" name="1 Título">
            <a:extLst>
              <a:ext uri="{FF2B5EF4-FFF2-40B4-BE49-F238E27FC236}">
                <a16:creationId xmlns:a16="http://schemas.microsoft.com/office/drawing/2014/main" id="{E9CE27C5-FF26-C246-B56C-2197F275ACDE}"/>
              </a:ext>
            </a:extLst>
          </p:cNvPr>
          <p:cNvSpPr txBox="1">
            <a:spLocks/>
          </p:cNvSpPr>
          <p:nvPr/>
        </p:nvSpPr>
        <p:spPr bwMode="auto">
          <a:xfrm>
            <a:off x="2608263" y="6291263"/>
            <a:ext cx="40513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solidFill>
                  <a:srgbClr val="D9D9D9"/>
                </a:solidFill>
                <a:latin typeface="宋体" panose="02010600030101010101" pitchFamily="2" charset="-122"/>
              </a:rPr>
              <a:t>1.1.2  </a:t>
            </a:r>
            <a:r>
              <a:rPr lang="zh-CN" altLang="en-US" sz="2400">
                <a:solidFill>
                  <a:srgbClr val="D9D9D9"/>
                </a:solidFill>
                <a:latin typeface="宋体" panose="02010600030101010101" pitchFamily="2" charset="-122"/>
              </a:rPr>
              <a:t>产生软件危机的原因</a:t>
            </a:r>
          </a:p>
        </p:txBody>
      </p:sp>
      <p:sp>
        <p:nvSpPr>
          <p:cNvPr id="13" name="矩形 12">
            <a:extLst>
              <a:ext uri="{FF2B5EF4-FFF2-40B4-BE49-F238E27FC236}">
                <a16:creationId xmlns:a16="http://schemas.microsoft.com/office/drawing/2014/main" id="{53B4B160-BDAF-1F4D-85C6-8EF2DD49177D}"/>
              </a:ext>
            </a:extLst>
          </p:cNvPr>
          <p:cNvSpPr/>
          <p:nvPr/>
        </p:nvSpPr>
        <p:spPr>
          <a:xfrm>
            <a:off x="468313" y="1063625"/>
            <a:ext cx="6723062" cy="565150"/>
          </a:xfrm>
          <a:prstGeom prst="rect">
            <a:avLst/>
          </a:prstGeom>
        </p:spPr>
        <p:style>
          <a:lnRef idx="2">
            <a:schemeClr val="accent2"/>
          </a:lnRef>
          <a:fillRef idx="1">
            <a:schemeClr val="lt1"/>
          </a:fillRef>
          <a:effectRef idx="0">
            <a:schemeClr val="accent2"/>
          </a:effectRef>
          <a:fontRef idx="minor">
            <a:schemeClr val="dk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rgbClr val="000000"/>
                </a:solidFill>
                <a:latin typeface="Calibri" panose="020F0502020204030204" pitchFamily="34" charset="0"/>
              </a:rPr>
              <a:t>在软件开发的不同阶段进行修改需要付出的代价</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图示 8">
            <a:extLst>
              <a:ext uri="{FF2B5EF4-FFF2-40B4-BE49-F238E27FC236}">
                <a16:creationId xmlns:a16="http://schemas.microsoft.com/office/drawing/2014/main" id="{CB936887-FBD8-1C48-BEF8-7AB062054317}"/>
              </a:ext>
            </a:extLst>
          </p:cNvPr>
          <p:cNvGraphicFramePr/>
          <p:nvPr/>
        </p:nvGraphicFramePr>
        <p:xfrm>
          <a:off x="179512" y="2132856"/>
          <a:ext cx="8586193" cy="34563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内容占位符 4">
            <a:extLst>
              <a:ext uri="{FF2B5EF4-FFF2-40B4-BE49-F238E27FC236}">
                <a16:creationId xmlns:a16="http://schemas.microsoft.com/office/drawing/2014/main" id="{43E6DD3A-9277-4942-9996-6FAA89581653}"/>
              </a:ext>
            </a:extLst>
          </p:cNvPr>
          <p:cNvSpPr txBox="1">
            <a:spLocks/>
          </p:cNvSpPr>
          <p:nvPr/>
        </p:nvSpPr>
        <p:spPr bwMode="auto">
          <a:xfrm>
            <a:off x="441325" y="1341438"/>
            <a:ext cx="54991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Arial" panose="020B0604020202020204" pitchFamily="34" charset="0"/>
              <a:buNone/>
            </a:pPr>
            <a:r>
              <a:rPr lang="en-US" altLang="zh-CN" sz="3200" b="1">
                <a:latin typeface="宋体" panose="02010600030101010101" pitchFamily="2" charset="-122"/>
              </a:rPr>
              <a:t>1.1.3  </a:t>
            </a:r>
            <a:r>
              <a:rPr lang="zh-CN" altLang="en-US" sz="3200" b="1">
                <a:latin typeface="宋体" panose="02010600030101010101" pitchFamily="2" charset="-122"/>
              </a:rPr>
              <a:t>消除软件危机的途径</a:t>
            </a:r>
          </a:p>
        </p:txBody>
      </p:sp>
      <p:sp>
        <p:nvSpPr>
          <p:cNvPr id="7" name="标题 3">
            <a:extLst>
              <a:ext uri="{FF2B5EF4-FFF2-40B4-BE49-F238E27FC236}">
                <a16:creationId xmlns:a16="http://schemas.microsoft.com/office/drawing/2014/main" id="{A2AD01D4-601E-AB43-AC49-E2078E57F73C}"/>
              </a:ext>
            </a:extLst>
          </p:cNvPr>
          <p:cNvSpPr>
            <a:spLocks noGrp="1"/>
          </p:cNvSpPr>
          <p:nvPr>
            <p:ph type="title" idx="4294967295"/>
          </p:nvPr>
        </p:nvSpPr>
        <p:spPr>
          <a:xfrm>
            <a:off x="0" y="65088"/>
            <a:ext cx="8229600" cy="1143000"/>
          </a:xfrm>
        </p:spPr>
        <p:txBody>
          <a:bodyPr/>
          <a:lstStyle/>
          <a:p>
            <a:r>
              <a:rPr lang="en-US" altLang="zh-CN" b="1">
                <a:latin typeface="宋体" panose="02010600030101010101" pitchFamily="2" charset="-122"/>
              </a:rPr>
              <a:t>1.1</a:t>
            </a:r>
            <a:r>
              <a:rPr lang="en-US" altLang="zh-CN" b="1"/>
              <a:t> </a:t>
            </a:r>
            <a:r>
              <a:rPr lang="zh-CN" altLang="en-US" b="1"/>
              <a:t>软件危机</a:t>
            </a:r>
          </a:p>
        </p:txBody>
      </p:sp>
      <p:sp>
        <p:nvSpPr>
          <p:cNvPr id="11" name="1 Título">
            <a:extLst>
              <a:ext uri="{FF2B5EF4-FFF2-40B4-BE49-F238E27FC236}">
                <a16:creationId xmlns:a16="http://schemas.microsoft.com/office/drawing/2014/main" id="{E8850ECC-7DB1-6446-B32B-F17648AFBCDB}"/>
              </a:ext>
            </a:extLst>
          </p:cNvPr>
          <p:cNvSpPr txBox="1">
            <a:spLocks/>
          </p:cNvSpPr>
          <p:nvPr/>
        </p:nvSpPr>
        <p:spPr bwMode="auto">
          <a:xfrm>
            <a:off x="2700338" y="6284913"/>
            <a:ext cx="40513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solidFill>
                  <a:srgbClr val="D9D9D9"/>
                </a:solidFill>
                <a:latin typeface="宋体" panose="02010600030101010101" pitchFamily="2" charset="-122"/>
              </a:rPr>
              <a:t>1.1.3  </a:t>
            </a:r>
            <a:r>
              <a:rPr lang="zh-CN" altLang="en-US" sz="2400">
                <a:solidFill>
                  <a:srgbClr val="D9D9D9"/>
                </a:solidFill>
                <a:latin typeface="宋体" panose="02010600030101010101" pitchFamily="2" charset="-122"/>
              </a:rPr>
              <a:t>消除软件危机的途径</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2 Subtítulo">
            <a:extLst>
              <a:ext uri="{FF2B5EF4-FFF2-40B4-BE49-F238E27FC236}">
                <a16:creationId xmlns:a16="http://schemas.microsoft.com/office/drawing/2014/main" id="{856C0677-98F1-C347-ABB5-8EA60EE4FBEC}"/>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 typeface="Arial" panose="020B0604020202020204" pitchFamily="34" charset="0"/>
              <a:buNone/>
            </a:pPr>
            <a:endParaRPr lang="es-ES" altLang="zh-CN" sz="2000">
              <a:solidFill>
                <a:srgbClr val="BFBFBF"/>
              </a:solidFill>
              <a:latin typeface="Calibri" panose="020F0502020204030204" pitchFamily="34" charset="0"/>
            </a:endParaRPr>
          </a:p>
        </p:txBody>
      </p:sp>
      <p:sp>
        <p:nvSpPr>
          <p:cNvPr id="7172" name="1 Título">
            <a:extLst>
              <a:ext uri="{FF2B5EF4-FFF2-40B4-BE49-F238E27FC236}">
                <a16:creationId xmlns:a16="http://schemas.microsoft.com/office/drawing/2014/main" id="{34102A1F-6E71-DE48-BEA1-6D0DEA2FBA11}"/>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solidFill>
                  <a:srgbClr val="D9D9D9"/>
                </a:solidFill>
                <a:latin typeface="宋体" panose="02010600030101010101" pitchFamily="2" charset="-122"/>
              </a:rPr>
              <a:t>1.2 </a:t>
            </a:r>
            <a:r>
              <a:rPr lang="zh-CN" altLang="en-US" sz="2400">
                <a:solidFill>
                  <a:srgbClr val="D9D9D9"/>
                </a:solidFill>
                <a:latin typeface="宋体" panose="02010600030101010101" pitchFamily="2" charset="-122"/>
              </a:rPr>
              <a:t>软件工程</a:t>
            </a:r>
          </a:p>
        </p:txBody>
      </p:sp>
      <p:pic>
        <p:nvPicPr>
          <p:cNvPr id="22532" name="Imagen 5">
            <a:extLst>
              <a:ext uri="{FF2B5EF4-FFF2-40B4-BE49-F238E27FC236}">
                <a16:creationId xmlns:a16="http://schemas.microsoft.com/office/drawing/2014/main" id="{89BF3AA5-00DB-1C43-B2DA-38F7A5DE01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Imagen 5">
            <a:extLst>
              <a:ext uri="{FF2B5EF4-FFF2-40B4-BE49-F238E27FC236}">
                <a16:creationId xmlns:a16="http://schemas.microsoft.com/office/drawing/2014/main" id="{652935C2-9C5E-1848-B9DE-759D54442C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4" name="TextBox 1">
            <a:extLst>
              <a:ext uri="{FF2B5EF4-FFF2-40B4-BE49-F238E27FC236}">
                <a16:creationId xmlns:a16="http://schemas.microsoft.com/office/drawing/2014/main" id="{D4F09235-90DA-634E-98FC-3BB84C05EB25}"/>
              </a:ext>
            </a:extLst>
          </p:cNvPr>
          <p:cNvSpPr txBox="1">
            <a:spLocks noChangeArrowheads="1"/>
          </p:cNvSpPr>
          <p:nvPr/>
        </p:nvSpPr>
        <p:spPr bwMode="auto">
          <a:xfrm>
            <a:off x="1692275" y="476250"/>
            <a:ext cx="5616575"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4400" b="1"/>
              <a:t>主要内容</a:t>
            </a:r>
          </a:p>
        </p:txBody>
      </p:sp>
      <p:sp>
        <p:nvSpPr>
          <p:cNvPr id="3" name="矩形 2">
            <a:extLst>
              <a:ext uri="{FF2B5EF4-FFF2-40B4-BE49-F238E27FC236}">
                <a16:creationId xmlns:a16="http://schemas.microsoft.com/office/drawing/2014/main" id="{DFF7E603-E14D-DF4E-8D6C-53DC93C63D68}"/>
              </a:ext>
            </a:extLst>
          </p:cNvPr>
          <p:cNvSpPr/>
          <p:nvPr/>
        </p:nvSpPr>
        <p:spPr>
          <a:xfrm>
            <a:off x="1042988" y="1773238"/>
            <a:ext cx="4752975" cy="3643312"/>
          </a:xfrm>
          <a:prstGeom prst="rect">
            <a:avLst/>
          </a:prstGeom>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en-US" altLang="zh-CN" sz="2800" b="1">
                <a:latin typeface="宋体" panose="02010600030101010101" pitchFamily="2" charset="-122"/>
              </a:rPr>
              <a:t>1.1 </a:t>
            </a:r>
            <a:r>
              <a:rPr lang="zh-CN" altLang="en-US" sz="2800" b="1">
                <a:latin typeface="宋体" panose="02010600030101010101" pitchFamily="2" charset="-122"/>
              </a:rPr>
              <a:t>软件危机</a:t>
            </a:r>
            <a:endParaRPr lang="en-US" altLang="zh-CN" sz="2800" b="1">
              <a:latin typeface="宋体" panose="02010600030101010101" pitchFamily="2" charset="-122"/>
            </a:endParaRPr>
          </a:p>
          <a:p>
            <a:pPr eaLnBrk="1" hangingPunct="1">
              <a:lnSpc>
                <a:spcPct val="120000"/>
              </a:lnSpc>
            </a:pPr>
            <a:endParaRPr lang="en-US" altLang="zh-CN" sz="2800" b="1">
              <a:latin typeface="宋体" panose="02010600030101010101" pitchFamily="2" charset="-122"/>
            </a:endParaRPr>
          </a:p>
          <a:p>
            <a:pPr eaLnBrk="1" hangingPunct="1">
              <a:lnSpc>
                <a:spcPct val="120000"/>
              </a:lnSpc>
            </a:pPr>
            <a:r>
              <a:rPr lang="en-US" altLang="zh-CN" sz="2800" b="1">
                <a:latin typeface="宋体" panose="02010600030101010101" pitchFamily="2" charset="-122"/>
              </a:rPr>
              <a:t>1.2 </a:t>
            </a:r>
            <a:r>
              <a:rPr lang="zh-CN" altLang="en-US" sz="2800" b="1">
                <a:latin typeface="宋体" panose="02010600030101010101" pitchFamily="2" charset="-122"/>
              </a:rPr>
              <a:t>软件工程</a:t>
            </a:r>
            <a:endParaRPr lang="en-US" altLang="zh-CN" sz="2800" b="1">
              <a:latin typeface="宋体" panose="02010600030101010101" pitchFamily="2" charset="-122"/>
            </a:endParaRPr>
          </a:p>
          <a:p>
            <a:pPr eaLnBrk="1" hangingPunct="1">
              <a:lnSpc>
                <a:spcPct val="120000"/>
              </a:lnSpc>
            </a:pPr>
            <a:endParaRPr lang="en-US" altLang="zh-CN" sz="2800" b="1">
              <a:latin typeface="宋体" panose="02010600030101010101" pitchFamily="2" charset="-122"/>
            </a:endParaRPr>
          </a:p>
          <a:p>
            <a:pPr eaLnBrk="1" hangingPunct="1">
              <a:lnSpc>
                <a:spcPct val="120000"/>
              </a:lnSpc>
            </a:pPr>
            <a:r>
              <a:rPr lang="en-US" altLang="zh-CN" sz="2800" b="1">
                <a:latin typeface="宋体" panose="02010600030101010101" pitchFamily="2" charset="-122"/>
              </a:rPr>
              <a:t>1.3 </a:t>
            </a:r>
            <a:r>
              <a:rPr lang="zh-CN" altLang="en-US" sz="2800" b="1">
                <a:latin typeface="宋体" panose="02010600030101010101" pitchFamily="2" charset="-122"/>
              </a:rPr>
              <a:t>软件生命周期</a:t>
            </a:r>
            <a:endParaRPr lang="en-US" altLang="zh-CN" sz="2800" b="1">
              <a:latin typeface="宋体" panose="02010600030101010101" pitchFamily="2" charset="-122"/>
            </a:endParaRPr>
          </a:p>
          <a:p>
            <a:pPr eaLnBrk="1" hangingPunct="1">
              <a:lnSpc>
                <a:spcPct val="120000"/>
              </a:lnSpc>
            </a:pPr>
            <a:endParaRPr kumimoji="1" lang="en-US" altLang="zh-CN" sz="2800" b="1">
              <a:latin typeface="宋体" panose="02010600030101010101" pitchFamily="2" charset="-122"/>
            </a:endParaRPr>
          </a:p>
          <a:p>
            <a:pPr eaLnBrk="1" hangingPunct="1">
              <a:lnSpc>
                <a:spcPct val="120000"/>
              </a:lnSpc>
            </a:pPr>
            <a:r>
              <a:rPr kumimoji="1" lang="en-US" altLang="zh-CN" sz="2800" b="1">
                <a:latin typeface="宋体" panose="02010600030101010101" pitchFamily="2" charset="-122"/>
              </a:rPr>
              <a:t>1.4 </a:t>
            </a:r>
            <a:r>
              <a:rPr kumimoji="1" lang="zh-CN" altLang="en-US" sz="2800" b="1">
                <a:latin typeface="宋体" panose="02010600030101010101" pitchFamily="2" charset="-122"/>
              </a:rPr>
              <a:t>软件过程</a:t>
            </a:r>
          </a:p>
        </p:txBody>
      </p:sp>
      <p:sp>
        <p:nvSpPr>
          <p:cNvPr id="9" name="矩形 8">
            <a:extLst>
              <a:ext uri="{FF2B5EF4-FFF2-40B4-BE49-F238E27FC236}">
                <a16:creationId xmlns:a16="http://schemas.microsoft.com/office/drawing/2014/main" id="{87027424-AF50-A949-84FA-F6FE80727DEA}"/>
              </a:ext>
            </a:extLst>
          </p:cNvPr>
          <p:cNvSpPr/>
          <p:nvPr/>
        </p:nvSpPr>
        <p:spPr>
          <a:xfrm>
            <a:off x="862013" y="2786063"/>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0" name="等腰三角形 9">
            <a:extLst>
              <a:ext uri="{FF2B5EF4-FFF2-40B4-BE49-F238E27FC236}">
                <a16:creationId xmlns:a16="http://schemas.microsoft.com/office/drawing/2014/main" id="{DBF3C70F-95B8-744F-9950-D055F186E5CD}"/>
              </a:ext>
            </a:extLst>
          </p:cNvPr>
          <p:cNvSpPr/>
          <p:nvPr/>
        </p:nvSpPr>
        <p:spPr>
          <a:xfrm rot="5400000">
            <a:off x="269082" y="2870994"/>
            <a:ext cx="539750"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a:extLst>
              <a:ext uri="{FF2B5EF4-FFF2-40B4-BE49-F238E27FC236}">
                <a16:creationId xmlns:a16="http://schemas.microsoft.com/office/drawing/2014/main" id="{C0F9ECB2-0068-274B-B03E-2D73C62EEA38}"/>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solidFill>
                  <a:srgbClr val="D9D9D9"/>
                </a:solidFill>
                <a:latin typeface="宋体" panose="02010600030101010101" pitchFamily="2" charset="-122"/>
              </a:rPr>
              <a:t>1.2.1   </a:t>
            </a:r>
            <a:r>
              <a:rPr lang="zh-CN" altLang="en-US" sz="2400">
                <a:solidFill>
                  <a:srgbClr val="D9D9D9"/>
                </a:solidFill>
                <a:latin typeface="宋体" panose="02010600030101010101" pitchFamily="2" charset="-122"/>
              </a:rPr>
              <a:t>软件工程的介绍</a:t>
            </a:r>
          </a:p>
        </p:txBody>
      </p:sp>
      <p:sp>
        <p:nvSpPr>
          <p:cNvPr id="26628" name="标题 3">
            <a:extLst>
              <a:ext uri="{FF2B5EF4-FFF2-40B4-BE49-F238E27FC236}">
                <a16:creationId xmlns:a16="http://schemas.microsoft.com/office/drawing/2014/main" id="{5842F864-F300-5F4A-808C-F69C9A041F6F}"/>
              </a:ext>
            </a:extLst>
          </p:cNvPr>
          <p:cNvSpPr>
            <a:spLocks noGrp="1"/>
          </p:cNvSpPr>
          <p:nvPr>
            <p:ph type="title" idx="4294967295"/>
          </p:nvPr>
        </p:nvSpPr>
        <p:spPr>
          <a:xfrm>
            <a:off x="0" y="9525"/>
            <a:ext cx="8229600" cy="1143000"/>
          </a:xfrm>
        </p:spPr>
        <p:txBody>
          <a:bodyPr/>
          <a:lstStyle/>
          <a:p>
            <a:r>
              <a:rPr lang="en-US" altLang="zh-CN" b="1">
                <a:latin typeface="宋体" panose="02010600030101010101" pitchFamily="2" charset="-122"/>
              </a:rPr>
              <a:t>1.2</a:t>
            </a:r>
            <a:r>
              <a:rPr lang="en-US" altLang="zh-CN" b="1"/>
              <a:t> </a:t>
            </a:r>
            <a:r>
              <a:rPr lang="zh-CN" altLang="en-US" b="1"/>
              <a:t>软件工程</a:t>
            </a:r>
          </a:p>
        </p:txBody>
      </p:sp>
      <p:sp>
        <p:nvSpPr>
          <p:cNvPr id="26629" name="内容占位符 4">
            <a:extLst>
              <a:ext uri="{FF2B5EF4-FFF2-40B4-BE49-F238E27FC236}">
                <a16:creationId xmlns:a16="http://schemas.microsoft.com/office/drawing/2014/main" id="{E2B2C805-0E3A-7543-9918-AE3A13DC27F6}"/>
              </a:ext>
            </a:extLst>
          </p:cNvPr>
          <p:cNvSpPr>
            <a:spLocks noGrp="1"/>
          </p:cNvSpPr>
          <p:nvPr>
            <p:ph idx="4294967295"/>
          </p:nvPr>
        </p:nvSpPr>
        <p:spPr>
          <a:xfrm>
            <a:off x="512763" y="1341438"/>
            <a:ext cx="4491037" cy="604837"/>
          </a:xfrm>
        </p:spPr>
        <p:txBody>
          <a:bodyPr/>
          <a:lstStyle/>
          <a:p>
            <a:pPr marL="0" indent="0">
              <a:buFont typeface="Arial" panose="020B0604020202020204" pitchFamily="34" charset="0"/>
              <a:buNone/>
            </a:pPr>
            <a:r>
              <a:rPr lang="en-US" altLang="zh-CN" b="1">
                <a:latin typeface="宋体" panose="02010600030101010101" pitchFamily="2" charset="-122"/>
              </a:rPr>
              <a:t>1.2.1 </a:t>
            </a:r>
            <a:r>
              <a:rPr lang="en-US" altLang="zh-CN" b="1"/>
              <a:t>  </a:t>
            </a:r>
            <a:r>
              <a:rPr lang="zh-CN" altLang="en-US" b="1"/>
              <a:t>软件工程的介绍</a:t>
            </a:r>
          </a:p>
        </p:txBody>
      </p:sp>
      <p:sp>
        <p:nvSpPr>
          <p:cNvPr id="7" name="矩形 6">
            <a:extLst>
              <a:ext uri="{FF2B5EF4-FFF2-40B4-BE49-F238E27FC236}">
                <a16:creationId xmlns:a16="http://schemas.microsoft.com/office/drawing/2014/main" id="{48498554-9ADF-CF42-AC83-00740BFBB708}"/>
              </a:ext>
            </a:extLst>
          </p:cNvPr>
          <p:cNvSpPr/>
          <p:nvPr/>
        </p:nvSpPr>
        <p:spPr>
          <a:xfrm>
            <a:off x="633413" y="2205038"/>
            <a:ext cx="2336800" cy="565150"/>
          </a:xfrm>
          <a:prstGeom prst="rect">
            <a:avLst/>
          </a:prstGeom>
        </p:spPr>
        <p:style>
          <a:lnRef idx="2">
            <a:schemeClr val="accent2"/>
          </a:lnRef>
          <a:fillRef idx="1">
            <a:schemeClr val="lt1"/>
          </a:fillRef>
          <a:effectRef idx="0">
            <a:schemeClr val="accent2"/>
          </a:effectRef>
          <a:fontRef idx="minor">
            <a:schemeClr val="dk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a:solidFill>
                  <a:srgbClr val="000000"/>
                </a:solidFill>
                <a:latin typeface="Calibri" panose="020F0502020204030204" pitchFamily="34" charset="0"/>
              </a:rPr>
              <a:t>软件工程概述</a:t>
            </a:r>
            <a:endParaRPr lang="zh-CN" altLang="en-US" sz="2800">
              <a:solidFill>
                <a:srgbClr val="000000"/>
              </a:solidFill>
              <a:latin typeface="Calibri" panose="020F0502020204030204" pitchFamily="34" charset="0"/>
            </a:endParaRPr>
          </a:p>
        </p:txBody>
      </p:sp>
      <p:sp>
        <p:nvSpPr>
          <p:cNvPr id="8" name="圆角矩形 7">
            <a:extLst>
              <a:ext uri="{FF2B5EF4-FFF2-40B4-BE49-F238E27FC236}">
                <a16:creationId xmlns:a16="http://schemas.microsoft.com/office/drawing/2014/main" id="{8AC02910-F733-A543-8433-FC0EAD6070DF}"/>
              </a:ext>
            </a:extLst>
          </p:cNvPr>
          <p:cNvSpPr/>
          <p:nvPr/>
        </p:nvSpPr>
        <p:spPr>
          <a:xfrm>
            <a:off x="395288" y="3068638"/>
            <a:ext cx="8064500" cy="2592387"/>
          </a:xfrm>
          <a:prstGeom prst="roundRect">
            <a:avLst/>
          </a:prstGeom>
          <a:noFill/>
        </p:spPr>
        <p:style>
          <a:lnRef idx="2">
            <a:schemeClr val="accent2"/>
          </a:lnRef>
          <a:fillRef idx="1">
            <a:schemeClr val="lt1"/>
          </a:fillRef>
          <a:effectRef idx="0">
            <a:schemeClr val="accent2"/>
          </a:effectRef>
          <a:fontRef idx="minor">
            <a:schemeClr val="dk1"/>
          </a:fontRef>
        </p:style>
        <p:txBody>
          <a:bodyPr anchor="ct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pPr>
            <a:r>
              <a:rPr lang="zh-CN" altLang="zh-CN" sz="2400">
                <a:latin typeface="Calibri" panose="020F0502020204030204" pitchFamily="34" charset="0"/>
              </a:rPr>
              <a:t>软件工程是指导计算机软件开发和维护的一门工程学科。采用工程的概念、原理、技术和方法来开发与维护软件，把经过时间考验而证明正确的管理技术和当前能够得到的最好的技术方法结合起来，以经济地开发出高质量的软件并有效地维护它，这就是软件工程。</a:t>
            </a:r>
            <a:endParaRPr lang="en-US" altLang="zh-CN" sz="2400" b="1">
              <a:latin typeface="Calibri" panose="020F050202020403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91D69D03-0CE5-E645-865C-FAA65ACBCAC0}"/>
              </a:ext>
            </a:extLst>
          </p:cNvPr>
          <p:cNvSpPr/>
          <p:nvPr/>
        </p:nvSpPr>
        <p:spPr>
          <a:xfrm>
            <a:off x="365125" y="1484313"/>
            <a:ext cx="8066088" cy="1944687"/>
          </a:xfrm>
          <a:prstGeom prst="rect">
            <a:avLst/>
          </a:prstGeom>
        </p:spPr>
        <p:style>
          <a:lnRef idx="2">
            <a:schemeClr val="accent1"/>
          </a:lnRef>
          <a:fillRef idx="1">
            <a:schemeClr val="lt1"/>
          </a:fillRef>
          <a:effectRef idx="0">
            <a:schemeClr val="accent1"/>
          </a:effectRef>
          <a:fontRef idx="minor">
            <a:schemeClr val="dk1"/>
          </a:fontRef>
        </p:style>
        <p:txBody>
          <a:bodyPr anchor="ct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pPr>
            <a:r>
              <a:rPr lang="en-US" altLang="zh-CN" sz="2400">
                <a:latin typeface="宋体" panose="02010600030101010101" pitchFamily="2" charset="-122"/>
              </a:rPr>
              <a:t>1968</a:t>
            </a:r>
            <a:r>
              <a:rPr lang="zh-CN" altLang="zh-CN" sz="2400">
                <a:latin typeface="宋体" panose="02010600030101010101" pitchFamily="2" charset="-122"/>
              </a:rPr>
              <a:t>年在第一届</a:t>
            </a:r>
            <a:r>
              <a:rPr lang="en-US" altLang="zh-CN" sz="2400">
                <a:latin typeface="宋体" panose="02010600030101010101" pitchFamily="2" charset="-122"/>
              </a:rPr>
              <a:t>NATO</a:t>
            </a:r>
            <a:r>
              <a:rPr lang="zh-CN" altLang="zh-CN" sz="2400">
                <a:latin typeface="宋体" panose="02010600030101010101" pitchFamily="2" charset="-122"/>
              </a:rPr>
              <a:t>会议上曾经给出了软件工程的一个早期定义：“软件工程就是为了经济地获得可靠的且能在实际机器上有效地运行的软件，而建立和使用完善的工程原理。”</a:t>
            </a:r>
            <a:endParaRPr lang="en-US" altLang="zh-CN" sz="2400" b="1">
              <a:latin typeface="宋体" panose="02010600030101010101" pitchFamily="2" charset="-122"/>
            </a:endParaRPr>
          </a:p>
        </p:txBody>
      </p:sp>
      <p:sp>
        <p:nvSpPr>
          <p:cNvPr id="10" name="矩形 9">
            <a:extLst>
              <a:ext uri="{FF2B5EF4-FFF2-40B4-BE49-F238E27FC236}">
                <a16:creationId xmlns:a16="http://schemas.microsoft.com/office/drawing/2014/main" id="{DCE11EA0-DEAE-CE41-B46B-1431FE6E2305}"/>
              </a:ext>
            </a:extLst>
          </p:cNvPr>
          <p:cNvSpPr/>
          <p:nvPr/>
        </p:nvSpPr>
        <p:spPr>
          <a:xfrm>
            <a:off x="365125" y="3573463"/>
            <a:ext cx="8066088" cy="1943100"/>
          </a:xfrm>
          <a:prstGeom prst="rect">
            <a:avLst/>
          </a:prstGeom>
        </p:spPr>
        <p:style>
          <a:lnRef idx="2">
            <a:schemeClr val="accent1"/>
          </a:lnRef>
          <a:fillRef idx="1">
            <a:schemeClr val="lt1"/>
          </a:fillRef>
          <a:effectRef idx="0">
            <a:schemeClr val="accent1"/>
          </a:effectRef>
          <a:fontRef idx="minor">
            <a:schemeClr val="dk1"/>
          </a:fontRef>
        </p:style>
        <p:txBody>
          <a:bodyPr anchor="ct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宋体" panose="02010600030101010101" pitchFamily="2" charset="-122"/>
              </a:rPr>
              <a:t>1993</a:t>
            </a:r>
            <a:r>
              <a:rPr lang="zh-CN" altLang="zh-CN" sz="2400">
                <a:latin typeface="宋体" panose="02010600030101010101" pitchFamily="2" charset="-122"/>
              </a:rPr>
              <a:t>年</a:t>
            </a:r>
            <a:r>
              <a:rPr lang="en-US" altLang="zh-CN" sz="2400">
                <a:latin typeface="宋体" panose="02010600030101010101" pitchFamily="2" charset="-122"/>
              </a:rPr>
              <a:t>IEEE</a:t>
            </a:r>
            <a:r>
              <a:rPr lang="zh-CN" altLang="zh-CN" sz="2400">
                <a:latin typeface="宋体" panose="02010600030101010101" pitchFamily="2" charset="-122"/>
              </a:rPr>
              <a:t>进一步给出了一个更全面更具体的定义：“软件工程是： ①把系统的、规范的、可度量的途径应用于软件开发、运行和维护过程，也就是把工程应用于软件； ②研究①中提到的途径。</a:t>
            </a:r>
            <a:endParaRPr lang="en-US" altLang="zh-CN" sz="2400" b="1">
              <a:latin typeface="宋体" panose="02010600030101010101" pitchFamily="2" charset="-122"/>
            </a:endParaRPr>
          </a:p>
        </p:txBody>
      </p:sp>
      <p:sp>
        <p:nvSpPr>
          <p:cNvPr id="8" name="标题 3">
            <a:extLst>
              <a:ext uri="{FF2B5EF4-FFF2-40B4-BE49-F238E27FC236}">
                <a16:creationId xmlns:a16="http://schemas.microsoft.com/office/drawing/2014/main" id="{B7260261-5592-2349-B02A-EB03FC07B036}"/>
              </a:ext>
            </a:extLst>
          </p:cNvPr>
          <p:cNvSpPr>
            <a:spLocks noGrp="1"/>
          </p:cNvSpPr>
          <p:nvPr>
            <p:ph type="title" idx="4294967295"/>
          </p:nvPr>
        </p:nvSpPr>
        <p:spPr>
          <a:xfrm>
            <a:off x="0" y="9525"/>
            <a:ext cx="8229600" cy="1143000"/>
          </a:xfrm>
        </p:spPr>
        <p:txBody>
          <a:bodyPr/>
          <a:lstStyle/>
          <a:p>
            <a:r>
              <a:rPr lang="en-US" altLang="zh-CN" b="1">
                <a:latin typeface="宋体" panose="02010600030101010101" pitchFamily="2" charset="-122"/>
              </a:rPr>
              <a:t>1.2</a:t>
            </a:r>
            <a:r>
              <a:rPr lang="en-US" altLang="zh-CN" b="1"/>
              <a:t> </a:t>
            </a:r>
            <a:r>
              <a:rPr lang="zh-CN" altLang="en-US" b="1"/>
              <a:t>软件工程</a:t>
            </a:r>
          </a:p>
        </p:txBody>
      </p:sp>
      <p:sp>
        <p:nvSpPr>
          <p:cNvPr id="13" name="1 Título">
            <a:extLst>
              <a:ext uri="{FF2B5EF4-FFF2-40B4-BE49-F238E27FC236}">
                <a16:creationId xmlns:a16="http://schemas.microsoft.com/office/drawing/2014/main" id="{C3ACDE39-16E8-FE40-B884-7B85D3D5A410}"/>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solidFill>
                  <a:srgbClr val="D9D9D9"/>
                </a:solidFill>
                <a:latin typeface="宋体" panose="02010600030101010101" pitchFamily="2" charset="-122"/>
              </a:rPr>
              <a:t>1.2.1   </a:t>
            </a:r>
            <a:r>
              <a:rPr lang="zh-CN" altLang="en-US" sz="2400">
                <a:solidFill>
                  <a:srgbClr val="D9D9D9"/>
                </a:solidFill>
                <a:latin typeface="宋体" panose="02010600030101010101" pitchFamily="2" charset="-122"/>
              </a:rPr>
              <a:t>软件工程的介绍</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49EA0B5C-62A9-1346-B3F0-54C796C3461B}"/>
              </a:ext>
            </a:extLst>
          </p:cNvPr>
          <p:cNvSpPr/>
          <p:nvPr/>
        </p:nvSpPr>
        <p:spPr>
          <a:xfrm>
            <a:off x="447675" y="1135063"/>
            <a:ext cx="3611563" cy="56515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solidFill>
                  <a:srgbClr val="000000"/>
                </a:solidFill>
                <a:latin typeface="Calibri" panose="020F0502020204030204" pitchFamily="34" charset="0"/>
              </a:rPr>
              <a:t>软件具有的本质特性</a:t>
            </a:r>
          </a:p>
        </p:txBody>
      </p:sp>
      <p:graphicFrame>
        <p:nvGraphicFramePr>
          <p:cNvPr id="3" name="图示 2">
            <a:extLst>
              <a:ext uri="{FF2B5EF4-FFF2-40B4-BE49-F238E27FC236}">
                <a16:creationId xmlns:a16="http://schemas.microsoft.com/office/drawing/2014/main" id="{3920CB30-7658-1443-9B44-C5EF41EEBBCC}"/>
              </a:ext>
            </a:extLst>
          </p:cNvPr>
          <p:cNvGraphicFramePr/>
          <p:nvPr/>
        </p:nvGraphicFramePr>
        <p:xfrm>
          <a:off x="179512" y="1700808"/>
          <a:ext cx="8681612" cy="43204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1 Título">
            <a:extLst>
              <a:ext uri="{FF2B5EF4-FFF2-40B4-BE49-F238E27FC236}">
                <a16:creationId xmlns:a16="http://schemas.microsoft.com/office/drawing/2014/main" id="{E72C6901-8083-614C-8755-AAC0D97C4451}"/>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solidFill>
                  <a:srgbClr val="D9D9D9"/>
                </a:solidFill>
                <a:latin typeface="宋体" panose="02010600030101010101" pitchFamily="2" charset="-122"/>
              </a:rPr>
              <a:t>1.2.1   </a:t>
            </a:r>
            <a:r>
              <a:rPr lang="zh-CN" altLang="en-US" sz="2400">
                <a:solidFill>
                  <a:srgbClr val="D9D9D9"/>
                </a:solidFill>
                <a:latin typeface="宋体" panose="02010600030101010101" pitchFamily="2" charset="-122"/>
              </a:rPr>
              <a:t>软件工程的介绍</a:t>
            </a:r>
          </a:p>
        </p:txBody>
      </p:sp>
      <p:sp>
        <p:nvSpPr>
          <p:cNvPr id="7" name="标题 3">
            <a:extLst>
              <a:ext uri="{FF2B5EF4-FFF2-40B4-BE49-F238E27FC236}">
                <a16:creationId xmlns:a16="http://schemas.microsoft.com/office/drawing/2014/main" id="{2C23B5B6-1FCA-7D49-83C0-892714D97D05}"/>
              </a:ext>
            </a:extLst>
          </p:cNvPr>
          <p:cNvSpPr>
            <a:spLocks noGrp="1"/>
          </p:cNvSpPr>
          <p:nvPr>
            <p:ph type="title" idx="4294967295"/>
          </p:nvPr>
        </p:nvSpPr>
        <p:spPr>
          <a:xfrm>
            <a:off x="0" y="9525"/>
            <a:ext cx="8229600" cy="1143000"/>
          </a:xfrm>
        </p:spPr>
        <p:txBody>
          <a:bodyPr/>
          <a:lstStyle/>
          <a:p>
            <a:r>
              <a:rPr lang="en-US" altLang="zh-CN" b="1">
                <a:latin typeface="宋体" panose="02010600030101010101" pitchFamily="2" charset="-122"/>
              </a:rPr>
              <a:t>1.2</a:t>
            </a:r>
            <a:r>
              <a:rPr lang="en-US" altLang="zh-CN" b="1"/>
              <a:t> </a:t>
            </a:r>
            <a:r>
              <a:rPr lang="zh-CN" altLang="en-US" b="1"/>
              <a:t>软件工程</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a:extLst>
              <a:ext uri="{FF2B5EF4-FFF2-40B4-BE49-F238E27FC236}">
                <a16:creationId xmlns:a16="http://schemas.microsoft.com/office/drawing/2014/main" id="{096D3EDF-C489-084C-8135-E93E9E08CE89}"/>
              </a:ext>
            </a:extLst>
          </p:cNvPr>
          <p:cNvSpPr txBox="1">
            <a:spLocks/>
          </p:cNvSpPr>
          <p:nvPr/>
        </p:nvSpPr>
        <p:spPr bwMode="auto">
          <a:xfrm>
            <a:off x="2792413" y="6291263"/>
            <a:ext cx="38671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solidFill>
                  <a:srgbClr val="D9D9D9"/>
                </a:solidFill>
                <a:latin typeface="宋体" panose="02010600030101010101" pitchFamily="2" charset="-122"/>
              </a:rPr>
              <a:t>1.2.2 </a:t>
            </a:r>
            <a:r>
              <a:rPr lang="zh-CN" altLang="en-US" sz="2400">
                <a:solidFill>
                  <a:srgbClr val="D9D9D9"/>
                </a:solidFill>
                <a:latin typeface="宋体" panose="02010600030101010101" pitchFamily="2" charset="-122"/>
              </a:rPr>
              <a:t>软件工程的基本原理</a:t>
            </a:r>
          </a:p>
        </p:txBody>
      </p:sp>
      <p:sp>
        <p:nvSpPr>
          <p:cNvPr id="26629" name="内容占位符 4">
            <a:extLst>
              <a:ext uri="{FF2B5EF4-FFF2-40B4-BE49-F238E27FC236}">
                <a16:creationId xmlns:a16="http://schemas.microsoft.com/office/drawing/2014/main" id="{A4ED6B85-E277-7D4C-8E02-4223E7916EE2}"/>
              </a:ext>
            </a:extLst>
          </p:cNvPr>
          <p:cNvSpPr>
            <a:spLocks noGrp="1"/>
          </p:cNvSpPr>
          <p:nvPr>
            <p:ph idx="4294967295"/>
          </p:nvPr>
        </p:nvSpPr>
        <p:spPr>
          <a:xfrm>
            <a:off x="449263" y="1125538"/>
            <a:ext cx="5130800" cy="603250"/>
          </a:xfrm>
        </p:spPr>
        <p:txBody>
          <a:bodyPr/>
          <a:lstStyle/>
          <a:p>
            <a:pPr marL="0" indent="0">
              <a:buFont typeface="Arial" panose="020B0604020202020204" pitchFamily="34" charset="0"/>
              <a:buNone/>
            </a:pPr>
            <a:r>
              <a:rPr lang="en-US" altLang="zh-CN" b="1">
                <a:latin typeface="宋体" panose="02010600030101010101" pitchFamily="2" charset="-122"/>
              </a:rPr>
              <a:t>1.2.2 </a:t>
            </a:r>
            <a:r>
              <a:rPr lang="zh-CN" altLang="en-US" b="1"/>
              <a:t>软件工程的基本原理</a:t>
            </a:r>
          </a:p>
        </p:txBody>
      </p:sp>
      <p:sp>
        <p:nvSpPr>
          <p:cNvPr id="7" name="标题 3">
            <a:extLst>
              <a:ext uri="{FF2B5EF4-FFF2-40B4-BE49-F238E27FC236}">
                <a16:creationId xmlns:a16="http://schemas.microsoft.com/office/drawing/2014/main" id="{77113393-1C12-B449-B99C-61743D18B731}"/>
              </a:ext>
            </a:extLst>
          </p:cNvPr>
          <p:cNvSpPr>
            <a:spLocks noGrp="1"/>
          </p:cNvSpPr>
          <p:nvPr>
            <p:ph type="title" idx="4294967295"/>
          </p:nvPr>
        </p:nvSpPr>
        <p:spPr>
          <a:xfrm>
            <a:off x="0" y="9525"/>
            <a:ext cx="8229600" cy="1143000"/>
          </a:xfrm>
        </p:spPr>
        <p:txBody>
          <a:bodyPr/>
          <a:lstStyle/>
          <a:p>
            <a:r>
              <a:rPr lang="en-US" altLang="zh-CN" b="1">
                <a:latin typeface="宋体" panose="02010600030101010101" pitchFamily="2" charset="-122"/>
              </a:rPr>
              <a:t>1.2</a:t>
            </a:r>
            <a:r>
              <a:rPr lang="en-US" altLang="zh-CN" b="1"/>
              <a:t> </a:t>
            </a:r>
            <a:r>
              <a:rPr lang="zh-CN" altLang="en-US" b="1"/>
              <a:t>软件工程</a:t>
            </a:r>
          </a:p>
        </p:txBody>
      </p:sp>
      <p:graphicFrame>
        <p:nvGraphicFramePr>
          <p:cNvPr id="6" name="图示 5">
            <a:extLst>
              <a:ext uri="{FF2B5EF4-FFF2-40B4-BE49-F238E27FC236}">
                <a16:creationId xmlns:a16="http://schemas.microsoft.com/office/drawing/2014/main" id="{A2D57AB4-AEA4-154D-B0A7-836CCFE1F4AF}"/>
              </a:ext>
            </a:extLst>
          </p:cNvPr>
          <p:cNvGraphicFramePr/>
          <p:nvPr/>
        </p:nvGraphicFramePr>
        <p:xfrm>
          <a:off x="179512" y="1772816"/>
          <a:ext cx="8681612" cy="43204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a:extLst>
              <a:ext uri="{FF2B5EF4-FFF2-40B4-BE49-F238E27FC236}">
                <a16:creationId xmlns:a16="http://schemas.microsoft.com/office/drawing/2014/main" id="{FAFA659F-ED78-BC4F-9814-70C930A25122}"/>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solidFill>
                  <a:srgbClr val="D9D9D9"/>
                </a:solidFill>
                <a:latin typeface="宋体" panose="02010600030101010101" pitchFamily="2" charset="-122"/>
              </a:rPr>
              <a:t>1.2.3   </a:t>
            </a:r>
            <a:r>
              <a:rPr lang="zh-CN" altLang="en-US" sz="2400">
                <a:solidFill>
                  <a:srgbClr val="D9D9D9"/>
                </a:solidFill>
                <a:latin typeface="宋体" panose="02010600030101010101" pitchFamily="2" charset="-122"/>
              </a:rPr>
              <a:t>软件工程方法学</a:t>
            </a:r>
          </a:p>
        </p:txBody>
      </p:sp>
      <p:sp>
        <p:nvSpPr>
          <p:cNvPr id="26629" name="内容占位符 4">
            <a:extLst>
              <a:ext uri="{FF2B5EF4-FFF2-40B4-BE49-F238E27FC236}">
                <a16:creationId xmlns:a16="http://schemas.microsoft.com/office/drawing/2014/main" id="{F26CA55D-CCF2-EC4A-B1FF-89B2A5294BED}"/>
              </a:ext>
            </a:extLst>
          </p:cNvPr>
          <p:cNvSpPr>
            <a:spLocks noGrp="1"/>
          </p:cNvSpPr>
          <p:nvPr>
            <p:ph idx="4294967295"/>
          </p:nvPr>
        </p:nvSpPr>
        <p:spPr>
          <a:xfrm>
            <a:off x="447675" y="1052513"/>
            <a:ext cx="4411663" cy="604837"/>
          </a:xfrm>
        </p:spPr>
        <p:txBody>
          <a:bodyPr/>
          <a:lstStyle/>
          <a:p>
            <a:pPr marL="0" indent="0">
              <a:buFont typeface="Arial" panose="020B0604020202020204" pitchFamily="34" charset="0"/>
              <a:buNone/>
            </a:pPr>
            <a:r>
              <a:rPr lang="en-US" altLang="zh-CN" b="1">
                <a:latin typeface="宋体" panose="02010600030101010101" pitchFamily="2" charset="-122"/>
              </a:rPr>
              <a:t>1.2.3</a:t>
            </a:r>
            <a:r>
              <a:rPr lang="en-US" altLang="zh-CN" b="1"/>
              <a:t>   </a:t>
            </a:r>
            <a:r>
              <a:rPr lang="zh-CN" altLang="en-US" b="1"/>
              <a:t>软件工程方法学</a:t>
            </a:r>
          </a:p>
        </p:txBody>
      </p:sp>
      <p:sp>
        <p:nvSpPr>
          <p:cNvPr id="6" name="标题 3">
            <a:extLst>
              <a:ext uri="{FF2B5EF4-FFF2-40B4-BE49-F238E27FC236}">
                <a16:creationId xmlns:a16="http://schemas.microsoft.com/office/drawing/2014/main" id="{7BCD4515-B342-034A-871A-FA12652ED9D0}"/>
              </a:ext>
            </a:extLst>
          </p:cNvPr>
          <p:cNvSpPr>
            <a:spLocks noGrp="1"/>
          </p:cNvSpPr>
          <p:nvPr>
            <p:ph type="title" idx="4294967295"/>
          </p:nvPr>
        </p:nvSpPr>
        <p:spPr>
          <a:xfrm>
            <a:off x="0" y="9525"/>
            <a:ext cx="8229600" cy="1143000"/>
          </a:xfrm>
        </p:spPr>
        <p:txBody>
          <a:bodyPr/>
          <a:lstStyle/>
          <a:p>
            <a:r>
              <a:rPr lang="en-US" altLang="zh-CN" b="1">
                <a:latin typeface="宋体" panose="02010600030101010101" pitchFamily="2" charset="-122"/>
              </a:rPr>
              <a:t>1.2</a:t>
            </a:r>
            <a:r>
              <a:rPr lang="en-US" altLang="zh-CN" b="1"/>
              <a:t> </a:t>
            </a:r>
            <a:r>
              <a:rPr lang="zh-CN" altLang="en-US" b="1"/>
              <a:t>软件工程</a:t>
            </a:r>
          </a:p>
        </p:txBody>
      </p:sp>
      <p:graphicFrame>
        <p:nvGraphicFramePr>
          <p:cNvPr id="3" name="图示 2">
            <a:extLst>
              <a:ext uri="{FF2B5EF4-FFF2-40B4-BE49-F238E27FC236}">
                <a16:creationId xmlns:a16="http://schemas.microsoft.com/office/drawing/2014/main" id="{CC2E9E4D-120C-774C-9B1D-14321D54E71B}"/>
              </a:ext>
            </a:extLst>
          </p:cNvPr>
          <p:cNvGraphicFramePr/>
          <p:nvPr/>
        </p:nvGraphicFramePr>
        <p:xfrm>
          <a:off x="459575" y="1916832"/>
          <a:ext cx="8408999" cy="3832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图示 6">
            <a:extLst>
              <a:ext uri="{FF2B5EF4-FFF2-40B4-BE49-F238E27FC236}">
                <a16:creationId xmlns:a16="http://schemas.microsoft.com/office/drawing/2014/main" id="{A8F47A51-F723-C345-B909-2536D609D33E}"/>
              </a:ext>
            </a:extLst>
          </p:cNvPr>
          <p:cNvGraphicFramePr/>
          <p:nvPr/>
        </p:nvGraphicFramePr>
        <p:xfrm>
          <a:off x="323528" y="1772816"/>
          <a:ext cx="8424936" cy="38164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标题 3">
            <a:extLst>
              <a:ext uri="{FF2B5EF4-FFF2-40B4-BE49-F238E27FC236}">
                <a16:creationId xmlns:a16="http://schemas.microsoft.com/office/drawing/2014/main" id="{3A65309A-F067-1542-8CF3-997F7FFF841B}"/>
              </a:ext>
            </a:extLst>
          </p:cNvPr>
          <p:cNvSpPr>
            <a:spLocks noGrp="1"/>
          </p:cNvSpPr>
          <p:nvPr>
            <p:ph type="title" idx="4294967295"/>
          </p:nvPr>
        </p:nvSpPr>
        <p:spPr>
          <a:xfrm>
            <a:off x="0" y="9525"/>
            <a:ext cx="8229600" cy="1143000"/>
          </a:xfrm>
        </p:spPr>
        <p:txBody>
          <a:bodyPr/>
          <a:lstStyle/>
          <a:p>
            <a:r>
              <a:rPr lang="en-US" altLang="zh-CN" b="1">
                <a:latin typeface="宋体" panose="02010600030101010101" pitchFamily="2" charset="-122"/>
              </a:rPr>
              <a:t>1.2</a:t>
            </a:r>
            <a:r>
              <a:rPr lang="en-US" altLang="zh-CN" b="1"/>
              <a:t> </a:t>
            </a:r>
            <a:r>
              <a:rPr lang="zh-CN" altLang="en-US" b="1"/>
              <a:t>软件工程</a:t>
            </a:r>
          </a:p>
        </p:txBody>
      </p:sp>
      <p:sp>
        <p:nvSpPr>
          <p:cNvPr id="12" name="1 Título">
            <a:extLst>
              <a:ext uri="{FF2B5EF4-FFF2-40B4-BE49-F238E27FC236}">
                <a16:creationId xmlns:a16="http://schemas.microsoft.com/office/drawing/2014/main" id="{36AF30EB-E880-8D4F-9EF4-F9436E265383}"/>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solidFill>
                  <a:srgbClr val="D9D9D9"/>
                </a:solidFill>
                <a:latin typeface="宋体" panose="02010600030101010101" pitchFamily="2" charset="-122"/>
              </a:rPr>
              <a:t>1.2.3   </a:t>
            </a:r>
            <a:r>
              <a:rPr lang="zh-CN" altLang="en-US" sz="2400">
                <a:solidFill>
                  <a:srgbClr val="D9D9D9"/>
                </a:solidFill>
                <a:latin typeface="宋体" panose="02010600030101010101" pitchFamily="2" charset="-122"/>
              </a:rPr>
              <a:t>软件工程方法学</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82255E3-9158-1740-822B-F1976088766F}"/>
              </a:ext>
            </a:extLst>
          </p:cNvPr>
          <p:cNvSpPr txBox="1"/>
          <p:nvPr/>
        </p:nvSpPr>
        <p:spPr>
          <a:xfrm>
            <a:off x="635000" y="1628775"/>
            <a:ext cx="7705725" cy="3154363"/>
          </a:xfrm>
          <a:prstGeom prst="rect">
            <a:avLst/>
          </a:prstGeom>
          <a:noFill/>
        </p:spPr>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3500"/>
              </a:lnSpc>
            </a:pPr>
            <a:r>
              <a:rPr lang="zh-CN" altLang="zh-CN" sz="2400">
                <a:latin typeface="宋体" panose="02010600030101010101" pitchFamily="2" charset="-122"/>
              </a:rPr>
              <a:t>迄今为止，计算机系统已经经历了</a:t>
            </a:r>
            <a:r>
              <a:rPr lang="en-US" altLang="zh-CN" sz="2400">
                <a:latin typeface="宋体" panose="02010600030101010101" pitchFamily="2" charset="-122"/>
              </a:rPr>
              <a:t>4</a:t>
            </a:r>
            <a:r>
              <a:rPr lang="zh-CN" altLang="zh-CN" sz="2400">
                <a:latin typeface="宋体" panose="02010600030101010101" pitchFamily="2" charset="-122"/>
              </a:rPr>
              <a:t>个不同的发展阶段，但是，人们仍然没有彻底摆脱“软件危机”的困扰，软件已经成为限制计算机系统发展的瓶颈。</a:t>
            </a:r>
          </a:p>
          <a:p>
            <a:pPr eaLnBrk="1" hangingPunct="1">
              <a:lnSpc>
                <a:spcPts val="3500"/>
              </a:lnSpc>
            </a:pPr>
            <a:r>
              <a:rPr lang="zh-CN" altLang="zh-CN" sz="2400">
                <a:latin typeface="宋体" panose="02010600030101010101" pitchFamily="2" charset="-122"/>
              </a:rPr>
              <a:t>为了更有效地开发与维护软件，软件工作者在</a:t>
            </a:r>
            <a:r>
              <a:rPr lang="en-US" altLang="zh-CN" sz="2400">
                <a:latin typeface="宋体" panose="02010600030101010101" pitchFamily="2" charset="-122"/>
              </a:rPr>
              <a:t>20</a:t>
            </a:r>
            <a:r>
              <a:rPr lang="zh-CN" altLang="zh-CN" sz="2400">
                <a:latin typeface="宋体" panose="02010600030101010101" pitchFamily="2" charset="-122"/>
              </a:rPr>
              <a:t>世纪</a:t>
            </a:r>
            <a:r>
              <a:rPr lang="en-US" altLang="zh-CN" sz="2400">
                <a:latin typeface="宋体" panose="02010600030101010101" pitchFamily="2" charset="-122"/>
              </a:rPr>
              <a:t>60</a:t>
            </a:r>
            <a:r>
              <a:rPr lang="zh-CN" altLang="zh-CN" sz="2400">
                <a:latin typeface="宋体" panose="02010600030101010101" pitchFamily="2" charset="-122"/>
              </a:rPr>
              <a:t>年代后期开始认真研究消除软件危机的途径，从而逐渐形成了一门新兴的工程学科——计算机软件工程学</a:t>
            </a:r>
            <a:r>
              <a:rPr lang="zh-CN" altLang="en-US" sz="2400">
                <a:latin typeface="宋体" panose="02010600030101010101" pitchFamily="2" charset="-122"/>
              </a:rPr>
              <a:t>。</a:t>
            </a:r>
            <a:endParaRPr lang="en-US" altLang="zh-CN" sz="2400">
              <a:latin typeface="宋体" panose="02010600030101010101" pitchFamily="2" charset="-122"/>
            </a:endParaRPr>
          </a:p>
          <a:p>
            <a:pPr eaLnBrk="1" hangingPunct="1"/>
            <a:endParaRPr lang="zh-CN" altLang="en-US" sz="2400">
              <a:latin typeface="宋体" panose="02010600030101010101" pitchFamily="2" charset="-122"/>
            </a:endParaRPr>
          </a:p>
        </p:txBody>
      </p:sp>
      <p:sp>
        <p:nvSpPr>
          <p:cNvPr id="11267" name="标题 3">
            <a:extLst>
              <a:ext uri="{FF2B5EF4-FFF2-40B4-BE49-F238E27FC236}">
                <a16:creationId xmlns:a16="http://schemas.microsoft.com/office/drawing/2014/main" id="{E2A02497-E519-8146-9502-8532281B2C31}"/>
              </a:ext>
            </a:extLst>
          </p:cNvPr>
          <p:cNvSpPr>
            <a:spLocks noGrp="1"/>
          </p:cNvSpPr>
          <p:nvPr>
            <p:ph type="title" idx="4294967295"/>
          </p:nvPr>
        </p:nvSpPr>
        <p:spPr>
          <a:xfrm>
            <a:off x="0" y="19050"/>
            <a:ext cx="8229600" cy="1143000"/>
          </a:xfrm>
        </p:spPr>
        <p:txBody>
          <a:bodyPr/>
          <a:lstStyle/>
          <a:p>
            <a:pPr eaLnBrk="1" hangingPunct="1"/>
            <a:r>
              <a:rPr lang="zh-CN" altLang="en-US" b="1">
                <a:solidFill>
                  <a:srgbClr val="000000"/>
                </a:solidFill>
                <a:latin typeface="宋体" panose="02010600030101010101" pitchFamily="2" charset="-122"/>
              </a:rPr>
              <a:t>第</a:t>
            </a:r>
            <a:r>
              <a:rPr lang="en-US" altLang="zh-CN" b="1">
                <a:solidFill>
                  <a:srgbClr val="000000"/>
                </a:solidFill>
                <a:latin typeface="宋体" panose="02010600030101010101" pitchFamily="2" charset="-122"/>
              </a:rPr>
              <a:t>1</a:t>
            </a:r>
            <a:r>
              <a:rPr lang="zh-CN" altLang="en-US" b="1">
                <a:solidFill>
                  <a:srgbClr val="000000"/>
                </a:solidFill>
                <a:latin typeface="宋体" panose="02010600030101010101" pitchFamily="2" charset="-122"/>
              </a:rPr>
              <a:t>章 软件工程学概述</a:t>
            </a:r>
          </a:p>
        </p:txBody>
      </p:sp>
      <p:sp>
        <p:nvSpPr>
          <p:cNvPr id="6" name="1 Título">
            <a:extLst>
              <a:ext uri="{FF2B5EF4-FFF2-40B4-BE49-F238E27FC236}">
                <a16:creationId xmlns:a16="http://schemas.microsoft.com/office/drawing/2014/main" id="{9BAAA5D7-5C96-994E-9EED-7E573745C0DC}"/>
              </a:ext>
            </a:extLst>
          </p:cNvPr>
          <p:cNvSpPr txBox="1">
            <a:spLocks/>
          </p:cNvSpPr>
          <p:nvPr/>
        </p:nvSpPr>
        <p:spPr bwMode="auto">
          <a:xfrm>
            <a:off x="3236913" y="6291263"/>
            <a:ext cx="28082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引言</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7">
            <a:extLst>
              <a:ext uri="{FF2B5EF4-FFF2-40B4-BE49-F238E27FC236}">
                <a16:creationId xmlns:a16="http://schemas.microsoft.com/office/drawing/2014/main" id="{5537C102-C1EB-5D42-A7EC-F6DA4E4B7C0F}"/>
              </a:ext>
            </a:extLst>
          </p:cNvPr>
          <p:cNvSpPr txBox="1">
            <a:spLocks noChangeArrowheads="1"/>
          </p:cNvSpPr>
          <p:nvPr/>
        </p:nvSpPr>
        <p:spPr bwMode="auto">
          <a:xfrm>
            <a:off x="415925" y="2420938"/>
            <a:ext cx="8496300" cy="1938337"/>
          </a:xfrm>
          <a:prstGeom prst="rect">
            <a:avLst/>
          </a:prstGeom>
          <a:ln/>
        </p:spPr>
        <p:style>
          <a:lnRef idx="2">
            <a:schemeClr val="accent2"/>
          </a:lnRef>
          <a:fillRef idx="1">
            <a:schemeClr val="lt1"/>
          </a:fillRef>
          <a:effectRef idx="0">
            <a:schemeClr val="accent2"/>
          </a:effectRef>
          <a:fontRef idx="minor">
            <a:schemeClr val="dk1"/>
          </a:fontRef>
        </p:style>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Calibri" panose="020F0502020204030204" pitchFamily="34" charset="0"/>
              <a:buAutoNum type="arabicPeriod"/>
            </a:pPr>
            <a:r>
              <a:rPr lang="zh-CN" altLang="zh-CN" sz="2400" b="1">
                <a:latin typeface="宋体" panose="02010600030101010101" pitchFamily="2" charset="-122"/>
              </a:rPr>
              <a:t>传统方法学</a:t>
            </a:r>
            <a:endParaRPr lang="en-US" altLang="zh-CN" sz="2400" b="1">
              <a:latin typeface="宋体" panose="02010600030101010101" pitchFamily="2" charset="-122"/>
            </a:endParaRPr>
          </a:p>
          <a:p>
            <a:r>
              <a:rPr lang="zh-CN" altLang="en-US" sz="2400" b="1">
                <a:latin typeface="宋体" panose="02010600030101010101" pitchFamily="2" charset="-122"/>
              </a:rPr>
              <a:t>概念：</a:t>
            </a:r>
            <a:r>
              <a:rPr lang="zh-CN" altLang="zh-CN" sz="2400">
                <a:latin typeface="宋体" panose="02010600030101010101" pitchFamily="2" charset="-122"/>
              </a:rPr>
              <a:t>传统方法学也称为生命周期方法学或结构化范型。它采用结构化技术</a:t>
            </a:r>
            <a:r>
              <a:rPr lang="en-US" altLang="zh-CN" sz="2400">
                <a:latin typeface="宋体" panose="02010600030101010101" pitchFamily="2" charset="-122"/>
              </a:rPr>
              <a:t>(</a:t>
            </a:r>
            <a:r>
              <a:rPr lang="zh-CN" altLang="zh-CN" sz="2400">
                <a:latin typeface="宋体" panose="02010600030101010101" pitchFamily="2" charset="-122"/>
              </a:rPr>
              <a:t>结构化分析、结构化设计和结构化实现</a:t>
            </a:r>
            <a:r>
              <a:rPr lang="en-US" altLang="zh-CN" sz="2400">
                <a:latin typeface="宋体" panose="02010600030101010101" pitchFamily="2" charset="-122"/>
              </a:rPr>
              <a:t>)</a:t>
            </a:r>
            <a:r>
              <a:rPr lang="zh-CN" altLang="zh-CN" sz="2400">
                <a:latin typeface="宋体" panose="02010600030101010101" pitchFamily="2" charset="-122"/>
              </a:rPr>
              <a:t>来完成软件开发的各项任务，并使用适当的软件工具或软件工程环境来支持结构化技术的运用。</a:t>
            </a:r>
            <a:endParaRPr lang="en-US" altLang="zh-CN" sz="2400">
              <a:latin typeface="宋体" panose="02010600030101010101" pitchFamily="2" charset="-122"/>
            </a:endParaRPr>
          </a:p>
        </p:txBody>
      </p:sp>
      <p:sp>
        <p:nvSpPr>
          <p:cNvPr id="10" name="标题 3">
            <a:extLst>
              <a:ext uri="{FF2B5EF4-FFF2-40B4-BE49-F238E27FC236}">
                <a16:creationId xmlns:a16="http://schemas.microsoft.com/office/drawing/2014/main" id="{D0229990-E2D5-6C45-AD7C-64624EF886F6}"/>
              </a:ext>
            </a:extLst>
          </p:cNvPr>
          <p:cNvSpPr>
            <a:spLocks noGrp="1"/>
          </p:cNvSpPr>
          <p:nvPr>
            <p:ph type="title" idx="4294967295"/>
          </p:nvPr>
        </p:nvSpPr>
        <p:spPr>
          <a:xfrm>
            <a:off x="0" y="7938"/>
            <a:ext cx="8229600" cy="1143000"/>
          </a:xfrm>
        </p:spPr>
        <p:txBody>
          <a:bodyPr/>
          <a:lstStyle/>
          <a:p>
            <a:r>
              <a:rPr lang="en-US" altLang="zh-CN" b="1">
                <a:latin typeface="宋体" panose="02010600030101010101" pitchFamily="2" charset="-122"/>
              </a:rPr>
              <a:t>1.2 </a:t>
            </a:r>
            <a:r>
              <a:rPr lang="zh-CN" altLang="en-US" b="1"/>
              <a:t>软件工程</a:t>
            </a:r>
          </a:p>
        </p:txBody>
      </p:sp>
      <p:sp>
        <p:nvSpPr>
          <p:cNvPr id="12" name="1 Título">
            <a:extLst>
              <a:ext uri="{FF2B5EF4-FFF2-40B4-BE49-F238E27FC236}">
                <a16:creationId xmlns:a16="http://schemas.microsoft.com/office/drawing/2014/main" id="{7D4021AA-7C02-1F46-A584-044CD3DC6005}"/>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solidFill>
                  <a:srgbClr val="D9D9D9"/>
                </a:solidFill>
                <a:latin typeface="宋体" panose="02010600030101010101" pitchFamily="2" charset="-122"/>
              </a:rPr>
              <a:t>1.2.3   </a:t>
            </a:r>
            <a:r>
              <a:rPr lang="zh-CN" altLang="en-US" sz="2400">
                <a:solidFill>
                  <a:srgbClr val="D9D9D9"/>
                </a:solidFill>
                <a:latin typeface="宋体" panose="02010600030101010101" pitchFamily="2" charset="-122"/>
              </a:rPr>
              <a:t>软件工程方法学</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7">
            <a:extLst>
              <a:ext uri="{FF2B5EF4-FFF2-40B4-BE49-F238E27FC236}">
                <a16:creationId xmlns:a16="http://schemas.microsoft.com/office/drawing/2014/main" id="{1F4F71C8-57EF-0742-A35A-577D77251361}"/>
              </a:ext>
            </a:extLst>
          </p:cNvPr>
          <p:cNvSpPr txBox="1">
            <a:spLocks noChangeArrowheads="1"/>
          </p:cNvSpPr>
          <p:nvPr/>
        </p:nvSpPr>
        <p:spPr bwMode="auto">
          <a:xfrm>
            <a:off x="382588" y="2276475"/>
            <a:ext cx="8496300" cy="2554288"/>
          </a:xfrm>
          <a:prstGeom prst="roundRect">
            <a:avLst/>
          </a:prstGeom>
          <a:ln/>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t>传统方法学的特点</a:t>
            </a:r>
            <a:r>
              <a:rPr lang="zh-CN" altLang="en-US" sz="2400"/>
              <a:t>：</a:t>
            </a:r>
            <a:endParaRPr lang="en-US" altLang="zh-CN" sz="2400"/>
          </a:p>
          <a:p>
            <a:r>
              <a:rPr lang="zh-CN" altLang="en-US" sz="2400"/>
              <a:t>传统</a:t>
            </a:r>
            <a:r>
              <a:rPr lang="zh-CN" altLang="zh-CN" sz="2400"/>
              <a:t>方法学把软件生命周期的全过程依次划分为若干个阶段，然后顺序地完成每个阶段的任务。</a:t>
            </a:r>
            <a:endParaRPr lang="en-US" altLang="zh-CN" sz="2400"/>
          </a:p>
          <a:p>
            <a:r>
              <a:rPr lang="zh-CN" altLang="zh-CN" sz="2400"/>
              <a:t>每个阶段的开始和结束都有严格标准，对于任何两个相邻的阶段而言，前一阶段的结束标准就是后一阶段的开始标准。</a:t>
            </a:r>
            <a:endParaRPr lang="en-US" altLang="zh-CN" sz="2400"/>
          </a:p>
        </p:txBody>
      </p:sp>
      <p:sp>
        <p:nvSpPr>
          <p:cNvPr id="9" name="标题 3">
            <a:extLst>
              <a:ext uri="{FF2B5EF4-FFF2-40B4-BE49-F238E27FC236}">
                <a16:creationId xmlns:a16="http://schemas.microsoft.com/office/drawing/2014/main" id="{84427E58-75BE-9A4A-ADD9-3F2490FC6F67}"/>
              </a:ext>
            </a:extLst>
          </p:cNvPr>
          <p:cNvSpPr>
            <a:spLocks noGrp="1"/>
          </p:cNvSpPr>
          <p:nvPr>
            <p:ph type="title" idx="4294967295"/>
          </p:nvPr>
        </p:nvSpPr>
        <p:spPr>
          <a:xfrm>
            <a:off x="0" y="82550"/>
            <a:ext cx="8229600" cy="1143000"/>
          </a:xfrm>
        </p:spPr>
        <p:txBody>
          <a:bodyPr/>
          <a:lstStyle/>
          <a:p>
            <a:r>
              <a:rPr lang="en-US" altLang="zh-CN" b="1">
                <a:latin typeface="宋体" panose="02010600030101010101" pitchFamily="2" charset="-122"/>
              </a:rPr>
              <a:t>1.2</a:t>
            </a:r>
            <a:r>
              <a:rPr lang="en-US" altLang="zh-CN" b="1"/>
              <a:t> </a:t>
            </a:r>
            <a:r>
              <a:rPr lang="zh-CN" altLang="en-US" b="1"/>
              <a:t>软件工程</a:t>
            </a:r>
          </a:p>
        </p:txBody>
      </p:sp>
      <p:sp>
        <p:nvSpPr>
          <p:cNvPr id="11" name="1 Título">
            <a:extLst>
              <a:ext uri="{FF2B5EF4-FFF2-40B4-BE49-F238E27FC236}">
                <a16:creationId xmlns:a16="http://schemas.microsoft.com/office/drawing/2014/main" id="{7CE66475-E01F-BB44-B59E-ED0E45CBD024}"/>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solidFill>
                  <a:srgbClr val="D9D9D9"/>
                </a:solidFill>
                <a:latin typeface="宋体" panose="02010600030101010101" pitchFamily="2" charset="-122"/>
              </a:rPr>
              <a:t>1.2.3   </a:t>
            </a:r>
            <a:r>
              <a:rPr lang="zh-CN" altLang="en-US" sz="2400">
                <a:solidFill>
                  <a:srgbClr val="D9D9D9"/>
                </a:solidFill>
                <a:latin typeface="宋体" panose="02010600030101010101" pitchFamily="2" charset="-122"/>
              </a:rPr>
              <a:t>软件工程方法学</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7">
            <a:extLst>
              <a:ext uri="{FF2B5EF4-FFF2-40B4-BE49-F238E27FC236}">
                <a16:creationId xmlns:a16="http://schemas.microsoft.com/office/drawing/2014/main" id="{254CC03A-3B9C-5141-8B8E-EC09349D39EE}"/>
              </a:ext>
            </a:extLst>
          </p:cNvPr>
          <p:cNvSpPr txBox="1">
            <a:spLocks noChangeArrowheads="1"/>
          </p:cNvSpPr>
          <p:nvPr/>
        </p:nvSpPr>
        <p:spPr bwMode="auto">
          <a:xfrm>
            <a:off x="415925" y="2565400"/>
            <a:ext cx="8496300" cy="2552700"/>
          </a:xfrm>
          <a:prstGeom prst="roundRect">
            <a:avLst/>
          </a:prstGeom>
          <a:ln/>
        </p:spPr>
        <p:style>
          <a:lnRef idx="2">
            <a:schemeClr val="accent2"/>
          </a:lnRef>
          <a:fillRef idx="1">
            <a:schemeClr val="lt1"/>
          </a:fillRef>
          <a:effectRef idx="0">
            <a:schemeClr val="accent2"/>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400"/>
              <a:t>在每一个阶段结束之前都必须进行正式严格的技术审查和管理复审</a:t>
            </a:r>
            <a:r>
              <a:rPr lang="zh-CN" altLang="en-US" sz="2400"/>
              <a:t>。</a:t>
            </a:r>
            <a:endParaRPr lang="en-US" altLang="zh-CN" sz="2400"/>
          </a:p>
          <a:p>
            <a:r>
              <a:rPr lang="zh-CN" altLang="zh-CN" sz="2400"/>
              <a:t>审查的一条主要标准就是每个阶段都应该交出“最新式的”</a:t>
            </a:r>
            <a:r>
              <a:rPr lang="en-US" altLang="zh-CN" sz="2400"/>
              <a:t>(</a:t>
            </a:r>
            <a:r>
              <a:rPr lang="zh-CN" altLang="zh-CN" sz="2400"/>
              <a:t>即和所开发的软件完全一致的</a:t>
            </a:r>
            <a:r>
              <a:rPr lang="en-US" altLang="zh-CN" sz="2400"/>
              <a:t>)</a:t>
            </a:r>
            <a:r>
              <a:rPr lang="zh-CN" altLang="zh-CN" sz="2400"/>
              <a:t>高质量的文档资料，从而保证在软件开发工程结束时有一个完整准确的软件配置交付使用。</a:t>
            </a:r>
            <a:endParaRPr lang="en-US" altLang="zh-CN" sz="2400"/>
          </a:p>
        </p:txBody>
      </p:sp>
      <p:sp>
        <p:nvSpPr>
          <p:cNvPr id="10" name="标题 3">
            <a:extLst>
              <a:ext uri="{FF2B5EF4-FFF2-40B4-BE49-F238E27FC236}">
                <a16:creationId xmlns:a16="http://schemas.microsoft.com/office/drawing/2014/main" id="{E3A031F6-FEA2-2843-8DBD-6E3714F76004}"/>
              </a:ext>
            </a:extLst>
          </p:cNvPr>
          <p:cNvSpPr>
            <a:spLocks noGrp="1"/>
          </p:cNvSpPr>
          <p:nvPr>
            <p:ph type="title" idx="4294967295"/>
          </p:nvPr>
        </p:nvSpPr>
        <p:spPr>
          <a:xfrm>
            <a:off x="0" y="9525"/>
            <a:ext cx="8229600" cy="1143000"/>
          </a:xfrm>
        </p:spPr>
        <p:txBody>
          <a:bodyPr/>
          <a:lstStyle/>
          <a:p>
            <a:r>
              <a:rPr lang="en-US" altLang="zh-CN" b="1">
                <a:latin typeface="宋体" panose="02010600030101010101" pitchFamily="2" charset="-122"/>
              </a:rPr>
              <a:t>1.2</a:t>
            </a:r>
            <a:r>
              <a:rPr lang="en-US" altLang="zh-CN" b="1"/>
              <a:t> </a:t>
            </a:r>
            <a:r>
              <a:rPr lang="zh-CN" altLang="en-US" b="1"/>
              <a:t>软件工程</a:t>
            </a:r>
          </a:p>
        </p:txBody>
      </p:sp>
      <p:sp>
        <p:nvSpPr>
          <p:cNvPr id="12" name="1 Título">
            <a:extLst>
              <a:ext uri="{FF2B5EF4-FFF2-40B4-BE49-F238E27FC236}">
                <a16:creationId xmlns:a16="http://schemas.microsoft.com/office/drawing/2014/main" id="{D4480EBD-4167-114B-97AC-5189A641AF43}"/>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solidFill>
                  <a:srgbClr val="D9D9D9"/>
                </a:solidFill>
                <a:latin typeface="宋体" panose="02010600030101010101" pitchFamily="2" charset="-122"/>
              </a:rPr>
              <a:t>1.2.3   </a:t>
            </a:r>
            <a:r>
              <a:rPr lang="zh-CN" altLang="en-US" sz="2400">
                <a:solidFill>
                  <a:srgbClr val="D9D9D9"/>
                </a:solidFill>
                <a:latin typeface="宋体" panose="02010600030101010101" pitchFamily="2" charset="-122"/>
              </a:rPr>
              <a:t>软件工程方法学</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7">
            <a:extLst>
              <a:ext uri="{FF2B5EF4-FFF2-40B4-BE49-F238E27FC236}">
                <a16:creationId xmlns:a16="http://schemas.microsoft.com/office/drawing/2014/main" id="{CB0A9AE6-1E00-044B-AB43-B1AD5AF052C7}"/>
              </a:ext>
            </a:extLst>
          </p:cNvPr>
          <p:cNvSpPr txBox="1">
            <a:spLocks noChangeArrowheads="1"/>
          </p:cNvSpPr>
          <p:nvPr/>
        </p:nvSpPr>
        <p:spPr bwMode="auto">
          <a:xfrm>
            <a:off x="415925" y="2636838"/>
            <a:ext cx="8496300" cy="2144712"/>
          </a:xfrm>
          <a:prstGeom prst="roundRect">
            <a:avLst/>
          </a:prstGeom>
          <a:ln/>
        </p:spPr>
        <p:style>
          <a:lnRef idx="2">
            <a:schemeClr val="accent2"/>
          </a:lnRef>
          <a:fillRef idx="1">
            <a:schemeClr val="lt1"/>
          </a:fillRef>
          <a:effectRef idx="0">
            <a:schemeClr val="accent2"/>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400"/>
              <a:t>采用生命周期方法学可以大大提高软件开发的成功率，软件开发的生产率也能明显提高</a:t>
            </a:r>
            <a:r>
              <a:rPr lang="zh-CN" altLang="en-US" sz="2400"/>
              <a:t>。</a:t>
            </a:r>
            <a:endParaRPr lang="en-US" altLang="zh-CN" sz="2400"/>
          </a:p>
          <a:p>
            <a:endParaRPr lang="en-US" altLang="zh-CN" sz="2400"/>
          </a:p>
          <a:p>
            <a:r>
              <a:rPr lang="zh-CN" altLang="zh-CN" sz="2400"/>
              <a:t>目前，传统方法学仍然是人们在开发软件时使用得十分广泛的软件工程方法学。</a:t>
            </a:r>
            <a:endParaRPr lang="en-US" altLang="zh-CN" sz="2400" b="1">
              <a:solidFill>
                <a:srgbClr val="000000"/>
              </a:solidFill>
            </a:endParaRPr>
          </a:p>
        </p:txBody>
      </p:sp>
      <p:sp>
        <p:nvSpPr>
          <p:cNvPr id="10" name="标题 3">
            <a:extLst>
              <a:ext uri="{FF2B5EF4-FFF2-40B4-BE49-F238E27FC236}">
                <a16:creationId xmlns:a16="http://schemas.microsoft.com/office/drawing/2014/main" id="{DF2A8F3A-B24E-9642-B3E7-41E590A06CF4}"/>
              </a:ext>
            </a:extLst>
          </p:cNvPr>
          <p:cNvSpPr>
            <a:spLocks noGrp="1"/>
          </p:cNvSpPr>
          <p:nvPr>
            <p:ph type="title" idx="4294967295"/>
          </p:nvPr>
        </p:nvSpPr>
        <p:spPr>
          <a:xfrm>
            <a:off x="0" y="9525"/>
            <a:ext cx="8229600" cy="1143000"/>
          </a:xfrm>
        </p:spPr>
        <p:txBody>
          <a:bodyPr/>
          <a:lstStyle/>
          <a:p>
            <a:r>
              <a:rPr lang="en-US" altLang="zh-CN" b="1">
                <a:latin typeface="宋体" panose="02010600030101010101" pitchFamily="2" charset="-122"/>
              </a:rPr>
              <a:t>1.2 </a:t>
            </a:r>
            <a:r>
              <a:rPr lang="zh-CN" altLang="en-US" b="1"/>
              <a:t>软件工程</a:t>
            </a:r>
          </a:p>
        </p:txBody>
      </p:sp>
      <p:sp>
        <p:nvSpPr>
          <p:cNvPr id="12" name="1 Título">
            <a:extLst>
              <a:ext uri="{FF2B5EF4-FFF2-40B4-BE49-F238E27FC236}">
                <a16:creationId xmlns:a16="http://schemas.microsoft.com/office/drawing/2014/main" id="{0E505314-7C7D-AE45-B117-B93EB367EB5E}"/>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solidFill>
                  <a:srgbClr val="D9D9D9"/>
                </a:solidFill>
                <a:latin typeface="宋体" panose="02010600030101010101" pitchFamily="2" charset="-122"/>
              </a:rPr>
              <a:t>1.2.3   </a:t>
            </a:r>
            <a:r>
              <a:rPr lang="zh-CN" altLang="en-US" sz="2400">
                <a:solidFill>
                  <a:srgbClr val="D9D9D9"/>
                </a:solidFill>
                <a:latin typeface="宋体" panose="02010600030101010101" pitchFamily="2" charset="-122"/>
              </a:rPr>
              <a:t>软件工程方法学</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a:extLst>
              <a:ext uri="{FF2B5EF4-FFF2-40B4-BE49-F238E27FC236}">
                <a16:creationId xmlns:a16="http://schemas.microsoft.com/office/drawing/2014/main" id="{F49035FD-045D-4E4E-A993-D4CD6AB8A9DF}"/>
              </a:ext>
            </a:extLst>
          </p:cNvPr>
          <p:cNvSpPr txBox="1">
            <a:spLocks noChangeArrowheads="1"/>
          </p:cNvSpPr>
          <p:nvPr/>
        </p:nvSpPr>
        <p:spPr bwMode="auto">
          <a:xfrm>
            <a:off x="396875" y="2133600"/>
            <a:ext cx="8497888" cy="2725738"/>
          </a:xfrm>
          <a:prstGeom prst="ellipse">
            <a:avLst/>
          </a:prstGeom>
          <a:ln/>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solidFill>
                  <a:srgbClr val="000000"/>
                </a:solidFill>
              </a:rPr>
              <a:t>面向对象方法学：</a:t>
            </a:r>
            <a:endParaRPr lang="en-US" altLang="zh-CN" sz="2400" b="1">
              <a:solidFill>
                <a:srgbClr val="000000"/>
              </a:solidFill>
            </a:endParaRPr>
          </a:p>
          <a:p>
            <a:r>
              <a:rPr lang="zh-CN" altLang="en-US" sz="2400" b="1">
                <a:solidFill>
                  <a:srgbClr val="000000"/>
                </a:solidFill>
              </a:rPr>
              <a:t>概念：</a:t>
            </a:r>
            <a:r>
              <a:rPr lang="zh-CN" altLang="zh-CN" sz="2400"/>
              <a:t>与传统方法相反，面向对象方法把数据和行为看成是同等重要的，它是一种以数据为主线，把数据和对数据的操作紧密地结合起来的方法。</a:t>
            </a:r>
            <a:endParaRPr lang="en-US" altLang="zh-CN" sz="2400" b="1">
              <a:solidFill>
                <a:srgbClr val="000000"/>
              </a:solidFill>
            </a:endParaRPr>
          </a:p>
        </p:txBody>
      </p:sp>
      <p:sp>
        <p:nvSpPr>
          <p:cNvPr id="10" name="标题 3">
            <a:extLst>
              <a:ext uri="{FF2B5EF4-FFF2-40B4-BE49-F238E27FC236}">
                <a16:creationId xmlns:a16="http://schemas.microsoft.com/office/drawing/2014/main" id="{8444D93B-D038-FF49-9C85-75AA3089B553}"/>
              </a:ext>
            </a:extLst>
          </p:cNvPr>
          <p:cNvSpPr>
            <a:spLocks noGrp="1"/>
          </p:cNvSpPr>
          <p:nvPr>
            <p:ph type="title" idx="4294967295"/>
          </p:nvPr>
        </p:nvSpPr>
        <p:spPr>
          <a:xfrm>
            <a:off x="0" y="9525"/>
            <a:ext cx="8229600" cy="1143000"/>
          </a:xfrm>
        </p:spPr>
        <p:txBody>
          <a:bodyPr/>
          <a:lstStyle/>
          <a:p>
            <a:r>
              <a:rPr lang="en-US" altLang="zh-CN" b="1">
                <a:latin typeface="宋体" panose="02010600030101010101" pitchFamily="2" charset="-122"/>
              </a:rPr>
              <a:t>1.2</a:t>
            </a:r>
            <a:r>
              <a:rPr lang="en-US" altLang="zh-CN" b="1"/>
              <a:t> </a:t>
            </a:r>
            <a:r>
              <a:rPr lang="zh-CN" altLang="en-US" b="1"/>
              <a:t>软件工程</a:t>
            </a:r>
          </a:p>
        </p:txBody>
      </p:sp>
      <p:sp>
        <p:nvSpPr>
          <p:cNvPr id="12" name="1 Título">
            <a:extLst>
              <a:ext uri="{FF2B5EF4-FFF2-40B4-BE49-F238E27FC236}">
                <a16:creationId xmlns:a16="http://schemas.microsoft.com/office/drawing/2014/main" id="{651FA2A2-6797-1444-AF10-3A692D718131}"/>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solidFill>
                  <a:srgbClr val="D9D9D9"/>
                </a:solidFill>
                <a:latin typeface="宋体" panose="02010600030101010101" pitchFamily="2" charset="-122"/>
              </a:rPr>
              <a:t>1.2.3   </a:t>
            </a:r>
            <a:r>
              <a:rPr lang="zh-CN" altLang="en-US" sz="2400">
                <a:solidFill>
                  <a:srgbClr val="D9D9D9"/>
                </a:solidFill>
                <a:latin typeface="宋体" panose="02010600030101010101" pitchFamily="2" charset="-122"/>
              </a:rPr>
              <a:t>软件工程方法学</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4">
            <a:extLst>
              <a:ext uri="{FF2B5EF4-FFF2-40B4-BE49-F238E27FC236}">
                <a16:creationId xmlns:a16="http://schemas.microsoft.com/office/drawing/2014/main" id="{0D75A351-CB00-A44D-AE72-FBD96519690C}"/>
              </a:ext>
            </a:extLst>
          </p:cNvPr>
          <p:cNvSpPr txBox="1">
            <a:spLocks/>
          </p:cNvSpPr>
          <p:nvPr/>
        </p:nvSpPr>
        <p:spPr bwMode="auto">
          <a:xfrm>
            <a:off x="468313" y="1341438"/>
            <a:ext cx="1695450" cy="452437"/>
          </a:xfrm>
          <a:prstGeom prst="rect">
            <a:avLst/>
          </a:prstGeom>
        </p:spPr>
        <p:style>
          <a:lnRef idx="2">
            <a:schemeClr val="accent2"/>
          </a:lnRef>
          <a:fillRef idx="1">
            <a:schemeClr val="lt1"/>
          </a:fillRef>
          <a:effectRef idx="0">
            <a:schemeClr val="accent2"/>
          </a:effectRef>
          <a:fontRef idx="minor">
            <a:schemeClr val="dk1"/>
          </a:fontRef>
        </p:style>
        <p:txBody>
          <a:bodyPr/>
          <a:lstStyle>
            <a:lvl1pPr marL="342900" indent="-342900" algn="l" rtl="0" eaLnBrk="0" fontAlgn="base" hangingPunct="0">
              <a:spcBef>
                <a:spcPct val="20000"/>
              </a:spcBef>
              <a:spcAft>
                <a:spcPct val="0"/>
              </a:spcAft>
              <a:buFont typeface="Arial"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buFont typeface="Arial" charset="0"/>
              <a:buNone/>
              <a:defRPr/>
            </a:pPr>
            <a:r>
              <a:rPr lang="zh-CN" altLang="en-US" sz="2400" b="1" dirty="0">
                <a:solidFill>
                  <a:prstClr val="black"/>
                </a:solidFill>
              </a:rPr>
              <a:t>四个要点</a:t>
            </a:r>
            <a:endParaRPr lang="en-US" altLang="zh-CN" sz="2400" b="1" dirty="0">
              <a:solidFill>
                <a:prstClr val="black"/>
              </a:solidFill>
            </a:endParaRPr>
          </a:p>
        </p:txBody>
      </p:sp>
      <p:graphicFrame>
        <p:nvGraphicFramePr>
          <p:cNvPr id="5" name="图示 4">
            <a:extLst>
              <a:ext uri="{FF2B5EF4-FFF2-40B4-BE49-F238E27FC236}">
                <a16:creationId xmlns:a16="http://schemas.microsoft.com/office/drawing/2014/main" id="{5F5C5357-078F-364C-9BA7-B7D87EE0EDE0}"/>
              </a:ext>
            </a:extLst>
          </p:cNvPr>
          <p:cNvGraphicFramePr/>
          <p:nvPr/>
        </p:nvGraphicFramePr>
        <p:xfrm>
          <a:off x="899592" y="1988840"/>
          <a:ext cx="7272808" cy="39604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标题 3">
            <a:extLst>
              <a:ext uri="{FF2B5EF4-FFF2-40B4-BE49-F238E27FC236}">
                <a16:creationId xmlns:a16="http://schemas.microsoft.com/office/drawing/2014/main" id="{93F8A395-B4A5-2144-AFD4-14066A77515C}"/>
              </a:ext>
            </a:extLst>
          </p:cNvPr>
          <p:cNvSpPr>
            <a:spLocks noGrp="1"/>
          </p:cNvSpPr>
          <p:nvPr>
            <p:ph type="title" idx="4294967295"/>
          </p:nvPr>
        </p:nvSpPr>
        <p:spPr>
          <a:xfrm>
            <a:off x="0" y="9525"/>
            <a:ext cx="8229600" cy="1143000"/>
          </a:xfrm>
        </p:spPr>
        <p:txBody>
          <a:bodyPr/>
          <a:lstStyle/>
          <a:p>
            <a:r>
              <a:rPr lang="en-US" altLang="zh-CN" b="1">
                <a:latin typeface="宋体" panose="02010600030101010101" pitchFamily="2" charset="-122"/>
              </a:rPr>
              <a:t>1.2 </a:t>
            </a:r>
            <a:r>
              <a:rPr lang="zh-CN" altLang="en-US" b="1"/>
              <a:t>软件工程</a:t>
            </a:r>
          </a:p>
        </p:txBody>
      </p:sp>
      <p:sp>
        <p:nvSpPr>
          <p:cNvPr id="12" name="1 Título">
            <a:extLst>
              <a:ext uri="{FF2B5EF4-FFF2-40B4-BE49-F238E27FC236}">
                <a16:creationId xmlns:a16="http://schemas.microsoft.com/office/drawing/2014/main" id="{8BBE65C3-8987-D84C-A0DD-CCCE384B28F2}"/>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solidFill>
                  <a:srgbClr val="D9D9D9"/>
                </a:solidFill>
                <a:latin typeface="宋体" panose="02010600030101010101" pitchFamily="2" charset="-122"/>
              </a:rPr>
              <a:t>1.2.3   </a:t>
            </a:r>
            <a:r>
              <a:rPr lang="zh-CN" altLang="en-US" sz="2400">
                <a:solidFill>
                  <a:srgbClr val="D9D9D9"/>
                </a:solidFill>
                <a:latin typeface="宋体" panose="02010600030101010101" pitchFamily="2" charset="-122"/>
              </a:rPr>
              <a:t>软件工程方法学</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a:extLst>
              <a:ext uri="{FF2B5EF4-FFF2-40B4-BE49-F238E27FC236}">
                <a16:creationId xmlns:a16="http://schemas.microsoft.com/office/drawing/2014/main" id="{A8E2F980-1720-F94A-96CA-5B1424AFFF1A}"/>
              </a:ext>
            </a:extLst>
          </p:cNvPr>
          <p:cNvSpPr txBox="1">
            <a:spLocks noChangeArrowheads="1"/>
          </p:cNvSpPr>
          <p:nvPr/>
        </p:nvSpPr>
        <p:spPr bwMode="auto">
          <a:xfrm>
            <a:off x="415925" y="2492375"/>
            <a:ext cx="8496300" cy="2146300"/>
          </a:xfrm>
          <a:prstGeom prst="roundRect">
            <a:avLst/>
          </a:prstGeom>
          <a:ln/>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latin typeface="宋体" panose="02010600030101010101" pitchFamily="2" charset="-122"/>
              </a:rPr>
              <a:t>面向对象方法学基本原则：</a:t>
            </a:r>
            <a:endParaRPr lang="en-US" altLang="zh-CN" sz="2400" b="1">
              <a:latin typeface="宋体" panose="02010600030101010101" pitchFamily="2" charset="-122"/>
            </a:endParaRPr>
          </a:p>
          <a:p>
            <a:r>
              <a:rPr lang="zh-CN" altLang="zh-CN" sz="2400">
                <a:latin typeface="宋体" panose="02010600030101010101" pitchFamily="2" charset="-122"/>
              </a:rPr>
              <a:t>尽量模拟人类习惯的思维方式，使开发软件的方法与过程尽可能接近人类认识世界、解决问题的方法与过程，从而使描述问题的问题空间</a:t>
            </a:r>
            <a:r>
              <a:rPr lang="en-US" altLang="zh-CN" sz="2400">
                <a:latin typeface="宋体" panose="02010600030101010101" pitchFamily="2" charset="-122"/>
              </a:rPr>
              <a:t>(</a:t>
            </a:r>
            <a:r>
              <a:rPr lang="zh-CN" altLang="zh-CN" sz="2400">
                <a:latin typeface="宋体" panose="02010600030101010101" pitchFamily="2" charset="-122"/>
              </a:rPr>
              <a:t>也称为问题域</a:t>
            </a:r>
            <a:r>
              <a:rPr lang="en-US" altLang="zh-CN" sz="2400">
                <a:latin typeface="宋体" panose="02010600030101010101" pitchFamily="2" charset="-122"/>
              </a:rPr>
              <a:t>)</a:t>
            </a:r>
            <a:r>
              <a:rPr lang="zh-CN" altLang="zh-CN" sz="2400">
                <a:latin typeface="宋体" panose="02010600030101010101" pitchFamily="2" charset="-122"/>
              </a:rPr>
              <a:t>与实现解法的解空间</a:t>
            </a:r>
            <a:r>
              <a:rPr lang="en-US" altLang="zh-CN" sz="2400">
                <a:latin typeface="宋体" panose="02010600030101010101" pitchFamily="2" charset="-122"/>
              </a:rPr>
              <a:t>(</a:t>
            </a:r>
            <a:r>
              <a:rPr lang="zh-CN" altLang="zh-CN" sz="2400">
                <a:latin typeface="宋体" panose="02010600030101010101" pitchFamily="2" charset="-122"/>
              </a:rPr>
              <a:t>也称为求解域</a:t>
            </a:r>
            <a:r>
              <a:rPr lang="en-US" altLang="zh-CN" sz="2400">
                <a:latin typeface="宋体" panose="02010600030101010101" pitchFamily="2" charset="-122"/>
              </a:rPr>
              <a:t>)</a:t>
            </a:r>
            <a:r>
              <a:rPr lang="zh-CN" altLang="zh-CN" sz="2400">
                <a:latin typeface="宋体" panose="02010600030101010101" pitchFamily="2" charset="-122"/>
              </a:rPr>
              <a:t>在结构上尽可能一致</a:t>
            </a:r>
            <a:r>
              <a:rPr lang="zh-CN" altLang="en-US" sz="2400">
                <a:latin typeface="宋体" panose="02010600030101010101" pitchFamily="2" charset="-122"/>
              </a:rPr>
              <a:t>。</a:t>
            </a:r>
            <a:endParaRPr lang="en-US" altLang="zh-CN" sz="2400">
              <a:latin typeface="宋体" panose="02010600030101010101" pitchFamily="2" charset="-122"/>
            </a:endParaRPr>
          </a:p>
        </p:txBody>
      </p:sp>
      <p:sp>
        <p:nvSpPr>
          <p:cNvPr id="10" name="标题 3">
            <a:extLst>
              <a:ext uri="{FF2B5EF4-FFF2-40B4-BE49-F238E27FC236}">
                <a16:creationId xmlns:a16="http://schemas.microsoft.com/office/drawing/2014/main" id="{E5B1BE40-1D8C-C543-991F-EA00BCEA32E0}"/>
              </a:ext>
            </a:extLst>
          </p:cNvPr>
          <p:cNvSpPr>
            <a:spLocks noGrp="1"/>
          </p:cNvSpPr>
          <p:nvPr>
            <p:ph type="title" idx="4294967295"/>
          </p:nvPr>
        </p:nvSpPr>
        <p:spPr>
          <a:xfrm>
            <a:off x="0" y="9525"/>
            <a:ext cx="8229600" cy="1143000"/>
          </a:xfrm>
        </p:spPr>
        <p:txBody>
          <a:bodyPr/>
          <a:lstStyle/>
          <a:p>
            <a:r>
              <a:rPr lang="en-US" altLang="zh-CN" b="1">
                <a:latin typeface="宋体" panose="02010600030101010101" pitchFamily="2" charset="-122"/>
              </a:rPr>
              <a:t>1.2 </a:t>
            </a:r>
            <a:r>
              <a:rPr lang="zh-CN" altLang="en-US" b="1"/>
              <a:t>软件工程</a:t>
            </a:r>
          </a:p>
        </p:txBody>
      </p:sp>
      <p:sp>
        <p:nvSpPr>
          <p:cNvPr id="12" name="1 Título">
            <a:extLst>
              <a:ext uri="{FF2B5EF4-FFF2-40B4-BE49-F238E27FC236}">
                <a16:creationId xmlns:a16="http://schemas.microsoft.com/office/drawing/2014/main" id="{3FD70688-30B5-794B-9331-638250B66E05}"/>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solidFill>
                  <a:srgbClr val="D9D9D9"/>
                </a:solidFill>
                <a:latin typeface="宋体" panose="02010600030101010101" pitchFamily="2" charset="-122"/>
              </a:rPr>
              <a:t>1.2.3   </a:t>
            </a:r>
            <a:r>
              <a:rPr lang="zh-CN" altLang="en-US" sz="2400">
                <a:solidFill>
                  <a:srgbClr val="D9D9D9"/>
                </a:solidFill>
                <a:latin typeface="宋体" panose="02010600030101010101" pitchFamily="2" charset="-122"/>
              </a:rPr>
              <a:t>软件工程方法学</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a:extLst>
              <a:ext uri="{FF2B5EF4-FFF2-40B4-BE49-F238E27FC236}">
                <a16:creationId xmlns:a16="http://schemas.microsoft.com/office/drawing/2014/main" id="{A41434DD-C1A0-8C44-8147-1F711E6312F7}"/>
              </a:ext>
            </a:extLst>
          </p:cNvPr>
          <p:cNvSpPr txBox="1">
            <a:spLocks noChangeArrowheads="1"/>
          </p:cNvSpPr>
          <p:nvPr/>
        </p:nvSpPr>
        <p:spPr bwMode="auto">
          <a:xfrm>
            <a:off x="415925" y="2133600"/>
            <a:ext cx="8496300" cy="3244850"/>
          </a:xfrm>
          <a:prstGeom prst="ellipse">
            <a:avLst/>
          </a:prstGeom>
          <a:ln/>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t>面向对象方法学：</a:t>
            </a:r>
            <a:endParaRPr lang="en-US" altLang="zh-CN" sz="2400" b="1"/>
          </a:p>
          <a:p>
            <a:r>
              <a:rPr lang="zh-CN" altLang="en-US" sz="2400" b="1"/>
              <a:t>优点：</a:t>
            </a:r>
            <a:endParaRPr lang="en-US" altLang="zh-CN" sz="2400" b="1"/>
          </a:p>
          <a:p>
            <a:r>
              <a:rPr lang="zh-CN" altLang="zh-CN" sz="2400"/>
              <a:t>降低了软件产品的复杂性，提高了软件的可理解性，简化了软件的开发和维护工作</a:t>
            </a:r>
            <a:r>
              <a:rPr lang="zh-CN" altLang="en-US" sz="2400"/>
              <a:t>。</a:t>
            </a:r>
            <a:endParaRPr lang="en-US" altLang="zh-CN" sz="2400" b="1"/>
          </a:p>
          <a:p>
            <a:r>
              <a:rPr lang="zh-CN" altLang="zh-CN" sz="2400"/>
              <a:t>面向对象方法特有的继承性和多态性，进一步提高了面向对象软件的可重用性。</a:t>
            </a:r>
          </a:p>
        </p:txBody>
      </p:sp>
      <p:sp>
        <p:nvSpPr>
          <p:cNvPr id="10" name="标题 3">
            <a:extLst>
              <a:ext uri="{FF2B5EF4-FFF2-40B4-BE49-F238E27FC236}">
                <a16:creationId xmlns:a16="http://schemas.microsoft.com/office/drawing/2014/main" id="{1E245595-280A-0448-9052-A5A9F659856B}"/>
              </a:ext>
            </a:extLst>
          </p:cNvPr>
          <p:cNvSpPr>
            <a:spLocks noGrp="1"/>
          </p:cNvSpPr>
          <p:nvPr>
            <p:ph type="title" idx="4294967295"/>
          </p:nvPr>
        </p:nvSpPr>
        <p:spPr>
          <a:xfrm>
            <a:off x="0" y="9525"/>
            <a:ext cx="8229600" cy="1143000"/>
          </a:xfrm>
        </p:spPr>
        <p:txBody>
          <a:bodyPr/>
          <a:lstStyle/>
          <a:p>
            <a:r>
              <a:rPr lang="en-US" altLang="zh-CN" b="1">
                <a:latin typeface="宋体" panose="02010600030101010101" pitchFamily="2" charset="-122"/>
              </a:rPr>
              <a:t>1.2</a:t>
            </a:r>
            <a:r>
              <a:rPr lang="en-US" altLang="zh-CN" b="1"/>
              <a:t> </a:t>
            </a:r>
            <a:r>
              <a:rPr lang="zh-CN" altLang="en-US" b="1"/>
              <a:t>软件工程</a:t>
            </a:r>
          </a:p>
        </p:txBody>
      </p:sp>
      <p:sp>
        <p:nvSpPr>
          <p:cNvPr id="12" name="1 Título">
            <a:extLst>
              <a:ext uri="{FF2B5EF4-FFF2-40B4-BE49-F238E27FC236}">
                <a16:creationId xmlns:a16="http://schemas.microsoft.com/office/drawing/2014/main" id="{6DD3CC03-7674-4345-BD76-B05A0DDBFDA5}"/>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solidFill>
                  <a:srgbClr val="D9D9D9"/>
                </a:solidFill>
                <a:latin typeface="宋体" panose="02010600030101010101" pitchFamily="2" charset="-122"/>
              </a:rPr>
              <a:t>1.2.3   </a:t>
            </a:r>
            <a:r>
              <a:rPr lang="zh-CN" altLang="en-US" sz="2400">
                <a:solidFill>
                  <a:srgbClr val="D9D9D9"/>
                </a:solidFill>
                <a:latin typeface="宋体" panose="02010600030101010101" pitchFamily="2" charset="-122"/>
              </a:rPr>
              <a:t>软件工程方法学</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2 Subtítulo">
            <a:extLst>
              <a:ext uri="{FF2B5EF4-FFF2-40B4-BE49-F238E27FC236}">
                <a16:creationId xmlns:a16="http://schemas.microsoft.com/office/drawing/2014/main" id="{2639893E-34CA-0E43-BDC4-3313FE88A7AD}"/>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 typeface="Arial" panose="020B0604020202020204" pitchFamily="34" charset="0"/>
              <a:buNone/>
            </a:pPr>
            <a:endParaRPr lang="es-ES" altLang="zh-CN" sz="2000">
              <a:solidFill>
                <a:srgbClr val="BFBFBF"/>
              </a:solidFill>
              <a:latin typeface="Calibri" panose="020F0502020204030204" pitchFamily="34" charset="0"/>
            </a:endParaRPr>
          </a:p>
        </p:txBody>
      </p:sp>
      <p:sp>
        <p:nvSpPr>
          <p:cNvPr id="7172" name="1 Título">
            <a:extLst>
              <a:ext uri="{FF2B5EF4-FFF2-40B4-BE49-F238E27FC236}">
                <a16:creationId xmlns:a16="http://schemas.microsoft.com/office/drawing/2014/main" id="{274CAF05-A1A4-234E-92F6-2028391EEDBA}"/>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solidFill>
                  <a:srgbClr val="D9D9D9"/>
                </a:solidFill>
                <a:latin typeface="宋体" panose="02010600030101010101" pitchFamily="2" charset="-122"/>
              </a:rPr>
              <a:t>1.3 </a:t>
            </a:r>
            <a:r>
              <a:rPr lang="zh-CN" altLang="en-US" sz="2400">
                <a:solidFill>
                  <a:srgbClr val="D9D9D9"/>
                </a:solidFill>
                <a:latin typeface="宋体" panose="02010600030101010101" pitchFamily="2" charset="-122"/>
              </a:rPr>
              <a:t>软件生命周期</a:t>
            </a:r>
          </a:p>
        </p:txBody>
      </p:sp>
      <p:pic>
        <p:nvPicPr>
          <p:cNvPr id="37892" name="Imagen 5">
            <a:extLst>
              <a:ext uri="{FF2B5EF4-FFF2-40B4-BE49-F238E27FC236}">
                <a16:creationId xmlns:a16="http://schemas.microsoft.com/office/drawing/2014/main" id="{81EAC64A-4EBB-8342-976B-9FDC81392E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3" name="Imagen 5">
            <a:extLst>
              <a:ext uri="{FF2B5EF4-FFF2-40B4-BE49-F238E27FC236}">
                <a16:creationId xmlns:a16="http://schemas.microsoft.com/office/drawing/2014/main" id="{35BD62DC-2794-6140-8BDE-30AA27A58D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4" name="TextBox 1">
            <a:extLst>
              <a:ext uri="{FF2B5EF4-FFF2-40B4-BE49-F238E27FC236}">
                <a16:creationId xmlns:a16="http://schemas.microsoft.com/office/drawing/2014/main" id="{00398A98-81C5-F945-8742-D8DB90CC0137}"/>
              </a:ext>
            </a:extLst>
          </p:cNvPr>
          <p:cNvSpPr txBox="1">
            <a:spLocks noChangeArrowheads="1"/>
          </p:cNvSpPr>
          <p:nvPr/>
        </p:nvSpPr>
        <p:spPr bwMode="auto">
          <a:xfrm>
            <a:off x="1692275" y="476250"/>
            <a:ext cx="5616575"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4400" b="1"/>
              <a:t>主要内容</a:t>
            </a:r>
          </a:p>
        </p:txBody>
      </p:sp>
      <p:sp>
        <p:nvSpPr>
          <p:cNvPr id="3" name="矩形 2">
            <a:extLst>
              <a:ext uri="{FF2B5EF4-FFF2-40B4-BE49-F238E27FC236}">
                <a16:creationId xmlns:a16="http://schemas.microsoft.com/office/drawing/2014/main" id="{F64269DA-F3A5-5145-A7B2-C5323B3997C7}"/>
              </a:ext>
            </a:extLst>
          </p:cNvPr>
          <p:cNvSpPr/>
          <p:nvPr/>
        </p:nvSpPr>
        <p:spPr>
          <a:xfrm>
            <a:off x="1042988" y="1773238"/>
            <a:ext cx="4752975" cy="3643312"/>
          </a:xfrm>
          <a:prstGeom prst="rect">
            <a:avLst/>
          </a:prstGeom>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en-US" altLang="zh-CN" sz="2800" b="1">
                <a:latin typeface="宋体" panose="02010600030101010101" pitchFamily="2" charset="-122"/>
              </a:rPr>
              <a:t>1.1 </a:t>
            </a:r>
            <a:r>
              <a:rPr lang="zh-CN" altLang="en-US" sz="2800" b="1">
                <a:latin typeface="宋体" panose="02010600030101010101" pitchFamily="2" charset="-122"/>
              </a:rPr>
              <a:t>软件危机</a:t>
            </a:r>
            <a:endParaRPr lang="en-US" altLang="zh-CN" sz="2800" b="1">
              <a:latin typeface="宋体" panose="02010600030101010101" pitchFamily="2" charset="-122"/>
            </a:endParaRPr>
          </a:p>
          <a:p>
            <a:pPr eaLnBrk="1" hangingPunct="1">
              <a:lnSpc>
                <a:spcPct val="120000"/>
              </a:lnSpc>
            </a:pPr>
            <a:endParaRPr lang="en-US" altLang="zh-CN" sz="2800" b="1">
              <a:latin typeface="宋体" panose="02010600030101010101" pitchFamily="2" charset="-122"/>
            </a:endParaRPr>
          </a:p>
          <a:p>
            <a:pPr eaLnBrk="1" hangingPunct="1">
              <a:lnSpc>
                <a:spcPct val="120000"/>
              </a:lnSpc>
            </a:pPr>
            <a:r>
              <a:rPr lang="en-US" altLang="zh-CN" sz="2800" b="1">
                <a:latin typeface="宋体" panose="02010600030101010101" pitchFamily="2" charset="-122"/>
              </a:rPr>
              <a:t>1.2 </a:t>
            </a:r>
            <a:r>
              <a:rPr lang="zh-CN" altLang="en-US" sz="2800" b="1">
                <a:latin typeface="宋体" panose="02010600030101010101" pitchFamily="2" charset="-122"/>
              </a:rPr>
              <a:t>软件工程</a:t>
            </a:r>
            <a:endParaRPr lang="en-US" altLang="zh-CN" sz="2800" b="1">
              <a:latin typeface="宋体" panose="02010600030101010101" pitchFamily="2" charset="-122"/>
            </a:endParaRPr>
          </a:p>
          <a:p>
            <a:pPr eaLnBrk="1" hangingPunct="1">
              <a:lnSpc>
                <a:spcPct val="120000"/>
              </a:lnSpc>
            </a:pPr>
            <a:endParaRPr lang="en-US" altLang="zh-CN" sz="2800" b="1">
              <a:latin typeface="宋体" panose="02010600030101010101" pitchFamily="2" charset="-122"/>
            </a:endParaRPr>
          </a:p>
          <a:p>
            <a:pPr eaLnBrk="1" hangingPunct="1">
              <a:lnSpc>
                <a:spcPct val="120000"/>
              </a:lnSpc>
            </a:pPr>
            <a:r>
              <a:rPr lang="en-US" altLang="zh-CN" sz="2800" b="1">
                <a:latin typeface="宋体" panose="02010600030101010101" pitchFamily="2" charset="-122"/>
              </a:rPr>
              <a:t>1.3 </a:t>
            </a:r>
            <a:r>
              <a:rPr lang="zh-CN" altLang="en-US" sz="2800" b="1">
                <a:latin typeface="宋体" panose="02010600030101010101" pitchFamily="2" charset="-122"/>
              </a:rPr>
              <a:t>软件生命周期</a:t>
            </a:r>
            <a:endParaRPr lang="en-US" altLang="zh-CN" sz="2800" b="1">
              <a:latin typeface="宋体" panose="02010600030101010101" pitchFamily="2" charset="-122"/>
            </a:endParaRPr>
          </a:p>
          <a:p>
            <a:pPr eaLnBrk="1" hangingPunct="1">
              <a:lnSpc>
                <a:spcPct val="120000"/>
              </a:lnSpc>
            </a:pPr>
            <a:endParaRPr kumimoji="1" lang="en-US" altLang="zh-CN" sz="2800" b="1">
              <a:latin typeface="宋体" panose="02010600030101010101" pitchFamily="2" charset="-122"/>
            </a:endParaRPr>
          </a:p>
          <a:p>
            <a:pPr eaLnBrk="1" hangingPunct="1">
              <a:lnSpc>
                <a:spcPct val="120000"/>
              </a:lnSpc>
            </a:pPr>
            <a:r>
              <a:rPr kumimoji="1" lang="en-US" altLang="zh-CN" sz="2800" b="1">
                <a:latin typeface="宋体" panose="02010600030101010101" pitchFamily="2" charset="-122"/>
              </a:rPr>
              <a:t>1.4 </a:t>
            </a:r>
            <a:r>
              <a:rPr kumimoji="1" lang="zh-CN" altLang="en-US" sz="2800" b="1">
                <a:latin typeface="宋体" panose="02010600030101010101" pitchFamily="2" charset="-122"/>
              </a:rPr>
              <a:t>软件过程</a:t>
            </a:r>
          </a:p>
        </p:txBody>
      </p:sp>
      <p:sp>
        <p:nvSpPr>
          <p:cNvPr id="9" name="矩形 8">
            <a:extLst>
              <a:ext uri="{FF2B5EF4-FFF2-40B4-BE49-F238E27FC236}">
                <a16:creationId xmlns:a16="http://schemas.microsoft.com/office/drawing/2014/main" id="{1D63FCCB-263B-F945-81C0-F5CC7463B58D}"/>
              </a:ext>
            </a:extLst>
          </p:cNvPr>
          <p:cNvSpPr/>
          <p:nvPr/>
        </p:nvSpPr>
        <p:spPr>
          <a:xfrm>
            <a:off x="862013" y="3794125"/>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0" name="等腰三角形 9">
            <a:extLst>
              <a:ext uri="{FF2B5EF4-FFF2-40B4-BE49-F238E27FC236}">
                <a16:creationId xmlns:a16="http://schemas.microsoft.com/office/drawing/2014/main" id="{6B319483-96F5-D543-9123-C430BF695D0C}"/>
              </a:ext>
            </a:extLst>
          </p:cNvPr>
          <p:cNvSpPr/>
          <p:nvPr/>
        </p:nvSpPr>
        <p:spPr>
          <a:xfrm rot="5400000">
            <a:off x="269876" y="3879850"/>
            <a:ext cx="538162"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a:extLst>
              <a:ext uri="{FF2B5EF4-FFF2-40B4-BE49-F238E27FC236}">
                <a16:creationId xmlns:a16="http://schemas.microsoft.com/office/drawing/2014/main" id="{0661095C-EA71-0A4A-B47D-86CE40063F5C}"/>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solidFill>
                  <a:srgbClr val="D9D9D9"/>
                </a:solidFill>
                <a:latin typeface="宋体" panose="02010600030101010101" pitchFamily="2" charset="-122"/>
              </a:rPr>
              <a:t>1.3 </a:t>
            </a:r>
            <a:r>
              <a:rPr lang="zh-CN" altLang="en-US" sz="2400">
                <a:solidFill>
                  <a:srgbClr val="D9D9D9"/>
                </a:solidFill>
                <a:latin typeface="宋体" panose="02010600030101010101" pitchFamily="2" charset="-122"/>
              </a:rPr>
              <a:t>软件生命周期</a:t>
            </a:r>
          </a:p>
        </p:txBody>
      </p:sp>
      <p:sp>
        <p:nvSpPr>
          <p:cNvPr id="26628" name="标题 3">
            <a:extLst>
              <a:ext uri="{FF2B5EF4-FFF2-40B4-BE49-F238E27FC236}">
                <a16:creationId xmlns:a16="http://schemas.microsoft.com/office/drawing/2014/main" id="{B7FEC057-588D-8041-97D2-8521F7A956AE}"/>
              </a:ext>
            </a:extLst>
          </p:cNvPr>
          <p:cNvSpPr>
            <a:spLocks noGrp="1"/>
          </p:cNvSpPr>
          <p:nvPr>
            <p:ph type="title" idx="4294967295"/>
          </p:nvPr>
        </p:nvSpPr>
        <p:spPr>
          <a:xfrm>
            <a:off x="0" y="-26988"/>
            <a:ext cx="8229600" cy="1143001"/>
          </a:xfrm>
        </p:spPr>
        <p:txBody>
          <a:bodyPr/>
          <a:lstStyle/>
          <a:p>
            <a:r>
              <a:rPr lang="en-US" altLang="zh-CN" b="1">
                <a:latin typeface="宋体" panose="02010600030101010101" pitchFamily="2" charset="-122"/>
              </a:rPr>
              <a:t>1.3</a:t>
            </a:r>
            <a:r>
              <a:rPr lang="en-US" altLang="zh-CN" b="1"/>
              <a:t> </a:t>
            </a:r>
            <a:r>
              <a:rPr lang="zh-CN" altLang="en-US" b="1"/>
              <a:t>软件生命周期</a:t>
            </a:r>
          </a:p>
        </p:txBody>
      </p:sp>
      <p:sp>
        <p:nvSpPr>
          <p:cNvPr id="7" name="TextBox 7">
            <a:extLst>
              <a:ext uri="{FF2B5EF4-FFF2-40B4-BE49-F238E27FC236}">
                <a16:creationId xmlns:a16="http://schemas.microsoft.com/office/drawing/2014/main" id="{1CD6E5BC-E8F6-194E-92EB-FD6E3815BA2C}"/>
              </a:ext>
            </a:extLst>
          </p:cNvPr>
          <p:cNvSpPr txBox="1">
            <a:spLocks noChangeArrowheads="1"/>
          </p:cNvSpPr>
          <p:nvPr/>
        </p:nvSpPr>
        <p:spPr bwMode="auto">
          <a:xfrm>
            <a:off x="323850" y="1573213"/>
            <a:ext cx="8496300" cy="1328737"/>
          </a:xfrm>
          <a:prstGeom prst="roundRect">
            <a:avLst/>
          </a:prstGeom>
          <a:ln/>
        </p:spPr>
        <p:style>
          <a:lnRef idx="2">
            <a:schemeClr val="accent2"/>
          </a:lnRef>
          <a:fillRef idx="1">
            <a:schemeClr val="lt1"/>
          </a:fillRef>
          <a:effectRef idx="0">
            <a:schemeClr val="accent2"/>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400">
                <a:latin typeface="宋体" panose="02010600030101010101" pitchFamily="2" charset="-122"/>
              </a:rPr>
              <a:t>软件生命周期由软件定义、软件开发和运行维护</a:t>
            </a:r>
            <a:r>
              <a:rPr lang="en-US" altLang="zh-CN" sz="2400">
                <a:latin typeface="宋体" panose="02010600030101010101" pitchFamily="2" charset="-122"/>
              </a:rPr>
              <a:t>(</a:t>
            </a:r>
            <a:r>
              <a:rPr lang="zh-CN" altLang="zh-CN" sz="2400">
                <a:latin typeface="宋体" panose="02010600030101010101" pitchFamily="2" charset="-122"/>
              </a:rPr>
              <a:t>也称为软件维护</a:t>
            </a:r>
            <a:r>
              <a:rPr lang="en-US" altLang="zh-CN" sz="2400">
                <a:latin typeface="宋体" panose="02010600030101010101" pitchFamily="2" charset="-122"/>
              </a:rPr>
              <a:t>)3</a:t>
            </a:r>
            <a:r>
              <a:rPr lang="zh-CN" altLang="zh-CN" sz="2400">
                <a:latin typeface="宋体" panose="02010600030101010101" pitchFamily="2" charset="-122"/>
              </a:rPr>
              <a:t>个时期组成，每个时期又进一步划分成若干个阶段</a:t>
            </a:r>
            <a:r>
              <a:rPr lang="zh-CN" altLang="en-US" sz="2400">
                <a:latin typeface="宋体" panose="02010600030101010101" pitchFamily="2" charset="-122"/>
              </a:rPr>
              <a:t>。</a:t>
            </a:r>
            <a:endParaRPr lang="en-US" altLang="zh-CN" sz="2400">
              <a:latin typeface="宋体" panose="02010600030101010101" pitchFamily="2" charset="-122"/>
            </a:endParaRPr>
          </a:p>
        </p:txBody>
      </p:sp>
      <p:sp>
        <p:nvSpPr>
          <p:cNvPr id="6" name="TextBox 7">
            <a:extLst>
              <a:ext uri="{FF2B5EF4-FFF2-40B4-BE49-F238E27FC236}">
                <a16:creationId xmlns:a16="http://schemas.microsoft.com/office/drawing/2014/main" id="{BF164C73-AE60-174A-BF62-197F8F556397}"/>
              </a:ext>
            </a:extLst>
          </p:cNvPr>
          <p:cNvSpPr txBox="1">
            <a:spLocks noChangeArrowheads="1"/>
          </p:cNvSpPr>
          <p:nvPr/>
        </p:nvSpPr>
        <p:spPr bwMode="auto">
          <a:xfrm>
            <a:off x="293688" y="3141663"/>
            <a:ext cx="8496300" cy="2144712"/>
          </a:xfrm>
          <a:prstGeom prst="roundRect">
            <a:avLst/>
          </a:prstGeom>
          <a:ln/>
        </p:spPr>
        <p:style>
          <a:lnRef idx="2">
            <a:schemeClr val="accent2"/>
          </a:lnRef>
          <a:fillRef idx="1">
            <a:schemeClr val="lt1"/>
          </a:fillRef>
          <a:effectRef idx="0">
            <a:schemeClr val="accent2"/>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a:latin typeface="宋体" panose="02010600030101010101" pitchFamily="2" charset="-122"/>
              </a:rPr>
              <a:t>软件定义时期的任务是： 确定软件开发工程必须完成的总目标；确定工程的可行性；导出实现工程目标应该采用的策略及系统必须完成的功能；估计完成该项工程需要的资源和成本，并且制定工程进度表。这个时期的工作通常又称为系统分析，由系统分析员负责完成。</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2 Subtítulo">
            <a:extLst>
              <a:ext uri="{FF2B5EF4-FFF2-40B4-BE49-F238E27FC236}">
                <a16:creationId xmlns:a16="http://schemas.microsoft.com/office/drawing/2014/main" id="{74F618B2-AA3C-8D4C-B8AB-4B747242B75B}"/>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 typeface="Arial" panose="020B0604020202020204" pitchFamily="34" charset="0"/>
              <a:buNone/>
            </a:pPr>
            <a:endParaRPr lang="es-ES" altLang="zh-CN" sz="2000">
              <a:solidFill>
                <a:srgbClr val="BFBFBF"/>
              </a:solidFill>
              <a:latin typeface="Calibri" panose="020F0502020204030204" pitchFamily="34" charset="0"/>
            </a:endParaRPr>
          </a:p>
        </p:txBody>
      </p:sp>
      <p:sp>
        <p:nvSpPr>
          <p:cNvPr id="7172" name="1 Título">
            <a:extLst>
              <a:ext uri="{FF2B5EF4-FFF2-40B4-BE49-F238E27FC236}">
                <a16:creationId xmlns:a16="http://schemas.microsoft.com/office/drawing/2014/main" id="{3EF40619-CF8A-EC47-8DF5-8D2A9E189490}"/>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主要内容</a:t>
            </a:r>
          </a:p>
        </p:txBody>
      </p:sp>
      <p:pic>
        <p:nvPicPr>
          <p:cNvPr id="12292" name="Imagen 5">
            <a:extLst>
              <a:ext uri="{FF2B5EF4-FFF2-40B4-BE49-F238E27FC236}">
                <a16:creationId xmlns:a16="http://schemas.microsoft.com/office/drawing/2014/main" id="{B2C3EE8E-7525-914A-8AF1-D72DB7245B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3" name="Imagen 5">
            <a:extLst>
              <a:ext uri="{FF2B5EF4-FFF2-40B4-BE49-F238E27FC236}">
                <a16:creationId xmlns:a16="http://schemas.microsoft.com/office/drawing/2014/main" id="{D4E4846A-0FC1-B946-8E80-5F63C575F9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4" name="TextBox 1">
            <a:extLst>
              <a:ext uri="{FF2B5EF4-FFF2-40B4-BE49-F238E27FC236}">
                <a16:creationId xmlns:a16="http://schemas.microsoft.com/office/drawing/2014/main" id="{B0E2076E-7516-0843-888B-4FBE2A94EEBB}"/>
              </a:ext>
            </a:extLst>
          </p:cNvPr>
          <p:cNvSpPr txBox="1">
            <a:spLocks noChangeArrowheads="1"/>
          </p:cNvSpPr>
          <p:nvPr/>
        </p:nvSpPr>
        <p:spPr bwMode="auto">
          <a:xfrm>
            <a:off x="1692275" y="476250"/>
            <a:ext cx="5616575"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4400" b="1"/>
              <a:t>主要内容</a:t>
            </a:r>
          </a:p>
        </p:txBody>
      </p:sp>
      <p:sp>
        <p:nvSpPr>
          <p:cNvPr id="3" name="矩形 2">
            <a:extLst>
              <a:ext uri="{FF2B5EF4-FFF2-40B4-BE49-F238E27FC236}">
                <a16:creationId xmlns:a16="http://schemas.microsoft.com/office/drawing/2014/main" id="{CAD43D80-0CFA-824F-88E2-4357F264D07C}"/>
              </a:ext>
            </a:extLst>
          </p:cNvPr>
          <p:cNvSpPr/>
          <p:nvPr/>
        </p:nvSpPr>
        <p:spPr>
          <a:xfrm>
            <a:off x="750888" y="1773238"/>
            <a:ext cx="4751387" cy="3643312"/>
          </a:xfrm>
          <a:prstGeom prst="rect">
            <a:avLst/>
          </a:prstGeom>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en-US" altLang="zh-CN" sz="2800" b="1">
                <a:latin typeface="宋体" panose="02010600030101010101" pitchFamily="2" charset="-122"/>
              </a:rPr>
              <a:t>1.1 </a:t>
            </a:r>
            <a:r>
              <a:rPr lang="zh-CN" altLang="en-US" sz="2800" b="1">
                <a:latin typeface="宋体" panose="02010600030101010101" pitchFamily="2" charset="-122"/>
              </a:rPr>
              <a:t>软件危机</a:t>
            </a:r>
            <a:endParaRPr lang="en-US" altLang="zh-CN" sz="2800" b="1">
              <a:latin typeface="宋体" panose="02010600030101010101" pitchFamily="2" charset="-122"/>
            </a:endParaRPr>
          </a:p>
          <a:p>
            <a:pPr eaLnBrk="1" hangingPunct="1">
              <a:lnSpc>
                <a:spcPct val="120000"/>
              </a:lnSpc>
            </a:pPr>
            <a:endParaRPr lang="en-US" altLang="zh-CN" sz="2800" b="1">
              <a:latin typeface="宋体" panose="02010600030101010101" pitchFamily="2" charset="-122"/>
            </a:endParaRPr>
          </a:p>
          <a:p>
            <a:pPr eaLnBrk="1" hangingPunct="1">
              <a:lnSpc>
                <a:spcPct val="120000"/>
              </a:lnSpc>
            </a:pPr>
            <a:r>
              <a:rPr lang="en-US" altLang="zh-CN" sz="2800" b="1">
                <a:latin typeface="宋体" panose="02010600030101010101" pitchFamily="2" charset="-122"/>
              </a:rPr>
              <a:t>1.2 </a:t>
            </a:r>
            <a:r>
              <a:rPr lang="zh-CN" altLang="en-US" sz="2800" b="1">
                <a:latin typeface="宋体" panose="02010600030101010101" pitchFamily="2" charset="-122"/>
              </a:rPr>
              <a:t>软件工程</a:t>
            </a:r>
            <a:endParaRPr lang="en-US" altLang="zh-CN" sz="2800" b="1">
              <a:latin typeface="宋体" panose="02010600030101010101" pitchFamily="2" charset="-122"/>
            </a:endParaRPr>
          </a:p>
          <a:p>
            <a:pPr eaLnBrk="1" hangingPunct="1">
              <a:lnSpc>
                <a:spcPct val="120000"/>
              </a:lnSpc>
            </a:pPr>
            <a:endParaRPr lang="en-US" altLang="zh-CN" sz="2800" b="1">
              <a:latin typeface="宋体" panose="02010600030101010101" pitchFamily="2" charset="-122"/>
            </a:endParaRPr>
          </a:p>
          <a:p>
            <a:pPr eaLnBrk="1" hangingPunct="1">
              <a:lnSpc>
                <a:spcPct val="120000"/>
              </a:lnSpc>
            </a:pPr>
            <a:r>
              <a:rPr lang="en-US" altLang="zh-CN" sz="2800" b="1">
                <a:latin typeface="宋体" panose="02010600030101010101" pitchFamily="2" charset="-122"/>
              </a:rPr>
              <a:t>1.3 </a:t>
            </a:r>
            <a:r>
              <a:rPr lang="zh-CN" altLang="en-US" sz="2800" b="1">
                <a:latin typeface="宋体" panose="02010600030101010101" pitchFamily="2" charset="-122"/>
              </a:rPr>
              <a:t>软件生命周期</a:t>
            </a:r>
            <a:endParaRPr lang="en-US" altLang="zh-CN" sz="2800" b="1">
              <a:latin typeface="宋体" panose="02010600030101010101" pitchFamily="2" charset="-122"/>
            </a:endParaRPr>
          </a:p>
          <a:p>
            <a:pPr eaLnBrk="1" hangingPunct="1">
              <a:lnSpc>
                <a:spcPct val="120000"/>
              </a:lnSpc>
            </a:pPr>
            <a:endParaRPr kumimoji="1" lang="en-US" altLang="zh-CN" sz="2800" b="1">
              <a:latin typeface="宋体" panose="02010600030101010101" pitchFamily="2" charset="-122"/>
            </a:endParaRPr>
          </a:p>
          <a:p>
            <a:pPr eaLnBrk="1" hangingPunct="1">
              <a:lnSpc>
                <a:spcPct val="120000"/>
              </a:lnSpc>
            </a:pPr>
            <a:r>
              <a:rPr kumimoji="1" lang="en-US" altLang="zh-CN" sz="2800" b="1">
                <a:latin typeface="宋体" panose="02010600030101010101" pitchFamily="2" charset="-122"/>
              </a:rPr>
              <a:t>1.4 </a:t>
            </a:r>
            <a:r>
              <a:rPr kumimoji="1" lang="zh-CN" altLang="en-US" sz="2800" b="1">
                <a:latin typeface="宋体" panose="02010600030101010101" pitchFamily="2" charset="-122"/>
              </a:rPr>
              <a:t>软件过程</a:t>
            </a: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a:extLst>
              <a:ext uri="{FF2B5EF4-FFF2-40B4-BE49-F238E27FC236}">
                <a16:creationId xmlns:a16="http://schemas.microsoft.com/office/drawing/2014/main" id="{1A486FD0-2DBD-844F-9CE0-10182EBB9BBD}"/>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solidFill>
                  <a:srgbClr val="D9D9D9"/>
                </a:solidFill>
                <a:latin typeface="宋体" panose="02010600030101010101" pitchFamily="2" charset="-122"/>
              </a:rPr>
              <a:t>1.3 </a:t>
            </a:r>
            <a:r>
              <a:rPr lang="zh-CN" altLang="en-US" sz="2400">
                <a:solidFill>
                  <a:srgbClr val="D9D9D9"/>
                </a:solidFill>
                <a:latin typeface="宋体" panose="02010600030101010101" pitchFamily="2" charset="-122"/>
              </a:rPr>
              <a:t>软件生命周期</a:t>
            </a:r>
          </a:p>
        </p:txBody>
      </p:sp>
      <p:sp>
        <p:nvSpPr>
          <p:cNvPr id="26628" name="标题 3">
            <a:extLst>
              <a:ext uri="{FF2B5EF4-FFF2-40B4-BE49-F238E27FC236}">
                <a16:creationId xmlns:a16="http://schemas.microsoft.com/office/drawing/2014/main" id="{79FE8222-2099-694F-BE83-E9F4EBAA5EA2}"/>
              </a:ext>
            </a:extLst>
          </p:cNvPr>
          <p:cNvSpPr>
            <a:spLocks noGrp="1"/>
          </p:cNvSpPr>
          <p:nvPr>
            <p:ph type="title" idx="4294967295"/>
          </p:nvPr>
        </p:nvSpPr>
        <p:spPr>
          <a:xfrm>
            <a:off x="0" y="44450"/>
            <a:ext cx="8229600" cy="1143000"/>
          </a:xfrm>
        </p:spPr>
        <p:txBody>
          <a:bodyPr/>
          <a:lstStyle/>
          <a:p>
            <a:r>
              <a:rPr lang="en-US" altLang="zh-CN" b="1">
                <a:latin typeface="宋体" panose="02010600030101010101" pitchFamily="2" charset="-122"/>
              </a:rPr>
              <a:t>1.3</a:t>
            </a:r>
            <a:r>
              <a:rPr lang="en-US" altLang="zh-CN" b="1"/>
              <a:t> </a:t>
            </a:r>
            <a:r>
              <a:rPr lang="zh-CN" altLang="en-US" b="1"/>
              <a:t>软件生命周期</a:t>
            </a:r>
          </a:p>
        </p:txBody>
      </p:sp>
      <p:sp>
        <p:nvSpPr>
          <p:cNvPr id="6" name="TextBox 7">
            <a:extLst>
              <a:ext uri="{FF2B5EF4-FFF2-40B4-BE49-F238E27FC236}">
                <a16:creationId xmlns:a16="http://schemas.microsoft.com/office/drawing/2014/main" id="{E708818B-7290-3446-8DB1-3B616DE06637}"/>
              </a:ext>
            </a:extLst>
          </p:cNvPr>
          <p:cNvSpPr txBox="1">
            <a:spLocks noChangeArrowheads="1"/>
          </p:cNvSpPr>
          <p:nvPr/>
        </p:nvSpPr>
        <p:spPr bwMode="auto">
          <a:xfrm>
            <a:off x="288925" y="2276475"/>
            <a:ext cx="8496300" cy="2554288"/>
          </a:xfrm>
          <a:prstGeom prst="roundRect">
            <a:avLst/>
          </a:prstGeom>
          <a:ln/>
        </p:spPr>
        <p:style>
          <a:lnRef idx="2">
            <a:schemeClr val="accent2"/>
          </a:lnRef>
          <a:fillRef idx="1">
            <a:schemeClr val="lt1"/>
          </a:fillRef>
          <a:effectRef idx="0">
            <a:schemeClr val="accent2"/>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a:latin typeface="宋体" panose="02010600030101010101" pitchFamily="2" charset="-122"/>
              </a:rPr>
              <a:t>软件定义时期通常进一步划分成</a:t>
            </a:r>
            <a:r>
              <a:rPr lang="en-US" altLang="zh-CN" sz="2400">
                <a:latin typeface="宋体" panose="02010600030101010101" pitchFamily="2" charset="-122"/>
              </a:rPr>
              <a:t>3</a:t>
            </a:r>
            <a:r>
              <a:rPr lang="zh-CN" altLang="en-US" sz="2400">
                <a:latin typeface="宋体" panose="02010600030101010101" pitchFamily="2" charset="-122"/>
              </a:rPr>
              <a:t>个阶段，即问题定义、可行性研究和需求分析。开发时期具体设计和实现在前一个时期定义的软件，它通常由下述</a:t>
            </a:r>
            <a:r>
              <a:rPr lang="en-US" altLang="zh-CN" sz="2400">
                <a:latin typeface="宋体" panose="02010600030101010101" pitchFamily="2" charset="-122"/>
              </a:rPr>
              <a:t>4</a:t>
            </a:r>
            <a:r>
              <a:rPr lang="zh-CN" altLang="en-US" sz="2400">
                <a:latin typeface="宋体" panose="02010600030101010101" pitchFamily="2" charset="-122"/>
              </a:rPr>
              <a:t>个阶段组成：总体设计，详细设计，编码和单元测试，综合测试。其中前两个阶段又称为系统设计，后两个阶段又称为系统实现。维护时期的主要任务是使软件持久地满足用户的需要。</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a:extLst>
              <a:ext uri="{FF2B5EF4-FFF2-40B4-BE49-F238E27FC236}">
                <a16:creationId xmlns:a16="http://schemas.microsoft.com/office/drawing/2014/main" id="{7E206462-84FD-7545-BE33-0D79769DCCBE}"/>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solidFill>
                  <a:srgbClr val="D9D9D9"/>
                </a:solidFill>
                <a:latin typeface="宋体" panose="02010600030101010101" pitchFamily="2" charset="-122"/>
              </a:rPr>
              <a:t>1.3 </a:t>
            </a:r>
            <a:r>
              <a:rPr lang="zh-CN" altLang="en-US" sz="2400">
                <a:solidFill>
                  <a:srgbClr val="D9D9D9"/>
                </a:solidFill>
                <a:latin typeface="宋体" panose="02010600030101010101" pitchFamily="2" charset="-122"/>
              </a:rPr>
              <a:t>软件生命周期</a:t>
            </a:r>
          </a:p>
        </p:txBody>
      </p:sp>
      <p:sp>
        <p:nvSpPr>
          <p:cNvPr id="26628" name="标题 3">
            <a:extLst>
              <a:ext uri="{FF2B5EF4-FFF2-40B4-BE49-F238E27FC236}">
                <a16:creationId xmlns:a16="http://schemas.microsoft.com/office/drawing/2014/main" id="{401564AB-0CC1-F240-8B46-5664A2018831}"/>
              </a:ext>
            </a:extLst>
          </p:cNvPr>
          <p:cNvSpPr>
            <a:spLocks noGrp="1"/>
          </p:cNvSpPr>
          <p:nvPr>
            <p:ph type="title" idx="4294967295"/>
          </p:nvPr>
        </p:nvSpPr>
        <p:spPr>
          <a:xfrm>
            <a:off x="0" y="44450"/>
            <a:ext cx="8229600" cy="1143000"/>
          </a:xfrm>
        </p:spPr>
        <p:txBody>
          <a:bodyPr/>
          <a:lstStyle/>
          <a:p>
            <a:r>
              <a:rPr lang="en-US" altLang="zh-CN" b="1">
                <a:latin typeface="宋体" panose="02010600030101010101" pitchFamily="2" charset="-122"/>
              </a:rPr>
              <a:t>1.3</a:t>
            </a:r>
            <a:r>
              <a:rPr lang="en-US" altLang="zh-CN" b="1"/>
              <a:t> </a:t>
            </a:r>
            <a:r>
              <a:rPr lang="zh-CN" altLang="en-US" b="1"/>
              <a:t>软件生命周期</a:t>
            </a:r>
          </a:p>
        </p:txBody>
      </p:sp>
      <p:sp>
        <p:nvSpPr>
          <p:cNvPr id="6" name="TextBox 7">
            <a:extLst>
              <a:ext uri="{FF2B5EF4-FFF2-40B4-BE49-F238E27FC236}">
                <a16:creationId xmlns:a16="http://schemas.microsoft.com/office/drawing/2014/main" id="{B28776AF-13CF-D943-93B4-0DE1D84C2436}"/>
              </a:ext>
            </a:extLst>
          </p:cNvPr>
          <p:cNvSpPr txBox="1">
            <a:spLocks noChangeArrowheads="1"/>
          </p:cNvSpPr>
          <p:nvPr/>
        </p:nvSpPr>
        <p:spPr bwMode="auto">
          <a:xfrm>
            <a:off x="323850" y="1573213"/>
            <a:ext cx="6696075" cy="511175"/>
          </a:xfrm>
          <a:prstGeom prst="roundRect">
            <a:avLst/>
          </a:prstGeom>
          <a:ln/>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400"/>
              <a:t>下面简要介绍软件生命周期每个阶段的基本任务</a:t>
            </a:r>
            <a:endParaRPr lang="en-US" altLang="zh-CN" sz="2400"/>
          </a:p>
        </p:txBody>
      </p:sp>
      <p:graphicFrame>
        <p:nvGraphicFramePr>
          <p:cNvPr id="2" name="图示 1">
            <a:extLst>
              <a:ext uri="{FF2B5EF4-FFF2-40B4-BE49-F238E27FC236}">
                <a16:creationId xmlns:a16="http://schemas.microsoft.com/office/drawing/2014/main" id="{BFA7F944-AED8-F049-AC24-85EC3F43E818}"/>
              </a:ext>
            </a:extLst>
          </p:cNvPr>
          <p:cNvGraphicFramePr/>
          <p:nvPr/>
        </p:nvGraphicFramePr>
        <p:xfrm>
          <a:off x="611560" y="2420888"/>
          <a:ext cx="7008440" cy="30401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a:extLst>
              <a:ext uri="{FF2B5EF4-FFF2-40B4-BE49-F238E27FC236}">
                <a16:creationId xmlns:a16="http://schemas.microsoft.com/office/drawing/2014/main" id="{F9C8585F-A7D8-B647-9E21-26F15547C066}"/>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solidFill>
                  <a:srgbClr val="D9D9D9"/>
                </a:solidFill>
                <a:latin typeface="宋体" panose="02010600030101010101" pitchFamily="2" charset="-122"/>
              </a:rPr>
              <a:t>1.3 </a:t>
            </a:r>
            <a:r>
              <a:rPr lang="zh-CN" altLang="en-US" sz="2400">
                <a:solidFill>
                  <a:srgbClr val="D9D9D9"/>
                </a:solidFill>
                <a:latin typeface="宋体" panose="02010600030101010101" pitchFamily="2" charset="-122"/>
              </a:rPr>
              <a:t>软件生命周期</a:t>
            </a:r>
          </a:p>
        </p:txBody>
      </p:sp>
      <p:sp>
        <p:nvSpPr>
          <p:cNvPr id="26628" name="标题 3">
            <a:extLst>
              <a:ext uri="{FF2B5EF4-FFF2-40B4-BE49-F238E27FC236}">
                <a16:creationId xmlns:a16="http://schemas.microsoft.com/office/drawing/2014/main" id="{ABC2509B-0FAB-8541-BA90-3F7E111166C9}"/>
              </a:ext>
            </a:extLst>
          </p:cNvPr>
          <p:cNvSpPr>
            <a:spLocks noGrp="1"/>
          </p:cNvSpPr>
          <p:nvPr>
            <p:ph type="title" idx="4294967295"/>
          </p:nvPr>
        </p:nvSpPr>
        <p:spPr>
          <a:xfrm>
            <a:off x="0" y="0"/>
            <a:ext cx="8229600" cy="1143000"/>
          </a:xfrm>
        </p:spPr>
        <p:txBody>
          <a:bodyPr/>
          <a:lstStyle/>
          <a:p>
            <a:r>
              <a:rPr lang="en-US" altLang="zh-CN" b="1">
                <a:latin typeface="宋体" panose="02010600030101010101" pitchFamily="2" charset="-122"/>
              </a:rPr>
              <a:t>1.3 </a:t>
            </a:r>
            <a:r>
              <a:rPr lang="zh-CN" altLang="en-US" b="1"/>
              <a:t>软件生命周期</a:t>
            </a:r>
          </a:p>
        </p:txBody>
      </p:sp>
      <p:sp>
        <p:nvSpPr>
          <p:cNvPr id="6" name="TextBox 7">
            <a:extLst>
              <a:ext uri="{FF2B5EF4-FFF2-40B4-BE49-F238E27FC236}">
                <a16:creationId xmlns:a16="http://schemas.microsoft.com/office/drawing/2014/main" id="{DA8EB8C5-A987-EA47-BDC2-4B72113F7E2B}"/>
              </a:ext>
            </a:extLst>
          </p:cNvPr>
          <p:cNvSpPr txBox="1">
            <a:spLocks noChangeArrowheads="1"/>
          </p:cNvSpPr>
          <p:nvPr/>
        </p:nvSpPr>
        <p:spPr bwMode="auto">
          <a:xfrm>
            <a:off x="314325" y="1328738"/>
            <a:ext cx="6696075" cy="509587"/>
          </a:xfrm>
          <a:prstGeom prst="roundRect">
            <a:avLst/>
          </a:prstGeom>
          <a:ln/>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400"/>
              <a:t>下面简要介绍软件生命周期每个阶段的基本任务</a:t>
            </a:r>
            <a:endParaRPr lang="en-US" altLang="zh-CN" sz="2400"/>
          </a:p>
        </p:txBody>
      </p:sp>
      <p:graphicFrame>
        <p:nvGraphicFramePr>
          <p:cNvPr id="2" name="图示 1">
            <a:extLst>
              <a:ext uri="{FF2B5EF4-FFF2-40B4-BE49-F238E27FC236}">
                <a16:creationId xmlns:a16="http://schemas.microsoft.com/office/drawing/2014/main" id="{8395E06B-F75F-AD4C-80CC-FA611FA5251F}"/>
              </a:ext>
            </a:extLst>
          </p:cNvPr>
          <p:cNvGraphicFramePr/>
          <p:nvPr/>
        </p:nvGraphicFramePr>
        <p:xfrm>
          <a:off x="314001" y="1988840"/>
          <a:ext cx="7008440" cy="30401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a:extLst>
              <a:ext uri="{FF2B5EF4-FFF2-40B4-BE49-F238E27FC236}">
                <a16:creationId xmlns:a16="http://schemas.microsoft.com/office/drawing/2014/main" id="{2F88F4F0-DA20-DD4A-AAB5-A766751D5A06}"/>
              </a:ext>
            </a:extLst>
          </p:cNvPr>
          <p:cNvSpPr txBox="1">
            <a:spLocks noChangeArrowheads="1"/>
          </p:cNvSpPr>
          <p:nvPr/>
        </p:nvSpPr>
        <p:spPr bwMode="auto">
          <a:xfrm>
            <a:off x="290513" y="5013325"/>
            <a:ext cx="8064500" cy="830263"/>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a:latin typeface="宋体" panose="02010600030101010101" pitchFamily="2" charset="-122"/>
              </a:rPr>
              <a:t>在实际从事软件开发工作时，软件规模、种类、开发环境及开发时使用的技术方法等因素，都影响阶段的划分。</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2 Subtítulo">
            <a:extLst>
              <a:ext uri="{FF2B5EF4-FFF2-40B4-BE49-F238E27FC236}">
                <a16:creationId xmlns:a16="http://schemas.microsoft.com/office/drawing/2014/main" id="{11AF766F-6749-4948-9849-B58384C5BA80}"/>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 typeface="Arial" panose="020B0604020202020204" pitchFamily="34" charset="0"/>
              <a:buNone/>
            </a:pPr>
            <a:endParaRPr lang="es-ES" altLang="zh-CN" sz="2000">
              <a:solidFill>
                <a:srgbClr val="BFBFBF"/>
              </a:solidFill>
              <a:latin typeface="Calibri" panose="020F0502020204030204" pitchFamily="34" charset="0"/>
            </a:endParaRPr>
          </a:p>
        </p:txBody>
      </p:sp>
      <p:sp>
        <p:nvSpPr>
          <p:cNvPr id="7172" name="1 Título">
            <a:extLst>
              <a:ext uri="{FF2B5EF4-FFF2-40B4-BE49-F238E27FC236}">
                <a16:creationId xmlns:a16="http://schemas.microsoft.com/office/drawing/2014/main" id="{FFBDAC18-43F6-724D-86D2-251916CD75E0}"/>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solidFill>
                  <a:srgbClr val="D9D9D9"/>
                </a:solidFill>
                <a:latin typeface="宋体" panose="02010600030101010101" pitchFamily="2" charset="-122"/>
              </a:rPr>
              <a:t>1.4 </a:t>
            </a:r>
            <a:r>
              <a:rPr lang="zh-CN" altLang="en-US" sz="2400">
                <a:solidFill>
                  <a:srgbClr val="D9D9D9"/>
                </a:solidFill>
                <a:latin typeface="宋体" panose="02010600030101010101" pitchFamily="2" charset="-122"/>
              </a:rPr>
              <a:t>软件过程</a:t>
            </a:r>
          </a:p>
        </p:txBody>
      </p:sp>
      <p:pic>
        <p:nvPicPr>
          <p:cNvPr id="43012" name="Imagen 5">
            <a:extLst>
              <a:ext uri="{FF2B5EF4-FFF2-40B4-BE49-F238E27FC236}">
                <a16:creationId xmlns:a16="http://schemas.microsoft.com/office/drawing/2014/main" id="{CD3D78E4-9DE3-0541-8953-D7C84FB5D3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3" name="Imagen 5">
            <a:extLst>
              <a:ext uri="{FF2B5EF4-FFF2-40B4-BE49-F238E27FC236}">
                <a16:creationId xmlns:a16="http://schemas.microsoft.com/office/drawing/2014/main" id="{2FD4296B-709B-724A-B347-763FA84873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4" name="TextBox 1">
            <a:extLst>
              <a:ext uri="{FF2B5EF4-FFF2-40B4-BE49-F238E27FC236}">
                <a16:creationId xmlns:a16="http://schemas.microsoft.com/office/drawing/2014/main" id="{EF3637E2-0CFF-B24E-8044-A83D5A4DAA29}"/>
              </a:ext>
            </a:extLst>
          </p:cNvPr>
          <p:cNvSpPr txBox="1">
            <a:spLocks noChangeArrowheads="1"/>
          </p:cNvSpPr>
          <p:nvPr/>
        </p:nvSpPr>
        <p:spPr bwMode="auto">
          <a:xfrm>
            <a:off x="1692275" y="476250"/>
            <a:ext cx="5616575"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4400" b="1"/>
              <a:t>主要内容</a:t>
            </a:r>
          </a:p>
        </p:txBody>
      </p:sp>
      <p:sp>
        <p:nvSpPr>
          <p:cNvPr id="3" name="矩形 2">
            <a:extLst>
              <a:ext uri="{FF2B5EF4-FFF2-40B4-BE49-F238E27FC236}">
                <a16:creationId xmlns:a16="http://schemas.microsoft.com/office/drawing/2014/main" id="{B9C69F5E-F7FC-784E-9A96-7E39142CC62F}"/>
              </a:ext>
            </a:extLst>
          </p:cNvPr>
          <p:cNvSpPr/>
          <p:nvPr/>
        </p:nvSpPr>
        <p:spPr>
          <a:xfrm>
            <a:off x="1042988" y="1773238"/>
            <a:ext cx="4752975" cy="3643312"/>
          </a:xfrm>
          <a:prstGeom prst="rect">
            <a:avLst/>
          </a:prstGeom>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en-US" altLang="zh-CN" sz="2800" b="1">
                <a:latin typeface="宋体" panose="02010600030101010101" pitchFamily="2" charset="-122"/>
              </a:rPr>
              <a:t>1.1 </a:t>
            </a:r>
            <a:r>
              <a:rPr lang="zh-CN" altLang="en-US" sz="2800" b="1">
                <a:latin typeface="宋体" panose="02010600030101010101" pitchFamily="2" charset="-122"/>
              </a:rPr>
              <a:t>软件危机</a:t>
            </a:r>
            <a:endParaRPr lang="en-US" altLang="zh-CN" sz="2800" b="1">
              <a:latin typeface="宋体" panose="02010600030101010101" pitchFamily="2" charset="-122"/>
            </a:endParaRPr>
          </a:p>
          <a:p>
            <a:pPr eaLnBrk="1" hangingPunct="1">
              <a:lnSpc>
                <a:spcPct val="120000"/>
              </a:lnSpc>
            </a:pPr>
            <a:endParaRPr lang="en-US" altLang="zh-CN" sz="2800" b="1">
              <a:latin typeface="宋体" panose="02010600030101010101" pitchFamily="2" charset="-122"/>
            </a:endParaRPr>
          </a:p>
          <a:p>
            <a:pPr eaLnBrk="1" hangingPunct="1">
              <a:lnSpc>
                <a:spcPct val="120000"/>
              </a:lnSpc>
            </a:pPr>
            <a:r>
              <a:rPr lang="en-US" altLang="zh-CN" sz="2800" b="1">
                <a:latin typeface="宋体" panose="02010600030101010101" pitchFamily="2" charset="-122"/>
              </a:rPr>
              <a:t>1.2 </a:t>
            </a:r>
            <a:r>
              <a:rPr lang="zh-CN" altLang="en-US" sz="2800" b="1">
                <a:latin typeface="宋体" panose="02010600030101010101" pitchFamily="2" charset="-122"/>
              </a:rPr>
              <a:t>软件工程</a:t>
            </a:r>
            <a:endParaRPr lang="en-US" altLang="zh-CN" sz="2800" b="1">
              <a:latin typeface="宋体" panose="02010600030101010101" pitchFamily="2" charset="-122"/>
            </a:endParaRPr>
          </a:p>
          <a:p>
            <a:pPr eaLnBrk="1" hangingPunct="1">
              <a:lnSpc>
                <a:spcPct val="120000"/>
              </a:lnSpc>
            </a:pPr>
            <a:endParaRPr lang="en-US" altLang="zh-CN" sz="2800" b="1">
              <a:latin typeface="宋体" panose="02010600030101010101" pitchFamily="2" charset="-122"/>
            </a:endParaRPr>
          </a:p>
          <a:p>
            <a:pPr eaLnBrk="1" hangingPunct="1">
              <a:lnSpc>
                <a:spcPct val="120000"/>
              </a:lnSpc>
            </a:pPr>
            <a:r>
              <a:rPr lang="en-US" altLang="zh-CN" sz="2800" b="1">
                <a:latin typeface="宋体" panose="02010600030101010101" pitchFamily="2" charset="-122"/>
              </a:rPr>
              <a:t>1.3 </a:t>
            </a:r>
            <a:r>
              <a:rPr lang="zh-CN" altLang="en-US" sz="2800" b="1">
                <a:latin typeface="宋体" panose="02010600030101010101" pitchFamily="2" charset="-122"/>
              </a:rPr>
              <a:t>软件生命周期</a:t>
            </a:r>
            <a:endParaRPr lang="en-US" altLang="zh-CN" sz="2800" b="1">
              <a:latin typeface="宋体" panose="02010600030101010101" pitchFamily="2" charset="-122"/>
            </a:endParaRPr>
          </a:p>
          <a:p>
            <a:pPr eaLnBrk="1" hangingPunct="1">
              <a:lnSpc>
                <a:spcPct val="120000"/>
              </a:lnSpc>
            </a:pPr>
            <a:endParaRPr kumimoji="1" lang="en-US" altLang="zh-CN" sz="2800" b="1">
              <a:latin typeface="宋体" panose="02010600030101010101" pitchFamily="2" charset="-122"/>
            </a:endParaRPr>
          </a:p>
          <a:p>
            <a:pPr eaLnBrk="1" hangingPunct="1">
              <a:lnSpc>
                <a:spcPct val="120000"/>
              </a:lnSpc>
            </a:pPr>
            <a:r>
              <a:rPr kumimoji="1" lang="en-US" altLang="zh-CN" sz="2800" b="1">
                <a:latin typeface="宋体" panose="02010600030101010101" pitchFamily="2" charset="-122"/>
              </a:rPr>
              <a:t>1.4 </a:t>
            </a:r>
            <a:r>
              <a:rPr kumimoji="1" lang="zh-CN" altLang="en-US" sz="2800" b="1">
                <a:latin typeface="宋体" panose="02010600030101010101" pitchFamily="2" charset="-122"/>
              </a:rPr>
              <a:t>软件过程</a:t>
            </a:r>
          </a:p>
        </p:txBody>
      </p:sp>
      <p:sp>
        <p:nvSpPr>
          <p:cNvPr id="9" name="矩形 8">
            <a:extLst>
              <a:ext uri="{FF2B5EF4-FFF2-40B4-BE49-F238E27FC236}">
                <a16:creationId xmlns:a16="http://schemas.microsoft.com/office/drawing/2014/main" id="{8F8B4CAC-6040-D443-B4F8-DF062C0A5A6B}"/>
              </a:ext>
            </a:extLst>
          </p:cNvPr>
          <p:cNvSpPr/>
          <p:nvPr/>
        </p:nvSpPr>
        <p:spPr>
          <a:xfrm>
            <a:off x="862013" y="4873625"/>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0" name="等腰三角形 9">
            <a:extLst>
              <a:ext uri="{FF2B5EF4-FFF2-40B4-BE49-F238E27FC236}">
                <a16:creationId xmlns:a16="http://schemas.microsoft.com/office/drawing/2014/main" id="{728E2EA2-1FA2-B84D-B3D7-771BCAACCDA2}"/>
              </a:ext>
            </a:extLst>
          </p:cNvPr>
          <p:cNvSpPr/>
          <p:nvPr/>
        </p:nvSpPr>
        <p:spPr>
          <a:xfrm rot="5400000">
            <a:off x="269876" y="4959350"/>
            <a:ext cx="538162"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a:extLst>
              <a:ext uri="{FF2B5EF4-FFF2-40B4-BE49-F238E27FC236}">
                <a16:creationId xmlns:a16="http://schemas.microsoft.com/office/drawing/2014/main" id="{D58AB5BC-A519-434D-AB7A-F77D9A706911}"/>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solidFill>
                  <a:srgbClr val="D9D9D9"/>
                </a:solidFill>
                <a:latin typeface="宋体" panose="02010600030101010101" pitchFamily="2" charset="-122"/>
              </a:rPr>
              <a:t>1.4 </a:t>
            </a:r>
            <a:r>
              <a:rPr lang="zh-CN" altLang="en-US" sz="2400">
                <a:solidFill>
                  <a:srgbClr val="D9D9D9"/>
                </a:solidFill>
                <a:latin typeface="宋体" panose="02010600030101010101" pitchFamily="2" charset="-122"/>
              </a:rPr>
              <a:t>软件过程</a:t>
            </a:r>
          </a:p>
        </p:txBody>
      </p:sp>
      <p:sp>
        <p:nvSpPr>
          <p:cNvPr id="26628" name="标题 3">
            <a:extLst>
              <a:ext uri="{FF2B5EF4-FFF2-40B4-BE49-F238E27FC236}">
                <a16:creationId xmlns:a16="http://schemas.microsoft.com/office/drawing/2014/main" id="{4A6B84B7-68E0-3F40-BED9-23F3FBD7D80E}"/>
              </a:ext>
            </a:extLst>
          </p:cNvPr>
          <p:cNvSpPr>
            <a:spLocks noGrp="1"/>
          </p:cNvSpPr>
          <p:nvPr>
            <p:ph type="title" idx="4294967295"/>
          </p:nvPr>
        </p:nvSpPr>
        <p:spPr>
          <a:xfrm>
            <a:off x="0" y="44450"/>
            <a:ext cx="8229600" cy="1143000"/>
          </a:xfrm>
        </p:spPr>
        <p:txBody>
          <a:bodyPr/>
          <a:lstStyle/>
          <a:p>
            <a:r>
              <a:rPr lang="en-US" altLang="zh-CN" b="1">
                <a:latin typeface="宋体" panose="02010600030101010101" pitchFamily="2" charset="-122"/>
              </a:rPr>
              <a:t>1.4</a:t>
            </a:r>
            <a:r>
              <a:rPr lang="en-US" altLang="zh-CN" b="1"/>
              <a:t> </a:t>
            </a:r>
            <a:r>
              <a:rPr lang="zh-CN" altLang="en-US" b="1"/>
              <a:t>软件过程</a:t>
            </a:r>
          </a:p>
        </p:txBody>
      </p:sp>
      <p:sp>
        <p:nvSpPr>
          <p:cNvPr id="7" name="TextBox 7">
            <a:extLst>
              <a:ext uri="{FF2B5EF4-FFF2-40B4-BE49-F238E27FC236}">
                <a16:creationId xmlns:a16="http://schemas.microsoft.com/office/drawing/2014/main" id="{0416E01B-EE90-DC46-BD30-4A438782BABA}"/>
              </a:ext>
            </a:extLst>
          </p:cNvPr>
          <p:cNvSpPr txBox="1">
            <a:spLocks noChangeArrowheads="1"/>
          </p:cNvSpPr>
          <p:nvPr/>
        </p:nvSpPr>
        <p:spPr bwMode="auto">
          <a:xfrm>
            <a:off x="415925" y="2276475"/>
            <a:ext cx="8496300" cy="2146300"/>
          </a:xfrm>
          <a:prstGeom prst="roundRect">
            <a:avLst/>
          </a:prstGeom>
          <a:ln/>
        </p:spPr>
        <p:style>
          <a:lnRef idx="2">
            <a:schemeClr val="accent2"/>
          </a:lnRef>
          <a:fillRef idx="1">
            <a:schemeClr val="lt1"/>
          </a:fillRef>
          <a:effectRef idx="0">
            <a:schemeClr val="accent2"/>
          </a:effectRef>
          <a:fontRef idx="minor">
            <a:schemeClr val="dk1"/>
          </a:fontRef>
        </p:style>
        <p:txBody>
          <a:bodyPr>
            <a:spAutoFit/>
          </a:bodyPr>
          <a:lstStyle>
            <a:lvl1pPr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a:t> </a:t>
            </a:r>
            <a:r>
              <a:rPr lang="zh-CN" altLang="zh-CN" sz="2400"/>
              <a:t>软件过程是为了获得高质量软件所需要完成的一系列任务的框架，它规定了完成各项任务的工作步骤。</a:t>
            </a:r>
            <a:endParaRPr lang="en-US" altLang="zh-CN" sz="2400"/>
          </a:p>
          <a:p>
            <a:r>
              <a:rPr lang="en-US" altLang="zh-CN" sz="2400"/>
              <a:t> </a:t>
            </a:r>
            <a:r>
              <a:rPr lang="zh-CN" altLang="zh-CN" sz="2400"/>
              <a:t>软件过程描述为了开发出客户需要的软件，什么人（</a:t>
            </a:r>
            <a:r>
              <a:rPr lang="en-US" altLang="zh-CN" sz="2400"/>
              <a:t>who</a:t>
            </a:r>
            <a:r>
              <a:rPr lang="zh-CN" altLang="zh-CN" sz="2400"/>
              <a:t>）、在什么时候（</a:t>
            </a:r>
            <a:r>
              <a:rPr lang="en-US" altLang="zh-CN" sz="2400"/>
              <a:t>when</a:t>
            </a:r>
            <a:r>
              <a:rPr lang="zh-CN" altLang="zh-CN" sz="2400"/>
              <a:t>）、做什么事（</a:t>
            </a:r>
            <a:r>
              <a:rPr lang="en-US" altLang="zh-CN" sz="2400"/>
              <a:t>what</a:t>
            </a:r>
            <a:r>
              <a:rPr lang="zh-CN" altLang="zh-CN" sz="2400"/>
              <a:t>）以及怎样（</a:t>
            </a:r>
            <a:r>
              <a:rPr lang="en-US" altLang="zh-CN" sz="2400"/>
              <a:t>how</a:t>
            </a:r>
            <a:r>
              <a:rPr lang="zh-CN" altLang="zh-CN" sz="2400"/>
              <a:t>）做这些事以实现某一个特定的具体目标。</a:t>
            </a:r>
            <a:endParaRPr lang="en-US" altLang="zh-CN" sz="2400" b="1"/>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a:extLst>
              <a:ext uri="{FF2B5EF4-FFF2-40B4-BE49-F238E27FC236}">
                <a16:creationId xmlns:a16="http://schemas.microsoft.com/office/drawing/2014/main" id="{23FF9D68-CAEC-A74B-BE99-412EC19C5B08}"/>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1.4.1  </a:t>
            </a:r>
            <a:r>
              <a:rPr lang="zh-CN" altLang="en-US" sz="2400" dirty="0">
                <a:solidFill>
                  <a:srgbClr val="D9D9D9"/>
                </a:solidFill>
                <a:latin typeface="+mn-ea"/>
                <a:ea typeface="+mn-ea"/>
              </a:rPr>
              <a:t>瀑布模型</a:t>
            </a:r>
          </a:p>
        </p:txBody>
      </p:sp>
      <p:sp>
        <p:nvSpPr>
          <p:cNvPr id="26628" name="标题 3">
            <a:extLst>
              <a:ext uri="{FF2B5EF4-FFF2-40B4-BE49-F238E27FC236}">
                <a16:creationId xmlns:a16="http://schemas.microsoft.com/office/drawing/2014/main" id="{D8ACAD13-6DED-1E40-8310-4D076232A31D}"/>
              </a:ext>
            </a:extLst>
          </p:cNvPr>
          <p:cNvSpPr>
            <a:spLocks noGrp="1"/>
          </p:cNvSpPr>
          <p:nvPr>
            <p:ph type="title" idx="4294967295"/>
          </p:nvPr>
        </p:nvSpPr>
        <p:spPr>
          <a:xfrm>
            <a:off x="0" y="22225"/>
            <a:ext cx="8229600" cy="1143000"/>
          </a:xfrm>
        </p:spPr>
        <p:txBody>
          <a:bodyPr/>
          <a:lstStyle/>
          <a:p>
            <a:r>
              <a:rPr lang="en-US" altLang="zh-CN" b="1">
                <a:latin typeface="宋体" panose="02010600030101010101" pitchFamily="2" charset="-122"/>
              </a:rPr>
              <a:t>1.4</a:t>
            </a:r>
            <a:r>
              <a:rPr lang="en-US" altLang="zh-CN" b="1"/>
              <a:t> </a:t>
            </a:r>
            <a:r>
              <a:rPr lang="zh-CN" altLang="en-US" b="1"/>
              <a:t>软件过程</a:t>
            </a:r>
          </a:p>
        </p:txBody>
      </p:sp>
      <p:sp>
        <p:nvSpPr>
          <p:cNvPr id="6" name="内容占位符 4">
            <a:extLst>
              <a:ext uri="{FF2B5EF4-FFF2-40B4-BE49-F238E27FC236}">
                <a16:creationId xmlns:a16="http://schemas.microsoft.com/office/drawing/2014/main" id="{8F80B0FF-C1AD-CE40-ABD8-D4D838DD8647}"/>
              </a:ext>
            </a:extLst>
          </p:cNvPr>
          <p:cNvSpPr>
            <a:spLocks noGrp="1"/>
          </p:cNvSpPr>
          <p:nvPr>
            <p:ph idx="4294967295"/>
          </p:nvPr>
        </p:nvSpPr>
        <p:spPr>
          <a:xfrm>
            <a:off x="342900" y="1352550"/>
            <a:ext cx="3724275" cy="6048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a:lstStyle/>
          <a:p>
            <a:pPr marL="0" indent="0">
              <a:buFont typeface="Arial" charset="0"/>
              <a:buNone/>
              <a:defRPr/>
            </a:pPr>
            <a:r>
              <a:rPr lang="en-US" altLang="zh-CN" b="1" dirty="0">
                <a:solidFill>
                  <a:schemeClr val="tx1"/>
                </a:solidFill>
                <a:latin typeface="+mj-ea"/>
                <a:ea typeface="+mj-ea"/>
              </a:rPr>
              <a:t>1.4.1  </a:t>
            </a:r>
            <a:r>
              <a:rPr lang="zh-CN" altLang="en-US" b="1" dirty="0">
                <a:solidFill>
                  <a:schemeClr val="tx1"/>
                </a:solidFill>
                <a:latin typeface="+mj-ea"/>
                <a:ea typeface="+mj-ea"/>
              </a:rPr>
              <a:t>瀑布模型</a:t>
            </a:r>
          </a:p>
        </p:txBody>
      </p:sp>
      <p:sp>
        <p:nvSpPr>
          <p:cNvPr id="7" name="TextBox 7">
            <a:extLst>
              <a:ext uri="{FF2B5EF4-FFF2-40B4-BE49-F238E27FC236}">
                <a16:creationId xmlns:a16="http://schemas.microsoft.com/office/drawing/2014/main" id="{C7DDDF96-9164-8548-B34A-67CBDD2F5033}"/>
              </a:ext>
            </a:extLst>
          </p:cNvPr>
          <p:cNvSpPr txBox="1">
            <a:spLocks noChangeArrowheads="1"/>
          </p:cNvSpPr>
          <p:nvPr/>
        </p:nvSpPr>
        <p:spPr bwMode="auto">
          <a:xfrm>
            <a:off x="385763" y="2343150"/>
            <a:ext cx="8497887" cy="1328738"/>
          </a:xfrm>
          <a:prstGeom prst="roundRect">
            <a:avLst/>
          </a:prstGeom>
          <a:ln/>
        </p:spPr>
        <p:style>
          <a:lnRef idx="2">
            <a:schemeClr val="accent2"/>
          </a:lnRef>
          <a:fillRef idx="1">
            <a:schemeClr val="lt1"/>
          </a:fillRef>
          <a:effectRef idx="0">
            <a:schemeClr val="accent2"/>
          </a:effectRef>
          <a:fontRef idx="minor">
            <a:schemeClr val="dk1"/>
          </a:fontRef>
        </p:style>
        <p:txBody>
          <a:bodyPr>
            <a:spAutoFit/>
          </a:bodyPr>
          <a:lstStyle>
            <a:lvl1pPr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400"/>
              <a:t>瀑布模型一直是唯一被广泛采用的生命周期模型，现在它仍然是软件工程中应用得最广泛的过程模型。如</a:t>
            </a:r>
            <a:r>
              <a:rPr lang="zh-CN" altLang="en-US" sz="2400"/>
              <a:t>下图</a:t>
            </a:r>
            <a:r>
              <a:rPr lang="zh-CN" altLang="zh-CN" sz="2400"/>
              <a:t>所示为传统的瀑布模型</a:t>
            </a:r>
            <a:endParaRPr lang="en-US" altLang="zh-CN" sz="2400" b="1"/>
          </a:p>
        </p:txBody>
      </p:sp>
      <p:sp>
        <p:nvSpPr>
          <p:cNvPr id="8" name="TextBox 7">
            <a:extLst>
              <a:ext uri="{FF2B5EF4-FFF2-40B4-BE49-F238E27FC236}">
                <a16:creationId xmlns:a16="http://schemas.microsoft.com/office/drawing/2014/main" id="{8FC4A633-FFB0-0549-A201-98F3E7D33032}"/>
              </a:ext>
            </a:extLst>
          </p:cNvPr>
          <p:cNvSpPr txBox="1">
            <a:spLocks noChangeArrowheads="1"/>
          </p:cNvSpPr>
          <p:nvPr/>
        </p:nvSpPr>
        <p:spPr bwMode="auto">
          <a:xfrm>
            <a:off x="354013" y="4221163"/>
            <a:ext cx="8496300" cy="511175"/>
          </a:xfrm>
          <a:prstGeom prst="roundRect">
            <a:avLst/>
          </a:prstGeom>
          <a:noFill/>
          <a:ln>
            <a:noFill/>
          </a:ln>
        </p:spPr>
        <p:style>
          <a:lnRef idx="2">
            <a:schemeClr val="accent2"/>
          </a:lnRef>
          <a:fillRef idx="1">
            <a:schemeClr val="lt1"/>
          </a:fillRef>
          <a:effectRef idx="0">
            <a:schemeClr val="accent2"/>
          </a:effectRef>
          <a:fontRef idx="minor">
            <a:schemeClr val="dk1"/>
          </a:fontRef>
        </p:style>
        <p:txBody>
          <a:bodyPr>
            <a:spAutoFit/>
          </a:bodyPr>
          <a:lstStyle>
            <a:lvl1pPr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a:t>图</a:t>
            </a:r>
            <a:r>
              <a:rPr lang="en-US" altLang="zh-CN" sz="2400"/>
              <a:t>1.2</a:t>
            </a:r>
            <a:r>
              <a:rPr lang="zh-CN" altLang="en-US" sz="2400"/>
              <a:t>传统的瀑布模型如图</a:t>
            </a:r>
            <a:r>
              <a:rPr lang="en-US" altLang="zh-CN" sz="2400"/>
              <a:t>1.2</a:t>
            </a:r>
            <a:r>
              <a:rPr lang="zh-CN" altLang="en-US" sz="2400"/>
              <a:t>所示为传统的瀑布模型。</a:t>
            </a:r>
            <a:endParaRPr lang="en-US" altLang="zh-CN" sz="2400" b="1"/>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图片 3">
            <a:extLst>
              <a:ext uri="{FF2B5EF4-FFF2-40B4-BE49-F238E27FC236}">
                <a16:creationId xmlns:a16="http://schemas.microsoft.com/office/drawing/2014/main" id="{1D9D1155-AF50-9446-8CA8-3E11C7E28FC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115888"/>
            <a:ext cx="4967288" cy="583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6FEC14B4-C066-AD46-8ADF-F8583BD09FCC}"/>
              </a:ext>
            </a:extLst>
          </p:cNvPr>
          <p:cNvSpPr txBox="1">
            <a:spLocks noChangeArrowheads="1"/>
          </p:cNvSpPr>
          <p:nvPr/>
        </p:nvSpPr>
        <p:spPr bwMode="auto">
          <a:xfrm>
            <a:off x="251520" y="908050"/>
            <a:ext cx="4032448" cy="919401"/>
          </a:xfrm>
          <a:prstGeom prst="roundRect">
            <a:avLst/>
          </a:prstGeom>
          <a:noFill/>
          <a:ln>
            <a:noFill/>
          </a:ln>
        </p:spPr>
        <p:style>
          <a:lnRef idx="2">
            <a:schemeClr val="accent2"/>
          </a:lnRef>
          <a:fillRef idx="1">
            <a:schemeClr val="lt1"/>
          </a:fillRef>
          <a:effectRef idx="0">
            <a:schemeClr val="accent2"/>
          </a:effectRef>
          <a:fontRef idx="minor">
            <a:schemeClr val="dk1"/>
          </a:fontRef>
        </p:style>
        <p:txBody>
          <a:bodyPr wrap="square">
            <a:spAutoFit/>
          </a:bodyPr>
          <a:lstStyle>
            <a:lvl1pPr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buFont typeface="Wingdings" pitchFamily="2" charset="2"/>
              <a:buChar char="Ø"/>
            </a:pPr>
            <a:r>
              <a:rPr lang="zh-CN" altLang="en-US" sz="2400" dirty="0"/>
              <a:t>图</a:t>
            </a:r>
            <a:r>
              <a:rPr lang="en-US" altLang="zh-CN" sz="2400" dirty="0">
                <a:latin typeface="宋体" panose="02010600030101010101" pitchFamily="2" charset="-122"/>
              </a:rPr>
              <a:t>1.2 </a:t>
            </a:r>
            <a:r>
              <a:rPr lang="zh-CN" altLang="en-US" sz="2400" dirty="0"/>
              <a:t>传统的瀑布模型</a:t>
            </a:r>
            <a:endParaRPr lang="en-US" altLang="zh-CN" sz="2400" dirty="0"/>
          </a:p>
          <a:p>
            <a:endParaRPr lang="en-US" altLang="zh-CN" sz="2400" b="1" dirty="0"/>
          </a:p>
        </p:txBody>
      </p:sp>
      <p:sp>
        <p:nvSpPr>
          <p:cNvPr id="8" name="1 Título">
            <a:extLst>
              <a:ext uri="{FF2B5EF4-FFF2-40B4-BE49-F238E27FC236}">
                <a16:creationId xmlns:a16="http://schemas.microsoft.com/office/drawing/2014/main" id="{A6F108CB-152C-C143-A346-8828967A8706}"/>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1.4.1  </a:t>
            </a:r>
            <a:r>
              <a:rPr lang="zh-CN" altLang="en-US" sz="2400" dirty="0">
                <a:solidFill>
                  <a:srgbClr val="D9D9D9"/>
                </a:solidFill>
                <a:latin typeface="+mn-ea"/>
                <a:ea typeface="+mn-ea"/>
              </a:rPr>
              <a:t>瀑布模型</a:t>
            </a:r>
          </a:p>
        </p:txBody>
      </p:sp>
      <p:sp>
        <p:nvSpPr>
          <p:cNvPr id="2" name="Rectangle 1">
            <a:extLst>
              <a:ext uri="{FF2B5EF4-FFF2-40B4-BE49-F238E27FC236}">
                <a16:creationId xmlns:a16="http://schemas.microsoft.com/office/drawing/2014/main" id="{C2EF7330-EEBF-5E4F-94DF-D0490004D589}"/>
              </a:ext>
            </a:extLst>
          </p:cNvPr>
          <p:cNvSpPr/>
          <p:nvPr/>
        </p:nvSpPr>
        <p:spPr>
          <a:xfrm>
            <a:off x="255103" y="2179650"/>
            <a:ext cx="4176464" cy="1200329"/>
          </a:xfrm>
          <a:prstGeom prst="rect">
            <a:avLst/>
          </a:prstGeom>
        </p:spPr>
        <p:txBody>
          <a:bodyPr wrap="square">
            <a:spAutoFit/>
          </a:bodyPr>
          <a:lstStyle/>
          <a:p>
            <a:pPr marL="342900" indent="-342900">
              <a:buFont typeface="Wingdings" pitchFamily="2" charset="2"/>
              <a:buChar char="Ø"/>
            </a:pPr>
            <a:r>
              <a:rPr lang="zh-CN" altLang="en-US" sz="2400" dirty="0"/>
              <a:t>在</a:t>
            </a:r>
            <a:r>
              <a:rPr lang="en-US" altLang="zh-CN" sz="2400" dirty="0"/>
              <a:t>20</a:t>
            </a:r>
            <a:r>
              <a:rPr lang="zh-CN" altLang="en-US" sz="2400" dirty="0"/>
              <a:t>世纪</a:t>
            </a:r>
            <a:r>
              <a:rPr lang="en-US" altLang="zh-CN" sz="2400" dirty="0"/>
              <a:t>80</a:t>
            </a:r>
            <a:r>
              <a:rPr lang="zh-CN" altLang="en-US" sz="2400" dirty="0"/>
              <a:t>年代之前，瀑布模型一直是唯一被广泛采用的生命周期模型。</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a:extLst>
              <a:ext uri="{FF2B5EF4-FFF2-40B4-BE49-F238E27FC236}">
                <a16:creationId xmlns:a16="http://schemas.microsoft.com/office/drawing/2014/main" id="{CD4267EB-137B-1747-B7AE-D9F1EF29F35D}"/>
              </a:ext>
            </a:extLst>
          </p:cNvPr>
          <p:cNvSpPr txBox="1">
            <a:spLocks noChangeArrowheads="1"/>
          </p:cNvSpPr>
          <p:nvPr/>
        </p:nvSpPr>
        <p:spPr bwMode="auto">
          <a:xfrm>
            <a:off x="504825" y="2603500"/>
            <a:ext cx="8496300" cy="2554288"/>
          </a:xfrm>
          <a:prstGeom prst="roundRect">
            <a:avLst/>
          </a:prstGeom>
          <a:noFill/>
          <a:ln/>
        </p:spPr>
        <p:style>
          <a:lnRef idx="2">
            <a:schemeClr val="accent2"/>
          </a:lnRef>
          <a:fillRef idx="1">
            <a:schemeClr val="lt1"/>
          </a:fillRef>
          <a:effectRef idx="0">
            <a:schemeClr val="accent2"/>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400">
                <a:latin typeface="宋体" panose="02010600030101010101" pitchFamily="2" charset="-122"/>
              </a:rPr>
              <a:t>按照传统的瀑布模型开发软件，有下述的几个特点。</a:t>
            </a:r>
            <a:endParaRPr lang="en-US" altLang="zh-CN" sz="2400">
              <a:latin typeface="宋体" panose="02010600030101010101" pitchFamily="2" charset="-122"/>
            </a:endParaRPr>
          </a:p>
          <a:p>
            <a:pPr>
              <a:buFont typeface="Calibri" panose="020F0502020204030204" pitchFamily="34" charset="0"/>
              <a:buAutoNum type="alphaLcParenR"/>
            </a:pPr>
            <a:r>
              <a:rPr lang="zh-CN" altLang="zh-CN" sz="2400" b="1">
                <a:latin typeface="宋体" panose="02010600030101010101" pitchFamily="2" charset="-122"/>
              </a:rPr>
              <a:t>阶段间具有顺序性和依赖性</a:t>
            </a:r>
            <a:r>
              <a:rPr lang="zh-CN" altLang="en-US" sz="2400" b="1">
                <a:latin typeface="宋体" panose="02010600030101010101" pitchFamily="2" charset="-122"/>
              </a:rPr>
              <a:t>：</a:t>
            </a:r>
            <a:endParaRPr lang="zh-CN" altLang="zh-CN" sz="2400" b="1">
              <a:latin typeface="宋体" panose="02010600030101010101" pitchFamily="2" charset="-122"/>
            </a:endParaRPr>
          </a:p>
          <a:p>
            <a:r>
              <a:rPr lang="zh-CN" altLang="zh-CN" sz="2400">
                <a:latin typeface="宋体" panose="02010600030101010101" pitchFamily="2" charset="-122"/>
              </a:rPr>
              <a:t>两重含义： ①必须等前一阶段的工作完成之后，才能开始后一阶段的工作； ②前一阶段的输出文档就是后一阶段的输入文档，因此，只有前一阶段的输出文档正确，后一阶段的工作才能获得正确的结果。</a:t>
            </a:r>
            <a:endParaRPr lang="en-US" altLang="zh-CN" sz="2400">
              <a:latin typeface="宋体" panose="02010600030101010101" pitchFamily="2" charset="-122"/>
            </a:endParaRPr>
          </a:p>
        </p:txBody>
      </p:sp>
      <p:sp>
        <p:nvSpPr>
          <p:cNvPr id="9" name="标题 3">
            <a:extLst>
              <a:ext uri="{FF2B5EF4-FFF2-40B4-BE49-F238E27FC236}">
                <a16:creationId xmlns:a16="http://schemas.microsoft.com/office/drawing/2014/main" id="{AA6AA6DC-16A8-B047-9958-7413D4CD2295}"/>
              </a:ext>
            </a:extLst>
          </p:cNvPr>
          <p:cNvSpPr>
            <a:spLocks noGrp="1"/>
          </p:cNvSpPr>
          <p:nvPr>
            <p:ph type="title" idx="4294967295"/>
          </p:nvPr>
        </p:nvSpPr>
        <p:spPr>
          <a:xfrm>
            <a:off x="0" y="22225"/>
            <a:ext cx="8229600" cy="1143000"/>
          </a:xfrm>
        </p:spPr>
        <p:txBody>
          <a:bodyPr/>
          <a:lstStyle/>
          <a:p>
            <a:r>
              <a:rPr lang="en-US" altLang="zh-CN" b="1">
                <a:latin typeface="宋体" panose="02010600030101010101" pitchFamily="2" charset="-122"/>
              </a:rPr>
              <a:t>1.4</a:t>
            </a:r>
            <a:r>
              <a:rPr lang="en-US" altLang="zh-CN" b="1"/>
              <a:t> </a:t>
            </a:r>
            <a:r>
              <a:rPr lang="zh-CN" altLang="en-US" b="1"/>
              <a:t>软件过程</a:t>
            </a:r>
          </a:p>
        </p:txBody>
      </p:sp>
      <p:sp>
        <p:nvSpPr>
          <p:cNvPr id="10" name="内容占位符 4">
            <a:extLst>
              <a:ext uri="{FF2B5EF4-FFF2-40B4-BE49-F238E27FC236}">
                <a16:creationId xmlns:a16="http://schemas.microsoft.com/office/drawing/2014/main" id="{C8DB60B1-BF04-1340-AE15-29116AE01926}"/>
              </a:ext>
            </a:extLst>
          </p:cNvPr>
          <p:cNvSpPr>
            <a:spLocks noGrp="1"/>
          </p:cNvSpPr>
          <p:nvPr>
            <p:ph idx="4294967295"/>
          </p:nvPr>
        </p:nvSpPr>
        <p:spPr>
          <a:xfrm>
            <a:off x="487363" y="1352550"/>
            <a:ext cx="3724275" cy="6048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a:lstStyle/>
          <a:p>
            <a:pPr marL="0" indent="0">
              <a:buFont typeface="Arial" charset="0"/>
              <a:buNone/>
              <a:defRPr/>
            </a:pPr>
            <a:r>
              <a:rPr lang="en-US" altLang="zh-CN" b="1" dirty="0">
                <a:solidFill>
                  <a:schemeClr val="tx1"/>
                </a:solidFill>
                <a:latin typeface="+mj-ea"/>
                <a:ea typeface="+mj-ea"/>
              </a:rPr>
              <a:t>1.4.1  </a:t>
            </a:r>
            <a:r>
              <a:rPr lang="zh-CN" altLang="en-US" b="1" dirty="0">
                <a:solidFill>
                  <a:schemeClr val="tx1"/>
                </a:solidFill>
                <a:latin typeface="+mj-ea"/>
                <a:ea typeface="+mj-ea"/>
              </a:rPr>
              <a:t>瀑布模型</a:t>
            </a:r>
          </a:p>
        </p:txBody>
      </p:sp>
      <p:sp>
        <p:nvSpPr>
          <p:cNvPr id="12" name="1 Título">
            <a:extLst>
              <a:ext uri="{FF2B5EF4-FFF2-40B4-BE49-F238E27FC236}">
                <a16:creationId xmlns:a16="http://schemas.microsoft.com/office/drawing/2014/main" id="{45F52AF9-B224-534A-84F4-3F0488C0F245}"/>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1.4.1  </a:t>
            </a:r>
            <a:r>
              <a:rPr lang="zh-CN" altLang="en-US" sz="2400" dirty="0">
                <a:solidFill>
                  <a:srgbClr val="D9D9D9"/>
                </a:solidFill>
                <a:latin typeface="+mn-ea"/>
                <a:ea typeface="+mn-ea"/>
              </a:rPr>
              <a:t>瀑布模型</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a:extLst>
              <a:ext uri="{FF2B5EF4-FFF2-40B4-BE49-F238E27FC236}">
                <a16:creationId xmlns:a16="http://schemas.microsoft.com/office/drawing/2014/main" id="{5DBC2E9B-621A-E04C-BAA1-D1F483A075DA}"/>
              </a:ext>
            </a:extLst>
          </p:cNvPr>
          <p:cNvSpPr txBox="1">
            <a:spLocks noChangeArrowheads="1"/>
          </p:cNvSpPr>
          <p:nvPr/>
        </p:nvSpPr>
        <p:spPr bwMode="auto">
          <a:xfrm>
            <a:off x="323850" y="2156478"/>
            <a:ext cx="8496300" cy="3371136"/>
          </a:xfrm>
          <a:prstGeom prst="roundRect">
            <a:avLst/>
          </a:prstGeom>
          <a:ln/>
        </p:spPr>
        <p:style>
          <a:lnRef idx="2">
            <a:schemeClr val="accent2"/>
          </a:lnRef>
          <a:fillRef idx="1">
            <a:schemeClr val="lt1"/>
          </a:fillRef>
          <a:effectRef idx="0">
            <a:schemeClr val="accent2"/>
          </a:effectRef>
          <a:fontRef idx="minor">
            <a:schemeClr val="dk1"/>
          </a:fontRef>
        </p:style>
        <p:txBody>
          <a:bodyPr>
            <a:spAutoFit/>
          </a:bodyPr>
          <a:lstStyle>
            <a:lvl1pPr marL="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dirty="0">
                <a:latin typeface="宋体" panose="02010600030101010101" pitchFamily="2" charset="-122"/>
              </a:rPr>
              <a:t>b) </a:t>
            </a:r>
            <a:r>
              <a:rPr lang="zh-CN" altLang="zh-CN" sz="2400" b="1" dirty="0">
                <a:latin typeface="宋体" panose="02010600030101010101" pitchFamily="2" charset="-122"/>
              </a:rPr>
              <a:t>推迟实现的观点</a:t>
            </a:r>
            <a:endParaRPr lang="en-US" altLang="zh-CN" sz="2400" b="1" dirty="0">
              <a:latin typeface="宋体" panose="02010600030101010101" pitchFamily="2" charset="-122"/>
            </a:endParaRPr>
          </a:p>
          <a:p>
            <a:pPr marL="800100" indent="-342900">
              <a:buFont typeface="Wingdings" pitchFamily="2" charset="2"/>
              <a:buChar char="Ø"/>
            </a:pPr>
            <a:r>
              <a:rPr lang="zh-CN" altLang="zh-CN" sz="2400" dirty="0"/>
              <a:t>瀑布模型在编码之前设置了系统分析与系统设计的各个阶段，分析与设计阶段的基本任务规定，在这两个阶段主要考虑目标系统的逻辑模型，不涉及软件的物理实现。</a:t>
            </a:r>
            <a:endParaRPr lang="en-US" altLang="zh-CN" sz="2400" dirty="0"/>
          </a:p>
          <a:p>
            <a:pPr marL="800100" indent="-342900">
              <a:buFont typeface="Wingdings" pitchFamily="2" charset="2"/>
              <a:buChar char="Ø"/>
            </a:pPr>
            <a:r>
              <a:rPr lang="zh-CN" altLang="en-US" sz="2400" dirty="0"/>
              <a:t>清楚地区分逻辑设计与物理设计，尽可能推迟程序的物理实现，是按照瀑布模型开发软件的一条重要的指导思想。</a:t>
            </a:r>
            <a:endParaRPr lang="en-US" altLang="zh-CN" sz="2400" dirty="0"/>
          </a:p>
        </p:txBody>
      </p:sp>
      <p:sp>
        <p:nvSpPr>
          <p:cNvPr id="9" name="标题 3">
            <a:extLst>
              <a:ext uri="{FF2B5EF4-FFF2-40B4-BE49-F238E27FC236}">
                <a16:creationId xmlns:a16="http://schemas.microsoft.com/office/drawing/2014/main" id="{4CDFA27C-8237-1D43-8295-08D772A46486}"/>
              </a:ext>
            </a:extLst>
          </p:cNvPr>
          <p:cNvSpPr>
            <a:spLocks noGrp="1"/>
          </p:cNvSpPr>
          <p:nvPr>
            <p:ph type="title" idx="4294967295"/>
          </p:nvPr>
        </p:nvSpPr>
        <p:spPr>
          <a:xfrm>
            <a:off x="0" y="22225"/>
            <a:ext cx="8229600" cy="1143000"/>
          </a:xfrm>
        </p:spPr>
        <p:txBody>
          <a:bodyPr/>
          <a:lstStyle/>
          <a:p>
            <a:r>
              <a:rPr lang="en-US" altLang="zh-CN" b="1">
                <a:latin typeface="宋体" panose="02010600030101010101" pitchFamily="2" charset="-122"/>
              </a:rPr>
              <a:t>1.4</a:t>
            </a:r>
            <a:r>
              <a:rPr lang="en-US" altLang="zh-CN" b="1"/>
              <a:t> </a:t>
            </a:r>
            <a:r>
              <a:rPr lang="zh-CN" altLang="en-US" b="1"/>
              <a:t>软件过程</a:t>
            </a:r>
          </a:p>
        </p:txBody>
      </p:sp>
      <p:sp>
        <p:nvSpPr>
          <p:cNvPr id="10" name="内容占位符 4">
            <a:extLst>
              <a:ext uri="{FF2B5EF4-FFF2-40B4-BE49-F238E27FC236}">
                <a16:creationId xmlns:a16="http://schemas.microsoft.com/office/drawing/2014/main" id="{FBDF8A33-BDF0-F74D-B343-923ADBEE4650}"/>
              </a:ext>
            </a:extLst>
          </p:cNvPr>
          <p:cNvSpPr>
            <a:spLocks noGrp="1"/>
          </p:cNvSpPr>
          <p:nvPr>
            <p:ph idx="4294967295"/>
          </p:nvPr>
        </p:nvSpPr>
        <p:spPr>
          <a:xfrm>
            <a:off x="468313" y="1352550"/>
            <a:ext cx="3724275" cy="6048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a:lstStyle/>
          <a:p>
            <a:pPr marL="0" indent="0">
              <a:buFont typeface="Arial" charset="0"/>
              <a:buNone/>
              <a:defRPr/>
            </a:pPr>
            <a:r>
              <a:rPr lang="en-US" altLang="zh-CN" b="1" dirty="0">
                <a:solidFill>
                  <a:schemeClr val="tx1"/>
                </a:solidFill>
                <a:latin typeface="+mj-ea"/>
                <a:ea typeface="+mj-ea"/>
              </a:rPr>
              <a:t>1.4.1  </a:t>
            </a:r>
            <a:r>
              <a:rPr lang="zh-CN" altLang="en-US" b="1" dirty="0">
                <a:solidFill>
                  <a:schemeClr val="tx1"/>
                </a:solidFill>
                <a:latin typeface="+mj-ea"/>
                <a:ea typeface="+mj-ea"/>
              </a:rPr>
              <a:t>瀑布模型</a:t>
            </a:r>
          </a:p>
        </p:txBody>
      </p:sp>
      <p:sp>
        <p:nvSpPr>
          <p:cNvPr id="12" name="1 Título">
            <a:extLst>
              <a:ext uri="{FF2B5EF4-FFF2-40B4-BE49-F238E27FC236}">
                <a16:creationId xmlns:a16="http://schemas.microsoft.com/office/drawing/2014/main" id="{EA770F71-0380-D949-862D-ED204E37FEEF}"/>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1.4.1  </a:t>
            </a:r>
            <a:r>
              <a:rPr lang="zh-CN" altLang="en-US" sz="2400" dirty="0">
                <a:solidFill>
                  <a:srgbClr val="D9D9D9"/>
                </a:solidFill>
                <a:latin typeface="+mn-ea"/>
                <a:ea typeface="+mn-ea"/>
              </a:rPr>
              <a:t>瀑布模型</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a:extLst>
              <a:ext uri="{FF2B5EF4-FFF2-40B4-BE49-F238E27FC236}">
                <a16:creationId xmlns:a16="http://schemas.microsoft.com/office/drawing/2014/main" id="{151C84AF-C2B5-E846-B31B-FC48D9CFFF8B}"/>
              </a:ext>
            </a:extLst>
          </p:cNvPr>
          <p:cNvSpPr txBox="1">
            <a:spLocks noChangeArrowheads="1"/>
          </p:cNvSpPr>
          <p:nvPr/>
        </p:nvSpPr>
        <p:spPr bwMode="auto">
          <a:xfrm>
            <a:off x="323850" y="2362200"/>
            <a:ext cx="8496300" cy="3370263"/>
          </a:xfrm>
          <a:prstGeom prst="roundRect">
            <a:avLst/>
          </a:prstGeom>
          <a:ln/>
        </p:spPr>
        <p:style>
          <a:lnRef idx="2">
            <a:schemeClr val="accent2"/>
          </a:lnRef>
          <a:fillRef idx="1">
            <a:schemeClr val="lt1"/>
          </a:fillRef>
          <a:effectRef idx="0">
            <a:schemeClr val="accent2"/>
          </a:effectRef>
          <a:fontRef idx="minor">
            <a:schemeClr val="dk1"/>
          </a:fontRef>
        </p:style>
        <p:txBody>
          <a:bodyPr>
            <a:spAutoFit/>
          </a:bodyPr>
          <a:lstStyle>
            <a:lvl1pPr marL="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a:latin typeface="宋体" panose="02010600030101010101" pitchFamily="2" charset="-122"/>
              </a:rPr>
              <a:t>c) </a:t>
            </a:r>
            <a:r>
              <a:rPr lang="zh-CN" altLang="en-US" sz="2400" b="1">
                <a:latin typeface="宋体" panose="02010600030101010101" pitchFamily="2" charset="-122"/>
              </a:rPr>
              <a:t>质量</a:t>
            </a:r>
            <a:r>
              <a:rPr lang="zh-CN" altLang="zh-CN" sz="2400" b="1">
                <a:latin typeface="宋体" panose="02010600030101010101" pitchFamily="2" charset="-122"/>
              </a:rPr>
              <a:t>保证的观点</a:t>
            </a:r>
            <a:r>
              <a:rPr lang="zh-CN" altLang="en-US" sz="2400" b="1">
                <a:latin typeface="宋体" panose="02010600030101010101" pitchFamily="2" charset="-122"/>
              </a:rPr>
              <a:t>：</a:t>
            </a:r>
            <a:endParaRPr lang="en-US" altLang="zh-CN" sz="2400" b="1">
              <a:latin typeface="宋体" panose="02010600030101010101" pitchFamily="2" charset="-122"/>
            </a:endParaRPr>
          </a:p>
          <a:p>
            <a:r>
              <a:rPr lang="zh-CN" altLang="zh-CN" sz="2400">
                <a:latin typeface="宋体" panose="02010600030101010101" pitchFamily="2" charset="-122"/>
              </a:rPr>
              <a:t>软件工程的基本目标是优质、高产。为了保证所开发的软件的质量，在瀑布模型的每个阶段都应坚持两个重要做法。</a:t>
            </a:r>
          </a:p>
          <a:p>
            <a:pPr>
              <a:buFontTx/>
              <a:buAutoNum type="circleNumDbPlain"/>
            </a:pPr>
            <a:r>
              <a:rPr lang="zh-CN" altLang="zh-CN" sz="2400">
                <a:latin typeface="宋体" panose="02010600030101010101" pitchFamily="2" charset="-122"/>
              </a:rPr>
              <a:t>每个阶段都必须完成规定的文档，没有交出合格的文档就是没有完成该阶段的任务。</a:t>
            </a:r>
            <a:endParaRPr lang="en-US" altLang="zh-CN" sz="2400">
              <a:latin typeface="宋体" panose="02010600030101010101" pitchFamily="2" charset="-122"/>
            </a:endParaRPr>
          </a:p>
          <a:p>
            <a:pPr>
              <a:buFontTx/>
              <a:buAutoNum type="circleNumDbPlain"/>
            </a:pPr>
            <a:r>
              <a:rPr lang="zh-CN" altLang="zh-CN" sz="2400">
                <a:latin typeface="宋体" panose="02010600030101010101" pitchFamily="2" charset="-122"/>
              </a:rPr>
              <a:t>每个阶段结束前都要对所完成的文档进行评审，以便尽早发现问题，改正错误。</a:t>
            </a:r>
            <a:endParaRPr lang="en-US" altLang="zh-CN" sz="2400" b="1">
              <a:latin typeface="宋体" panose="02010600030101010101" pitchFamily="2" charset="-122"/>
            </a:endParaRPr>
          </a:p>
        </p:txBody>
      </p:sp>
      <p:sp>
        <p:nvSpPr>
          <p:cNvPr id="9" name="标题 3">
            <a:extLst>
              <a:ext uri="{FF2B5EF4-FFF2-40B4-BE49-F238E27FC236}">
                <a16:creationId xmlns:a16="http://schemas.microsoft.com/office/drawing/2014/main" id="{C3A15BAA-CACD-E94D-BB8D-6321E9BCF931}"/>
              </a:ext>
            </a:extLst>
          </p:cNvPr>
          <p:cNvSpPr>
            <a:spLocks noGrp="1"/>
          </p:cNvSpPr>
          <p:nvPr>
            <p:ph type="title" idx="4294967295"/>
          </p:nvPr>
        </p:nvSpPr>
        <p:spPr>
          <a:xfrm>
            <a:off x="0" y="22225"/>
            <a:ext cx="8229600" cy="1143000"/>
          </a:xfrm>
        </p:spPr>
        <p:txBody>
          <a:bodyPr/>
          <a:lstStyle/>
          <a:p>
            <a:r>
              <a:rPr lang="en-US" altLang="zh-CN" b="1">
                <a:latin typeface="宋体" panose="02010600030101010101" pitchFamily="2" charset="-122"/>
              </a:rPr>
              <a:t>1.4</a:t>
            </a:r>
            <a:r>
              <a:rPr lang="en-US" altLang="zh-CN" b="1"/>
              <a:t> </a:t>
            </a:r>
            <a:r>
              <a:rPr lang="zh-CN" altLang="en-US" b="1"/>
              <a:t>软件过程</a:t>
            </a:r>
          </a:p>
        </p:txBody>
      </p:sp>
      <p:sp>
        <p:nvSpPr>
          <p:cNvPr id="10" name="内容占位符 4">
            <a:extLst>
              <a:ext uri="{FF2B5EF4-FFF2-40B4-BE49-F238E27FC236}">
                <a16:creationId xmlns:a16="http://schemas.microsoft.com/office/drawing/2014/main" id="{AC5B5685-B2BF-7F47-B732-B0766B14442E}"/>
              </a:ext>
            </a:extLst>
          </p:cNvPr>
          <p:cNvSpPr>
            <a:spLocks noGrp="1"/>
          </p:cNvSpPr>
          <p:nvPr>
            <p:ph idx="4294967295"/>
          </p:nvPr>
        </p:nvSpPr>
        <p:spPr>
          <a:xfrm>
            <a:off x="415925" y="1352550"/>
            <a:ext cx="3724275" cy="6048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a:lstStyle/>
          <a:p>
            <a:pPr marL="0" indent="0">
              <a:buFont typeface="Arial" charset="0"/>
              <a:buNone/>
              <a:defRPr/>
            </a:pPr>
            <a:r>
              <a:rPr lang="en-US" altLang="zh-CN" b="1" dirty="0">
                <a:solidFill>
                  <a:schemeClr val="tx1"/>
                </a:solidFill>
                <a:latin typeface="+mj-ea"/>
                <a:ea typeface="+mj-ea"/>
              </a:rPr>
              <a:t>1.4.1  </a:t>
            </a:r>
            <a:r>
              <a:rPr lang="zh-CN" altLang="en-US" b="1" dirty="0">
                <a:solidFill>
                  <a:schemeClr val="tx1"/>
                </a:solidFill>
                <a:latin typeface="+mj-ea"/>
                <a:ea typeface="+mj-ea"/>
              </a:rPr>
              <a:t>瀑布模型</a:t>
            </a:r>
          </a:p>
        </p:txBody>
      </p:sp>
      <p:sp>
        <p:nvSpPr>
          <p:cNvPr id="12" name="1 Título">
            <a:extLst>
              <a:ext uri="{FF2B5EF4-FFF2-40B4-BE49-F238E27FC236}">
                <a16:creationId xmlns:a16="http://schemas.microsoft.com/office/drawing/2014/main" id="{A329AB0C-9112-CE46-AF34-D8B8032C1F6F}"/>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1.4.1  </a:t>
            </a:r>
            <a:r>
              <a:rPr lang="zh-CN" altLang="en-US" sz="2400" dirty="0">
                <a:solidFill>
                  <a:srgbClr val="D9D9D9"/>
                </a:solidFill>
                <a:latin typeface="+mn-ea"/>
                <a:ea typeface="+mn-ea"/>
              </a:rPr>
              <a:t>瀑布模型</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1 Título">
            <a:extLst>
              <a:ext uri="{FF2B5EF4-FFF2-40B4-BE49-F238E27FC236}">
                <a16:creationId xmlns:a16="http://schemas.microsoft.com/office/drawing/2014/main" id="{5786FF05-3B71-D44A-9802-06EC6E7013D7}"/>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solidFill>
                  <a:srgbClr val="D9D9D9"/>
                </a:solidFill>
                <a:latin typeface="宋体" panose="02010600030101010101" pitchFamily="2" charset="-122"/>
              </a:rPr>
              <a:t>1.1 </a:t>
            </a:r>
            <a:r>
              <a:rPr lang="zh-CN" altLang="en-US" sz="2400">
                <a:solidFill>
                  <a:srgbClr val="D9D9D9"/>
                </a:solidFill>
                <a:latin typeface="宋体" panose="02010600030101010101" pitchFamily="2" charset="-122"/>
              </a:rPr>
              <a:t>软件危机</a:t>
            </a:r>
          </a:p>
        </p:txBody>
      </p:sp>
      <p:pic>
        <p:nvPicPr>
          <p:cNvPr id="13315" name="Imagen 5">
            <a:extLst>
              <a:ext uri="{FF2B5EF4-FFF2-40B4-BE49-F238E27FC236}">
                <a16:creationId xmlns:a16="http://schemas.microsoft.com/office/drawing/2014/main" id="{28141319-ECDC-6942-9C58-998A829F1E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6" name="Imagen 5">
            <a:extLst>
              <a:ext uri="{FF2B5EF4-FFF2-40B4-BE49-F238E27FC236}">
                <a16:creationId xmlns:a16="http://schemas.microsoft.com/office/drawing/2014/main" id="{2E028CD5-2987-8C44-9DD6-F7FBF0261B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TextBox 1">
            <a:extLst>
              <a:ext uri="{FF2B5EF4-FFF2-40B4-BE49-F238E27FC236}">
                <a16:creationId xmlns:a16="http://schemas.microsoft.com/office/drawing/2014/main" id="{A6CBEF06-E019-0A46-846F-1E15D524A946}"/>
              </a:ext>
            </a:extLst>
          </p:cNvPr>
          <p:cNvSpPr txBox="1">
            <a:spLocks noChangeArrowheads="1"/>
          </p:cNvSpPr>
          <p:nvPr/>
        </p:nvSpPr>
        <p:spPr bwMode="auto">
          <a:xfrm>
            <a:off x="1692275" y="476250"/>
            <a:ext cx="5616575"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4400" b="1"/>
              <a:t>主要内容</a:t>
            </a:r>
          </a:p>
        </p:txBody>
      </p:sp>
      <p:sp>
        <p:nvSpPr>
          <p:cNvPr id="3" name="矩形 2">
            <a:extLst>
              <a:ext uri="{FF2B5EF4-FFF2-40B4-BE49-F238E27FC236}">
                <a16:creationId xmlns:a16="http://schemas.microsoft.com/office/drawing/2014/main" id="{C71D307E-931D-5E4D-BEA6-9E9F883B513F}"/>
              </a:ext>
            </a:extLst>
          </p:cNvPr>
          <p:cNvSpPr/>
          <p:nvPr/>
        </p:nvSpPr>
        <p:spPr>
          <a:xfrm>
            <a:off x="1042988" y="1773238"/>
            <a:ext cx="4752975" cy="3643312"/>
          </a:xfrm>
          <a:prstGeom prst="rect">
            <a:avLst/>
          </a:prstGeom>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en-US" altLang="zh-CN" sz="2800" b="1">
                <a:latin typeface="宋体" panose="02010600030101010101" pitchFamily="2" charset="-122"/>
              </a:rPr>
              <a:t>1.1 </a:t>
            </a:r>
            <a:r>
              <a:rPr lang="zh-CN" altLang="en-US" sz="2800" b="1">
                <a:latin typeface="宋体" panose="02010600030101010101" pitchFamily="2" charset="-122"/>
              </a:rPr>
              <a:t>软件危机</a:t>
            </a:r>
            <a:endParaRPr lang="en-US" altLang="zh-CN" sz="2800" b="1">
              <a:latin typeface="宋体" panose="02010600030101010101" pitchFamily="2" charset="-122"/>
            </a:endParaRPr>
          </a:p>
          <a:p>
            <a:pPr eaLnBrk="1" hangingPunct="1">
              <a:lnSpc>
                <a:spcPct val="120000"/>
              </a:lnSpc>
            </a:pPr>
            <a:endParaRPr lang="en-US" altLang="zh-CN" sz="2800" b="1">
              <a:latin typeface="宋体" panose="02010600030101010101" pitchFamily="2" charset="-122"/>
            </a:endParaRPr>
          </a:p>
          <a:p>
            <a:pPr eaLnBrk="1" hangingPunct="1">
              <a:lnSpc>
                <a:spcPct val="120000"/>
              </a:lnSpc>
            </a:pPr>
            <a:r>
              <a:rPr lang="en-US" altLang="zh-CN" sz="2800" b="1">
                <a:latin typeface="宋体" panose="02010600030101010101" pitchFamily="2" charset="-122"/>
              </a:rPr>
              <a:t>1.2 </a:t>
            </a:r>
            <a:r>
              <a:rPr lang="zh-CN" altLang="en-US" sz="2800" b="1">
                <a:latin typeface="宋体" panose="02010600030101010101" pitchFamily="2" charset="-122"/>
              </a:rPr>
              <a:t>软件工程</a:t>
            </a:r>
            <a:endParaRPr lang="en-US" altLang="zh-CN" sz="2800" b="1">
              <a:latin typeface="宋体" panose="02010600030101010101" pitchFamily="2" charset="-122"/>
            </a:endParaRPr>
          </a:p>
          <a:p>
            <a:pPr eaLnBrk="1" hangingPunct="1">
              <a:lnSpc>
                <a:spcPct val="120000"/>
              </a:lnSpc>
            </a:pPr>
            <a:endParaRPr lang="en-US" altLang="zh-CN" sz="2800" b="1">
              <a:latin typeface="宋体" panose="02010600030101010101" pitchFamily="2" charset="-122"/>
            </a:endParaRPr>
          </a:p>
          <a:p>
            <a:pPr eaLnBrk="1" hangingPunct="1">
              <a:lnSpc>
                <a:spcPct val="120000"/>
              </a:lnSpc>
            </a:pPr>
            <a:r>
              <a:rPr lang="en-US" altLang="zh-CN" sz="2800" b="1">
                <a:latin typeface="宋体" panose="02010600030101010101" pitchFamily="2" charset="-122"/>
              </a:rPr>
              <a:t>1.3 </a:t>
            </a:r>
            <a:r>
              <a:rPr lang="zh-CN" altLang="en-US" sz="2800" b="1">
                <a:latin typeface="宋体" panose="02010600030101010101" pitchFamily="2" charset="-122"/>
              </a:rPr>
              <a:t>软件生命周期</a:t>
            </a:r>
            <a:endParaRPr lang="en-US" altLang="zh-CN" sz="2800" b="1">
              <a:latin typeface="宋体" panose="02010600030101010101" pitchFamily="2" charset="-122"/>
            </a:endParaRPr>
          </a:p>
          <a:p>
            <a:pPr eaLnBrk="1" hangingPunct="1">
              <a:lnSpc>
                <a:spcPct val="120000"/>
              </a:lnSpc>
            </a:pPr>
            <a:endParaRPr kumimoji="1" lang="en-US" altLang="zh-CN" sz="2800" b="1">
              <a:latin typeface="宋体" panose="02010600030101010101" pitchFamily="2" charset="-122"/>
            </a:endParaRPr>
          </a:p>
          <a:p>
            <a:pPr eaLnBrk="1" hangingPunct="1">
              <a:lnSpc>
                <a:spcPct val="120000"/>
              </a:lnSpc>
            </a:pPr>
            <a:r>
              <a:rPr kumimoji="1" lang="en-US" altLang="zh-CN" sz="2800" b="1">
                <a:latin typeface="宋体" panose="02010600030101010101" pitchFamily="2" charset="-122"/>
              </a:rPr>
              <a:t>1.4 </a:t>
            </a:r>
            <a:r>
              <a:rPr kumimoji="1" lang="zh-CN" altLang="en-US" sz="2800" b="1">
                <a:latin typeface="宋体" panose="02010600030101010101" pitchFamily="2" charset="-122"/>
              </a:rPr>
              <a:t>软件过程</a:t>
            </a:r>
          </a:p>
        </p:txBody>
      </p:sp>
      <p:sp>
        <p:nvSpPr>
          <p:cNvPr id="9" name="矩形 8">
            <a:extLst>
              <a:ext uri="{FF2B5EF4-FFF2-40B4-BE49-F238E27FC236}">
                <a16:creationId xmlns:a16="http://schemas.microsoft.com/office/drawing/2014/main" id="{0475DC28-8940-1149-B137-579AFD9EAAED}"/>
              </a:ext>
            </a:extLst>
          </p:cNvPr>
          <p:cNvSpPr/>
          <p:nvPr/>
        </p:nvSpPr>
        <p:spPr>
          <a:xfrm>
            <a:off x="862013" y="1778000"/>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0" name="等腰三角形 9">
            <a:extLst>
              <a:ext uri="{FF2B5EF4-FFF2-40B4-BE49-F238E27FC236}">
                <a16:creationId xmlns:a16="http://schemas.microsoft.com/office/drawing/2014/main" id="{BE434D4D-7C63-8246-8751-11CFD0F893FF}"/>
              </a:ext>
            </a:extLst>
          </p:cNvPr>
          <p:cNvSpPr/>
          <p:nvPr/>
        </p:nvSpPr>
        <p:spPr>
          <a:xfrm rot="5400000">
            <a:off x="269082" y="1862931"/>
            <a:ext cx="539750"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a:extLst>
              <a:ext uri="{FF2B5EF4-FFF2-40B4-BE49-F238E27FC236}">
                <a16:creationId xmlns:a16="http://schemas.microsoft.com/office/drawing/2014/main" id="{8BDAA7DF-15FF-A34A-B146-B10F3CF4D393}"/>
              </a:ext>
            </a:extLst>
          </p:cNvPr>
          <p:cNvSpPr txBox="1">
            <a:spLocks noChangeArrowheads="1"/>
          </p:cNvSpPr>
          <p:nvPr/>
        </p:nvSpPr>
        <p:spPr bwMode="auto">
          <a:xfrm>
            <a:off x="385763" y="2749550"/>
            <a:ext cx="8496300" cy="1327150"/>
          </a:xfrm>
          <a:prstGeom prst="roundRect">
            <a:avLst/>
          </a:prstGeom>
          <a:ln/>
        </p:spPr>
        <p:style>
          <a:lnRef idx="2">
            <a:schemeClr val="accent2"/>
          </a:lnRef>
          <a:fillRef idx="1">
            <a:schemeClr val="lt1"/>
          </a:fillRef>
          <a:effectRef idx="0">
            <a:schemeClr val="accent2"/>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400"/>
              <a:t>传统的瀑布模型过于理想化了，事实上，人在工作过程中不可能不犯错误。实际的瀑布模型是带“反馈环”的，如</a:t>
            </a:r>
            <a:r>
              <a:rPr lang="zh-CN" altLang="en-US" sz="2400"/>
              <a:t>系统</a:t>
            </a:r>
            <a:r>
              <a:rPr lang="zh-CN" altLang="zh-CN" sz="2400"/>
              <a:t>图</a:t>
            </a:r>
            <a:r>
              <a:rPr lang="en-US" altLang="zh-CN" sz="2400"/>
              <a:t>1.3</a:t>
            </a:r>
            <a:r>
              <a:rPr lang="zh-CN" altLang="zh-CN" sz="2400"/>
              <a:t>所示</a:t>
            </a:r>
            <a:r>
              <a:rPr lang="zh-CN" altLang="en-US" sz="2400"/>
              <a:t>。</a:t>
            </a:r>
            <a:endParaRPr lang="en-US" altLang="zh-CN" sz="2400"/>
          </a:p>
        </p:txBody>
      </p:sp>
      <p:sp>
        <p:nvSpPr>
          <p:cNvPr id="9" name="标题 3">
            <a:extLst>
              <a:ext uri="{FF2B5EF4-FFF2-40B4-BE49-F238E27FC236}">
                <a16:creationId xmlns:a16="http://schemas.microsoft.com/office/drawing/2014/main" id="{7D90F3F7-BE86-8346-B6F3-79CDBF588F51}"/>
              </a:ext>
            </a:extLst>
          </p:cNvPr>
          <p:cNvSpPr>
            <a:spLocks noGrp="1"/>
          </p:cNvSpPr>
          <p:nvPr>
            <p:ph type="title" idx="4294967295"/>
          </p:nvPr>
        </p:nvSpPr>
        <p:spPr>
          <a:xfrm>
            <a:off x="0" y="22225"/>
            <a:ext cx="8229600" cy="1143000"/>
          </a:xfrm>
        </p:spPr>
        <p:txBody>
          <a:bodyPr/>
          <a:lstStyle/>
          <a:p>
            <a:r>
              <a:rPr lang="en-US" altLang="zh-CN" b="1">
                <a:latin typeface="宋体" panose="02010600030101010101" pitchFamily="2" charset="-122"/>
              </a:rPr>
              <a:t>1.4</a:t>
            </a:r>
            <a:r>
              <a:rPr lang="en-US" altLang="zh-CN" b="1"/>
              <a:t> </a:t>
            </a:r>
            <a:r>
              <a:rPr lang="zh-CN" altLang="en-US" b="1"/>
              <a:t>软件过程</a:t>
            </a:r>
          </a:p>
        </p:txBody>
      </p:sp>
      <p:sp>
        <p:nvSpPr>
          <p:cNvPr id="10" name="内容占位符 4">
            <a:extLst>
              <a:ext uri="{FF2B5EF4-FFF2-40B4-BE49-F238E27FC236}">
                <a16:creationId xmlns:a16="http://schemas.microsoft.com/office/drawing/2014/main" id="{342391A9-A72B-6F4B-AECA-B5F28FDE9679}"/>
              </a:ext>
            </a:extLst>
          </p:cNvPr>
          <p:cNvSpPr>
            <a:spLocks noGrp="1"/>
          </p:cNvSpPr>
          <p:nvPr>
            <p:ph idx="4294967295"/>
          </p:nvPr>
        </p:nvSpPr>
        <p:spPr>
          <a:xfrm>
            <a:off x="487363" y="1352550"/>
            <a:ext cx="3724275" cy="6048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a:lstStyle/>
          <a:p>
            <a:pPr marL="0" indent="0">
              <a:buFont typeface="Arial" charset="0"/>
              <a:buNone/>
              <a:defRPr/>
            </a:pPr>
            <a:r>
              <a:rPr lang="en-US" altLang="zh-CN" b="1" dirty="0">
                <a:solidFill>
                  <a:schemeClr val="tx1"/>
                </a:solidFill>
                <a:latin typeface="+mj-ea"/>
                <a:ea typeface="+mj-ea"/>
              </a:rPr>
              <a:t>1.4.1  </a:t>
            </a:r>
            <a:r>
              <a:rPr lang="zh-CN" altLang="en-US" b="1" dirty="0">
                <a:solidFill>
                  <a:schemeClr val="tx1"/>
                </a:solidFill>
                <a:latin typeface="+mj-ea"/>
                <a:ea typeface="+mj-ea"/>
              </a:rPr>
              <a:t>瀑布模型</a:t>
            </a:r>
          </a:p>
        </p:txBody>
      </p:sp>
      <p:sp>
        <p:nvSpPr>
          <p:cNvPr id="12" name="1 Título">
            <a:extLst>
              <a:ext uri="{FF2B5EF4-FFF2-40B4-BE49-F238E27FC236}">
                <a16:creationId xmlns:a16="http://schemas.microsoft.com/office/drawing/2014/main" id="{9323216C-BD43-8446-9A46-620E25D9ED4F}"/>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1.4.1  </a:t>
            </a:r>
            <a:r>
              <a:rPr lang="zh-CN" altLang="en-US" sz="2400" dirty="0">
                <a:solidFill>
                  <a:srgbClr val="D9D9D9"/>
                </a:solidFill>
                <a:latin typeface="+mn-ea"/>
                <a:ea typeface="+mn-ea"/>
              </a:rPr>
              <a:t>瀑布模型</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Box 7">
            <a:extLst>
              <a:ext uri="{FF2B5EF4-FFF2-40B4-BE49-F238E27FC236}">
                <a16:creationId xmlns:a16="http://schemas.microsoft.com/office/drawing/2014/main" id="{036E6868-88F4-AE42-9214-5E8AC5C8E469}"/>
              </a:ext>
            </a:extLst>
          </p:cNvPr>
          <p:cNvSpPr txBox="1">
            <a:spLocks noChangeArrowheads="1"/>
          </p:cNvSpPr>
          <p:nvPr/>
        </p:nvSpPr>
        <p:spPr bwMode="auto">
          <a:xfrm>
            <a:off x="395288" y="908050"/>
            <a:ext cx="3043237" cy="415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dirty="0"/>
              <a:t>1</a:t>
            </a:r>
            <a:r>
              <a:rPr lang="zh-CN" altLang="en-US" sz="2400" dirty="0"/>
              <a:t>、</a:t>
            </a:r>
            <a:r>
              <a:rPr lang="zh-CN" altLang="zh-CN" sz="2400" dirty="0"/>
              <a:t>图中实线箭头表示开发过程，虚线箭头表示维护过程。</a:t>
            </a:r>
            <a:r>
              <a:rPr lang="zh-CN" altLang="en-US" sz="2400" dirty="0"/>
              <a:t>、</a:t>
            </a:r>
            <a:endParaRPr lang="en-US" altLang="zh-CN" sz="2400" dirty="0"/>
          </a:p>
          <a:p>
            <a:r>
              <a:rPr lang="en-US" altLang="zh-CN" sz="2400" dirty="0"/>
              <a:t>2</a:t>
            </a:r>
            <a:r>
              <a:rPr lang="zh-CN" altLang="en-US" sz="2400" dirty="0"/>
              <a:t>、</a:t>
            </a:r>
            <a:r>
              <a:rPr lang="zh-CN" altLang="zh-CN" sz="2400" dirty="0"/>
              <a:t>实际的瀑布模型当在后面阶段发现前面阶段的错误时，需要沿图中左侧的反馈线返回前面的阶段，修正前面阶段的产品之后再回来继续完成后面阶段的任务。</a:t>
            </a:r>
            <a:endParaRPr lang="en-US" altLang="zh-CN" sz="2400" b="1" dirty="0"/>
          </a:p>
        </p:txBody>
      </p:sp>
      <p:pic>
        <p:nvPicPr>
          <p:cNvPr id="51203" name="图片 1">
            <a:extLst>
              <a:ext uri="{FF2B5EF4-FFF2-40B4-BE49-F238E27FC236}">
                <a16:creationId xmlns:a16="http://schemas.microsoft.com/office/drawing/2014/main" id="{91575B41-F136-8848-B215-8BC4577AFB9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08400" y="65088"/>
            <a:ext cx="4521200" cy="593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1 Título">
            <a:extLst>
              <a:ext uri="{FF2B5EF4-FFF2-40B4-BE49-F238E27FC236}">
                <a16:creationId xmlns:a16="http://schemas.microsoft.com/office/drawing/2014/main" id="{5042CFD2-2D75-B746-8AFF-3ECF299583B3}"/>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1.4.1  </a:t>
            </a:r>
            <a:r>
              <a:rPr lang="zh-CN" altLang="en-US" sz="2400" dirty="0">
                <a:solidFill>
                  <a:srgbClr val="D9D9D9"/>
                </a:solidFill>
                <a:latin typeface="+mn-ea"/>
                <a:ea typeface="+mn-ea"/>
              </a:rPr>
              <a:t>瀑布模型</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653662CF-46C2-6842-81FB-55115DD5360C}"/>
              </a:ext>
            </a:extLst>
          </p:cNvPr>
          <p:cNvSpPr txBox="1">
            <a:spLocks noChangeArrowheads="1"/>
          </p:cNvSpPr>
          <p:nvPr/>
        </p:nvSpPr>
        <p:spPr bwMode="auto">
          <a:xfrm>
            <a:off x="107504" y="548680"/>
            <a:ext cx="3971925"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kumimoji="1" sz="4000" b="1">
                <a:solidFill>
                  <a:schemeClr val="accent2"/>
                </a:solidFill>
                <a:latin typeface="Times New Roman" panose="02020603050405020304" pitchFamily="18" charset="0"/>
                <a:ea typeface="隶书" pitchFamily="49" charset="-122"/>
                <a:cs typeface="Tahoma" panose="020B0604030504040204" pitchFamily="34" charset="0"/>
              </a:defRPr>
            </a:lvl2pPr>
            <a:lvl3pPr marL="1143000" indent="-228600">
              <a:spcBef>
                <a:spcPct val="20000"/>
              </a:spcBef>
              <a:buClr>
                <a:srgbClr val="666699"/>
              </a:buClr>
              <a:buSzPct val="70000"/>
              <a:buFont typeface="Wingdings" pitchFamily="2" charset="2"/>
              <a:buChar char="•"/>
              <a:defRPr kumimoji="1" sz="3600" b="1">
                <a:solidFill>
                  <a:srgbClr val="FF0066"/>
                </a:solidFill>
                <a:latin typeface="Times New Roman" panose="02020603050405020304" pitchFamily="18" charset="0"/>
                <a:ea typeface="华文行楷" panose="02010800040101010101" pitchFamily="2" charset="-122"/>
                <a:cs typeface="Tahoma" panose="020B0604030504040204" pitchFamily="34" charset="0"/>
              </a:defRPr>
            </a:lvl3pPr>
            <a:lvl4pPr marL="1600200" indent="-228600">
              <a:spcBef>
                <a:spcPct val="20000"/>
              </a:spcBef>
              <a:buSzPct val="60000"/>
              <a:buFont typeface="Wingdings" pitchFamily="2" charset="2"/>
              <a:buChar char="–"/>
              <a:defRPr sz="3200" b="1">
                <a:solidFill>
                  <a:srgbClr val="9900CC"/>
                </a:solidFill>
                <a:latin typeface="Times New Roman" panose="02020603050405020304" pitchFamily="18" charset="0"/>
                <a:ea typeface="黑体" panose="02010609060101010101" pitchFamily="49" charset="-122"/>
                <a:cs typeface="Tahoma" panose="020B0604030504040204" pitchFamily="34" charset="0"/>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r>
              <a:rPr lang="en-US" altLang="zh-CN" sz="2400" dirty="0"/>
              <a:t>V</a:t>
            </a:r>
            <a:r>
              <a:rPr lang="zh-CN" altLang="en-US" sz="2400" dirty="0"/>
              <a:t>模型：瀑布模型的一个变体</a:t>
            </a:r>
          </a:p>
          <a:p>
            <a:pPr algn="just" eaLnBrk="1" hangingPunct="1">
              <a:buClr>
                <a:schemeClr val="accent2"/>
              </a:buClr>
              <a:buSzPct val="75000"/>
              <a:buFont typeface="Wingdings" pitchFamily="2" charset="2"/>
              <a:buChar char="Ø"/>
            </a:pPr>
            <a:r>
              <a:rPr lang="en-US" altLang="en-US" sz="2400" dirty="0"/>
              <a:t>V</a:t>
            </a:r>
            <a:r>
              <a:rPr lang="zh-CN" altLang="en-US" sz="2400" dirty="0"/>
              <a:t>模型描述了测试阶段的活动与开发阶段相关活动（包括需求建模、概要设计、详细设计、编码）之间的关系。</a:t>
            </a:r>
          </a:p>
        </p:txBody>
      </p:sp>
      <p:pic>
        <p:nvPicPr>
          <p:cNvPr id="3" name="图片 1">
            <a:extLst>
              <a:ext uri="{FF2B5EF4-FFF2-40B4-BE49-F238E27FC236}">
                <a16:creationId xmlns:a16="http://schemas.microsoft.com/office/drawing/2014/main" id="{A731123D-8E0B-9742-B722-2F7C1DB52B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548680"/>
            <a:ext cx="4119562"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50949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a:extLst>
              <a:ext uri="{FF2B5EF4-FFF2-40B4-BE49-F238E27FC236}">
                <a16:creationId xmlns:a16="http://schemas.microsoft.com/office/drawing/2014/main" id="{F93D98CC-E328-C24F-8571-D3E49B4D433F}"/>
              </a:ext>
            </a:extLst>
          </p:cNvPr>
          <p:cNvSpPr txBox="1">
            <a:spLocks noChangeArrowheads="1"/>
          </p:cNvSpPr>
          <p:nvPr/>
        </p:nvSpPr>
        <p:spPr bwMode="auto">
          <a:xfrm>
            <a:off x="401638" y="2565400"/>
            <a:ext cx="8497887" cy="2144713"/>
          </a:xfrm>
          <a:prstGeom prst="roundRect">
            <a:avLst/>
          </a:prstGeom>
          <a:ln/>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400" b="1"/>
              <a:t>瀑布模型有许多优点：</a:t>
            </a:r>
            <a:endParaRPr lang="en-US" altLang="zh-CN" sz="2400" b="1"/>
          </a:p>
          <a:p>
            <a:pPr>
              <a:buFontTx/>
              <a:buAutoNum type="circleNumDbPlain"/>
            </a:pPr>
            <a:r>
              <a:rPr lang="zh-CN" altLang="zh-CN" sz="2400"/>
              <a:t>可强迫开发人员采用规范的方法（例如，结构化技术）；</a:t>
            </a:r>
            <a:endParaRPr lang="en-US" altLang="zh-CN" sz="2400"/>
          </a:p>
          <a:p>
            <a:pPr>
              <a:buFontTx/>
              <a:buAutoNum type="circleNumDbPlain"/>
            </a:pPr>
            <a:r>
              <a:rPr lang="zh-CN" altLang="zh-CN" sz="2400"/>
              <a:t> 严格地规定了每个阶段必须提交的文档；</a:t>
            </a:r>
            <a:endParaRPr lang="en-US" altLang="zh-CN" sz="2400"/>
          </a:p>
          <a:p>
            <a:pPr>
              <a:buFontTx/>
              <a:buAutoNum type="circleNumDbPlain"/>
            </a:pPr>
            <a:r>
              <a:rPr lang="zh-CN" altLang="zh-CN" sz="2400"/>
              <a:t>要求每个阶段交出的所有产品都必须经过质量保证小组的仔细验证</a:t>
            </a:r>
            <a:r>
              <a:rPr lang="zh-CN" altLang="en-US" sz="2400"/>
              <a:t>。</a:t>
            </a:r>
            <a:endParaRPr lang="en-US" altLang="zh-CN" sz="2400" b="1"/>
          </a:p>
        </p:txBody>
      </p:sp>
      <p:sp>
        <p:nvSpPr>
          <p:cNvPr id="9" name="标题 3">
            <a:extLst>
              <a:ext uri="{FF2B5EF4-FFF2-40B4-BE49-F238E27FC236}">
                <a16:creationId xmlns:a16="http://schemas.microsoft.com/office/drawing/2014/main" id="{EA83909B-E6BF-A740-B5C8-36A1BA129245}"/>
              </a:ext>
            </a:extLst>
          </p:cNvPr>
          <p:cNvSpPr>
            <a:spLocks noGrp="1"/>
          </p:cNvSpPr>
          <p:nvPr>
            <p:ph type="title" idx="4294967295"/>
          </p:nvPr>
        </p:nvSpPr>
        <p:spPr>
          <a:xfrm>
            <a:off x="0" y="22225"/>
            <a:ext cx="8229600" cy="1143000"/>
          </a:xfrm>
        </p:spPr>
        <p:txBody>
          <a:bodyPr/>
          <a:lstStyle/>
          <a:p>
            <a:r>
              <a:rPr lang="en-US" altLang="zh-CN" b="1">
                <a:latin typeface="宋体" panose="02010600030101010101" pitchFamily="2" charset="-122"/>
              </a:rPr>
              <a:t>1.4</a:t>
            </a:r>
            <a:r>
              <a:rPr lang="en-US" altLang="zh-CN" b="1"/>
              <a:t> </a:t>
            </a:r>
            <a:r>
              <a:rPr lang="zh-CN" altLang="en-US" b="1"/>
              <a:t>软件过程</a:t>
            </a:r>
          </a:p>
        </p:txBody>
      </p:sp>
      <p:sp>
        <p:nvSpPr>
          <p:cNvPr id="10" name="内容占位符 4">
            <a:extLst>
              <a:ext uri="{FF2B5EF4-FFF2-40B4-BE49-F238E27FC236}">
                <a16:creationId xmlns:a16="http://schemas.microsoft.com/office/drawing/2014/main" id="{EBFC77D3-B7A1-0749-AB4A-F2B75DC97ED0}"/>
              </a:ext>
            </a:extLst>
          </p:cNvPr>
          <p:cNvSpPr>
            <a:spLocks noGrp="1"/>
          </p:cNvSpPr>
          <p:nvPr>
            <p:ph idx="4294967295"/>
          </p:nvPr>
        </p:nvSpPr>
        <p:spPr>
          <a:xfrm>
            <a:off x="487363" y="1352550"/>
            <a:ext cx="3724275" cy="6048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a:lstStyle/>
          <a:p>
            <a:pPr marL="0" indent="0">
              <a:buFont typeface="Arial" charset="0"/>
              <a:buNone/>
              <a:defRPr/>
            </a:pPr>
            <a:r>
              <a:rPr lang="en-US" altLang="zh-CN" b="1" dirty="0">
                <a:solidFill>
                  <a:schemeClr val="tx1"/>
                </a:solidFill>
                <a:latin typeface="+mj-ea"/>
                <a:ea typeface="+mj-ea"/>
              </a:rPr>
              <a:t>1.4.1  </a:t>
            </a:r>
            <a:r>
              <a:rPr lang="zh-CN" altLang="en-US" b="1" dirty="0">
                <a:solidFill>
                  <a:schemeClr val="tx1"/>
                </a:solidFill>
                <a:latin typeface="+mj-ea"/>
                <a:ea typeface="+mj-ea"/>
              </a:rPr>
              <a:t>瀑布模型</a:t>
            </a:r>
          </a:p>
        </p:txBody>
      </p:sp>
      <p:sp>
        <p:nvSpPr>
          <p:cNvPr id="12" name="1 Título">
            <a:extLst>
              <a:ext uri="{FF2B5EF4-FFF2-40B4-BE49-F238E27FC236}">
                <a16:creationId xmlns:a16="http://schemas.microsoft.com/office/drawing/2014/main" id="{6EA84107-B07E-0947-85F0-B7B7BBCFC037}"/>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1.4.1  </a:t>
            </a:r>
            <a:r>
              <a:rPr lang="zh-CN" altLang="en-US" sz="2400" dirty="0">
                <a:solidFill>
                  <a:srgbClr val="D9D9D9"/>
                </a:solidFill>
                <a:latin typeface="+mn-ea"/>
                <a:ea typeface="+mn-ea"/>
              </a:rPr>
              <a:t>瀑布模型</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2319AAA3-BC9A-564B-974E-5A2B25E2FED6}"/>
              </a:ext>
            </a:extLst>
          </p:cNvPr>
          <p:cNvSpPr txBox="1">
            <a:spLocks noChangeArrowheads="1"/>
          </p:cNvSpPr>
          <p:nvPr/>
        </p:nvSpPr>
        <p:spPr>
          <a:xfrm>
            <a:off x="179512" y="1124744"/>
            <a:ext cx="8229600" cy="485775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r>
              <a:rPr lang="zh-CN" altLang="en-US" dirty="0">
                <a:solidFill>
                  <a:schemeClr val="accent2"/>
                </a:solidFill>
                <a:ea typeface="宋体" panose="02010600030101010101" pitchFamily="2" charset="-122"/>
              </a:rPr>
              <a:t>瀑布模型的缺点</a:t>
            </a:r>
          </a:p>
          <a:p>
            <a:pPr eaLnBrk="1" hangingPunct="1">
              <a:buClr>
                <a:schemeClr val="accent2"/>
              </a:buClr>
              <a:buSzPct val="75000"/>
              <a:buFont typeface="Wingdings" pitchFamily="2" charset="2"/>
              <a:buChar char="Ø"/>
            </a:pPr>
            <a:r>
              <a:rPr lang="zh-CN" altLang="en-US" sz="2800" dirty="0">
                <a:latin typeface="楷体_GB2312" pitchFamily="49" charset="-122"/>
                <a:ea typeface="楷体_GB2312" pitchFamily="49" charset="-122"/>
              </a:rPr>
              <a:t>由于瀑布模型几乎完全依赖于书面的规格说明，很可能导致最终开发出的软件产品不能真正满足用户的需要。如果需求规格说明与用户需求之间有差异，就会发生这种情况。</a:t>
            </a:r>
          </a:p>
          <a:p>
            <a:pPr eaLnBrk="1" hangingPunct="1">
              <a:buClr>
                <a:schemeClr val="accent2"/>
              </a:buClr>
              <a:buSzPct val="75000"/>
              <a:buFont typeface="Wingdings" pitchFamily="2" charset="2"/>
              <a:buChar char="Ø"/>
            </a:pPr>
            <a:r>
              <a:rPr lang="zh-CN" altLang="en-US" sz="2800" dirty="0">
                <a:latin typeface="楷体_GB2312" pitchFamily="49" charset="-122"/>
                <a:ea typeface="楷体_GB2312" pitchFamily="49" charset="-122"/>
              </a:rPr>
              <a:t>瀑布模型只适用于项目开始时需求已确定的情况。</a:t>
            </a:r>
          </a:p>
        </p:txBody>
      </p:sp>
    </p:spTree>
    <p:extLst>
      <p:ext uri="{BB962C8B-B14F-4D97-AF65-F5344CB8AC3E}">
        <p14:creationId xmlns:p14="http://schemas.microsoft.com/office/powerpoint/2010/main" val="37443001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a:extLst>
              <a:ext uri="{FF2B5EF4-FFF2-40B4-BE49-F238E27FC236}">
                <a16:creationId xmlns:a16="http://schemas.microsoft.com/office/drawing/2014/main" id="{79FAECBA-D5A3-CC45-810D-8153196DE5CD}"/>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1.4.2. </a:t>
            </a:r>
            <a:r>
              <a:rPr lang="zh-CN" altLang="en-US" sz="2400" dirty="0">
                <a:solidFill>
                  <a:srgbClr val="D9D9D9"/>
                </a:solidFill>
                <a:latin typeface="+mn-ea"/>
                <a:ea typeface="+mn-ea"/>
              </a:rPr>
              <a:t>快速原型模型</a:t>
            </a:r>
          </a:p>
        </p:txBody>
      </p:sp>
      <p:sp>
        <p:nvSpPr>
          <p:cNvPr id="26628" name="标题 3">
            <a:extLst>
              <a:ext uri="{FF2B5EF4-FFF2-40B4-BE49-F238E27FC236}">
                <a16:creationId xmlns:a16="http://schemas.microsoft.com/office/drawing/2014/main" id="{C06BD24B-D768-7F4E-9EDA-7EF3619D25CB}"/>
              </a:ext>
            </a:extLst>
          </p:cNvPr>
          <p:cNvSpPr>
            <a:spLocks noGrp="1"/>
          </p:cNvSpPr>
          <p:nvPr>
            <p:ph type="title" idx="4294967295"/>
          </p:nvPr>
        </p:nvSpPr>
        <p:spPr>
          <a:xfrm>
            <a:off x="0" y="115888"/>
            <a:ext cx="8229600" cy="1143000"/>
          </a:xfrm>
        </p:spPr>
        <p:txBody>
          <a:bodyPr/>
          <a:lstStyle/>
          <a:p>
            <a:r>
              <a:rPr lang="en-US" altLang="zh-CN" b="1">
                <a:latin typeface="宋体" panose="02010600030101010101" pitchFamily="2" charset="-122"/>
              </a:rPr>
              <a:t>1.4</a:t>
            </a:r>
            <a:r>
              <a:rPr lang="en-US" altLang="zh-CN" b="1"/>
              <a:t> </a:t>
            </a:r>
            <a:r>
              <a:rPr lang="zh-CN" altLang="en-US" b="1"/>
              <a:t>软件过程</a:t>
            </a:r>
          </a:p>
        </p:txBody>
      </p:sp>
      <p:sp>
        <p:nvSpPr>
          <p:cNvPr id="6" name="内容占位符 4">
            <a:extLst>
              <a:ext uri="{FF2B5EF4-FFF2-40B4-BE49-F238E27FC236}">
                <a16:creationId xmlns:a16="http://schemas.microsoft.com/office/drawing/2014/main" id="{68A18578-C1AA-5246-ACF8-287026E909BB}"/>
              </a:ext>
            </a:extLst>
          </p:cNvPr>
          <p:cNvSpPr>
            <a:spLocks noGrp="1"/>
          </p:cNvSpPr>
          <p:nvPr>
            <p:ph idx="4294967295"/>
          </p:nvPr>
        </p:nvSpPr>
        <p:spPr>
          <a:xfrm>
            <a:off x="468313" y="1352550"/>
            <a:ext cx="4248150" cy="6048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lnRef>
          <a:fillRef idx="1">
            <a:schemeClr val="lt1"/>
          </a:fillRef>
          <a:effectRef idx="0">
            <a:schemeClr val="accent2"/>
          </a:effectRef>
          <a:fontRef idx="minor">
            <a:schemeClr val="dk1"/>
          </a:fontRef>
        </p:style>
        <p:txBody>
          <a:bodyPr/>
          <a:lstStyle/>
          <a:p>
            <a:pPr marL="0" indent="0">
              <a:buFont typeface="Arial" charset="0"/>
              <a:buNone/>
              <a:defRPr/>
            </a:pPr>
            <a:r>
              <a:rPr lang="en-US" altLang="zh-CN" b="1" dirty="0">
                <a:solidFill>
                  <a:schemeClr val="tx1"/>
                </a:solidFill>
                <a:latin typeface="+mj-ea"/>
                <a:ea typeface="+mj-ea"/>
              </a:rPr>
              <a:t>1.4.2. </a:t>
            </a:r>
            <a:r>
              <a:rPr lang="zh-CN" altLang="en-US" b="1" dirty="0">
                <a:solidFill>
                  <a:schemeClr val="tx1"/>
                </a:solidFill>
                <a:latin typeface="+mj-ea"/>
                <a:ea typeface="+mj-ea"/>
              </a:rPr>
              <a:t>快速原型模型</a:t>
            </a:r>
          </a:p>
        </p:txBody>
      </p:sp>
      <p:sp>
        <p:nvSpPr>
          <p:cNvPr id="7" name="TextBox 7">
            <a:extLst>
              <a:ext uri="{FF2B5EF4-FFF2-40B4-BE49-F238E27FC236}">
                <a16:creationId xmlns:a16="http://schemas.microsoft.com/office/drawing/2014/main" id="{DC16B35A-AD69-5D4D-AD61-A1DCDBD5F94B}"/>
              </a:ext>
            </a:extLst>
          </p:cNvPr>
          <p:cNvSpPr txBox="1">
            <a:spLocks noChangeArrowheads="1"/>
          </p:cNvSpPr>
          <p:nvPr/>
        </p:nvSpPr>
        <p:spPr bwMode="auto">
          <a:xfrm>
            <a:off x="415925" y="2940050"/>
            <a:ext cx="8496300" cy="1568450"/>
          </a:xfrm>
          <a:prstGeom prst="rect">
            <a:avLst/>
          </a:prstGeom>
          <a:ln/>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latin typeface="宋体" panose="02010600030101010101" pitchFamily="2" charset="-122"/>
              </a:rPr>
              <a:t>概念：</a:t>
            </a:r>
            <a:endParaRPr lang="en-US" altLang="zh-CN" sz="2400" b="1">
              <a:latin typeface="宋体" panose="02010600030101010101" pitchFamily="2" charset="-122"/>
            </a:endParaRPr>
          </a:p>
          <a:p>
            <a:r>
              <a:rPr lang="zh-CN" altLang="zh-CN" sz="2400">
                <a:latin typeface="宋体" panose="02010600030101010101" pitchFamily="2" charset="-122"/>
              </a:rPr>
              <a:t>快速原型是快速建立起来的可以在计算机上运行的程序，它所能完成的功能往往是最终产品能完成的功能的一个子集。</a:t>
            </a:r>
            <a:endParaRPr lang="en-US" altLang="zh-CN" sz="2400">
              <a:latin typeface="宋体" panose="02010600030101010101" pitchFamily="2" charset="-122"/>
            </a:endParaRPr>
          </a:p>
          <a:p>
            <a:r>
              <a:rPr lang="zh-CN" altLang="en-US" sz="2400">
                <a:latin typeface="宋体" panose="02010600030101010101" pitchFamily="2" charset="-122"/>
              </a:rPr>
              <a:t>如下图</a:t>
            </a:r>
            <a:r>
              <a:rPr lang="en-US" altLang="zh-CN" sz="2400">
                <a:latin typeface="宋体" panose="02010600030101010101" pitchFamily="2" charset="-122"/>
              </a:rPr>
              <a:t>1.4</a:t>
            </a:r>
            <a:r>
              <a:rPr lang="zh-CN" altLang="en-US" sz="2400">
                <a:latin typeface="宋体" panose="02010600030101010101" pitchFamily="2" charset="-122"/>
              </a:rPr>
              <a:t>所示：</a:t>
            </a:r>
            <a:endParaRPr lang="en-US" altLang="zh-CN" sz="2400">
              <a:latin typeface="宋体" panose="0201060003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图片 3">
            <a:extLst>
              <a:ext uri="{FF2B5EF4-FFF2-40B4-BE49-F238E27FC236}">
                <a16:creationId xmlns:a16="http://schemas.microsoft.com/office/drawing/2014/main" id="{B1FD1238-3380-9B4E-B516-BF8E79F1D22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79838" y="103188"/>
            <a:ext cx="4537075" cy="591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7">
            <a:extLst>
              <a:ext uri="{FF2B5EF4-FFF2-40B4-BE49-F238E27FC236}">
                <a16:creationId xmlns:a16="http://schemas.microsoft.com/office/drawing/2014/main" id="{952B15A7-A126-294A-A621-028C37685BD5}"/>
              </a:ext>
            </a:extLst>
          </p:cNvPr>
          <p:cNvSpPr txBox="1">
            <a:spLocks noChangeArrowheads="1"/>
          </p:cNvSpPr>
          <p:nvPr/>
        </p:nvSpPr>
        <p:spPr bwMode="auto">
          <a:xfrm>
            <a:off x="611188" y="1858963"/>
            <a:ext cx="2849562"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400"/>
              <a:t>图</a:t>
            </a:r>
            <a:r>
              <a:rPr lang="en-US" altLang="zh-CN" sz="2400">
                <a:latin typeface="宋体" panose="02010600030101010101" pitchFamily="2" charset="-122"/>
              </a:rPr>
              <a:t>1.4 </a:t>
            </a:r>
            <a:r>
              <a:rPr lang="zh-CN" altLang="zh-CN" sz="2400"/>
              <a:t>中实线箭头表示开发过程</a:t>
            </a:r>
            <a:endParaRPr lang="en-US" altLang="zh-CN" sz="2400"/>
          </a:p>
          <a:p>
            <a:r>
              <a:rPr lang="zh-CN" altLang="zh-CN" sz="2400"/>
              <a:t>虚线箭头表示维护过程</a:t>
            </a:r>
            <a:endParaRPr lang="en-US" altLang="zh-CN" sz="2400" b="1"/>
          </a:p>
        </p:txBody>
      </p:sp>
      <p:sp>
        <p:nvSpPr>
          <p:cNvPr id="8" name="1 Título">
            <a:extLst>
              <a:ext uri="{FF2B5EF4-FFF2-40B4-BE49-F238E27FC236}">
                <a16:creationId xmlns:a16="http://schemas.microsoft.com/office/drawing/2014/main" id="{A6FA7F53-D08E-BE43-8CED-99DEA7DF454B}"/>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1.4.2. </a:t>
            </a:r>
            <a:r>
              <a:rPr lang="zh-CN" altLang="en-US" sz="2400" dirty="0">
                <a:solidFill>
                  <a:srgbClr val="D9D9D9"/>
                </a:solidFill>
                <a:latin typeface="+mn-ea"/>
                <a:ea typeface="+mn-ea"/>
              </a:rPr>
              <a:t>快速原型模型</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a:extLst>
              <a:ext uri="{FF2B5EF4-FFF2-40B4-BE49-F238E27FC236}">
                <a16:creationId xmlns:a16="http://schemas.microsoft.com/office/drawing/2014/main" id="{9733167B-157B-EC46-AAB1-EC9FF47AFA5C}"/>
              </a:ext>
            </a:extLst>
          </p:cNvPr>
          <p:cNvSpPr txBox="1">
            <a:spLocks noChangeArrowheads="1"/>
          </p:cNvSpPr>
          <p:nvPr/>
        </p:nvSpPr>
        <p:spPr bwMode="auto">
          <a:xfrm>
            <a:off x="387350" y="2820988"/>
            <a:ext cx="8497888" cy="1328737"/>
          </a:xfrm>
          <a:prstGeom prst="roundRect">
            <a:avLst/>
          </a:prstGeom>
          <a:ln/>
        </p:spPr>
        <p:style>
          <a:lnRef idx="2">
            <a:schemeClr val="accent2"/>
          </a:lnRef>
          <a:fillRef idx="1">
            <a:schemeClr val="lt1"/>
          </a:fillRef>
          <a:effectRef idx="0">
            <a:schemeClr val="accent2"/>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400"/>
              <a:t>快速原型模型是不带反馈环的，这正是这种过程模型的主要优点： 软件产品的开发基本上是线性顺序进行的。能基本上做到线性顺序开发的主要原因如下：</a:t>
            </a:r>
            <a:endParaRPr lang="en-US" altLang="zh-CN" sz="2400"/>
          </a:p>
        </p:txBody>
      </p:sp>
      <p:sp>
        <p:nvSpPr>
          <p:cNvPr id="9" name="标题 3">
            <a:extLst>
              <a:ext uri="{FF2B5EF4-FFF2-40B4-BE49-F238E27FC236}">
                <a16:creationId xmlns:a16="http://schemas.microsoft.com/office/drawing/2014/main" id="{F89CC3B7-DDC0-C94B-8A9F-96D4C24B02A3}"/>
              </a:ext>
            </a:extLst>
          </p:cNvPr>
          <p:cNvSpPr>
            <a:spLocks noGrp="1"/>
          </p:cNvSpPr>
          <p:nvPr>
            <p:ph type="title" idx="4294967295"/>
          </p:nvPr>
        </p:nvSpPr>
        <p:spPr>
          <a:xfrm>
            <a:off x="0" y="115888"/>
            <a:ext cx="8229600" cy="1143000"/>
          </a:xfrm>
        </p:spPr>
        <p:txBody>
          <a:bodyPr/>
          <a:lstStyle/>
          <a:p>
            <a:r>
              <a:rPr lang="en-US" altLang="zh-CN" b="1">
                <a:latin typeface="宋体" panose="02010600030101010101" pitchFamily="2" charset="-122"/>
              </a:rPr>
              <a:t>1.4</a:t>
            </a:r>
            <a:r>
              <a:rPr lang="en-US" altLang="zh-CN" b="1"/>
              <a:t> </a:t>
            </a:r>
            <a:r>
              <a:rPr lang="zh-CN" altLang="en-US" b="1"/>
              <a:t>软件过程</a:t>
            </a:r>
          </a:p>
        </p:txBody>
      </p:sp>
      <p:sp>
        <p:nvSpPr>
          <p:cNvPr id="10" name="内容占位符 4">
            <a:extLst>
              <a:ext uri="{FF2B5EF4-FFF2-40B4-BE49-F238E27FC236}">
                <a16:creationId xmlns:a16="http://schemas.microsoft.com/office/drawing/2014/main" id="{752ACCEB-9CAD-2C4D-A436-30AC10CF0D12}"/>
              </a:ext>
            </a:extLst>
          </p:cNvPr>
          <p:cNvSpPr>
            <a:spLocks noGrp="1"/>
          </p:cNvSpPr>
          <p:nvPr>
            <p:ph idx="4294967295"/>
          </p:nvPr>
        </p:nvSpPr>
        <p:spPr>
          <a:xfrm>
            <a:off x="468313" y="1352550"/>
            <a:ext cx="4248150" cy="6048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lnRef>
          <a:fillRef idx="1">
            <a:schemeClr val="lt1"/>
          </a:fillRef>
          <a:effectRef idx="0">
            <a:schemeClr val="accent2"/>
          </a:effectRef>
          <a:fontRef idx="minor">
            <a:schemeClr val="dk1"/>
          </a:fontRef>
        </p:style>
        <p:txBody>
          <a:bodyPr/>
          <a:lstStyle/>
          <a:p>
            <a:pPr marL="0" indent="0">
              <a:buFont typeface="Arial" charset="0"/>
              <a:buNone/>
              <a:defRPr/>
            </a:pPr>
            <a:r>
              <a:rPr lang="en-US" altLang="zh-CN" b="1" dirty="0">
                <a:solidFill>
                  <a:schemeClr val="tx1"/>
                </a:solidFill>
                <a:latin typeface="+mj-ea"/>
                <a:ea typeface="+mj-ea"/>
              </a:rPr>
              <a:t>1.4.2. </a:t>
            </a:r>
            <a:r>
              <a:rPr lang="zh-CN" altLang="en-US" b="1" dirty="0">
                <a:solidFill>
                  <a:schemeClr val="tx1"/>
                </a:solidFill>
                <a:latin typeface="+mj-ea"/>
                <a:ea typeface="+mj-ea"/>
              </a:rPr>
              <a:t>快速原型模型</a:t>
            </a:r>
          </a:p>
        </p:txBody>
      </p:sp>
      <p:sp>
        <p:nvSpPr>
          <p:cNvPr id="12" name="1 Título">
            <a:extLst>
              <a:ext uri="{FF2B5EF4-FFF2-40B4-BE49-F238E27FC236}">
                <a16:creationId xmlns:a16="http://schemas.microsoft.com/office/drawing/2014/main" id="{7D46DB69-82CF-8E47-9941-5942C37B53FF}"/>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1.4.2. </a:t>
            </a:r>
            <a:r>
              <a:rPr lang="zh-CN" altLang="en-US" sz="2400" dirty="0">
                <a:solidFill>
                  <a:srgbClr val="D9D9D9"/>
                </a:solidFill>
                <a:latin typeface="+mn-ea"/>
                <a:ea typeface="+mn-ea"/>
              </a:rPr>
              <a:t>快速原型模型</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a:extLst>
              <a:ext uri="{FF2B5EF4-FFF2-40B4-BE49-F238E27FC236}">
                <a16:creationId xmlns:a16="http://schemas.microsoft.com/office/drawing/2014/main" id="{1C9A5051-C47A-ED47-9B09-CACEFA0317DB}"/>
              </a:ext>
            </a:extLst>
          </p:cNvPr>
          <p:cNvGraphicFramePr/>
          <p:nvPr/>
        </p:nvGraphicFramePr>
        <p:xfrm>
          <a:off x="467544" y="2276872"/>
          <a:ext cx="8280920" cy="31683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标题 3">
            <a:extLst>
              <a:ext uri="{FF2B5EF4-FFF2-40B4-BE49-F238E27FC236}">
                <a16:creationId xmlns:a16="http://schemas.microsoft.com/office/drawing/2014/main" id="{080C196F-4C43-6D46-B32F-6C077ACEC803}"/>
              </a:ext>
            </a:extLst>
          </p:cNvPr>
          <p:cNvSpPr>
            <a:spLocks noGrp="1"/>
          </p:cNvSpPr>
          <p:nvPr>
            <p:ph type="title" idx="4294967295"/>
          </p:nvPr>
        </p:nvSpPr>
        <p:spPr>
          <a:xfrm>
            <a:off x="0" y="44450"/>
            <a:ext cx="8229600" cy="1143000"/>
          </a:xfrm>
        </p:spPr>
        <p:txBody>
          <a:bodyPr/>
          <a:lstStyle/>
          <a:p>
            <a:r>
              <a:rPr lang="en-US" altLang="zh-CN" b="1">
                <a:latin typeface="宋体" panose="02010600030101010101" pitchFamily="2" charset="-122"/>
              </a:rPr>
              <a:t>1.4 </a:t>
            </a:r>
            <a:r>
              <a:rPr lang="zh-CN" altLang="en-US" b="1"/>
              <a:t>软件过程</a:t>
            </a:r>
          </a:p>
        </p:txBody>
      </p:sp>
      <p:sp>
        <p:nvSpPr>
          <p:cNvPr id="10" name="内容占位符 4">
            <a:extLst>
              <a:ext uri="{FF2B5EF4-FFF2-40B4-BE49-F238E27FC236}">
                <a16:creationId xmlns:a16="http://schemas.microsoft.com/office/drawing/2014/main" id="{CD97AEE8-1631-A04C-8E04-A120FEF15227}"/>
              </a:ext>
            </a:extLst>
          </p:cNvPr>
          <p:cNvSpPr>
            <a:spLocks noGrp="1"/>
          </p:cNvSpPr>
          <p:nvPr>
            <p:ph idx="4294967295"/>
          </p:nvPr>
        </p:nvSpPr>
        <p:spPr>
          <a:xfrm>
            <a:off x="468313" y="1352550"/>
            <a:ext cx="4248150" cy="6048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lnRef>
          <a:fillRef idx="1">
            <a:schemeClr val="lt1"/>
          </a:fillRef>
          <a:effectRef idx="0">
            <a:schemeClr val="accent2"/>
          </a:effectRef>
          <a:fontRef idx="minor">
            <a:schemeClr val="dk1"/>
          </a:fontRef>
        </p:style>
        <p:txBody>
          <a:bodyPr/>
          <a:lstStyle/>
          <a:p>
            <a:pPr marL="0" indent="0">
              <a:buFont typeface="Arial" charset="0"/>
              <a:buNone/>
              <a:defRPr/>
            </a:pPr>
            <a:r>
              <a:rPr lang="en-US" altLang="zh-CN" b="1" dirty="0">
                <a:solidFill>
                  <a:schemeClr val="tx1"/>
                </a:solidFill>
                <a:latin typeface="+mj-ea"/>
                <a:ea typeface="+mj-ea"/>
              </a:rPr>
              <a:t>1.4.2. </a:t>
            </a:r>
            <a:r>
              <a:rPr lang="zh-CN" altLang="en-US" b="1" dirty="0">
                <a:solidFill>
                  <a:schemeClr val="tx1"/>
                </a:solidFill>
                <a:latin typeface="+mj-ea"/>
                <a:ea typeface="+mj-ea"/>
              </a:rPr>
              <a:t>快速原型模型</a:t>
            </a:r>
          </a:p>
        </p:txBody>
      </p:sp>
      <p:sp>
        <p:nvSpPr>
          <p:cNvPr id="12" name="1 Título">
            <a:extLst>
              <a:ext uri="{FF2B5EF4-FFF2-40B4-BE49-F238E27FC236}">
                <a16:creationId xmlns:a16="http://schemas.microsoft.com/office/drawing/2014/main" id="{58FFFEAD-A491-C44F-8903-AF1795640096}"/>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1.4.2. </a:t>
            </a:r>
            <a:r>
              <a:rPr lang="zh-CN" altLang="en-US" sz="2400" dirty="0">
                <a:solidFill>
                  <a:srgbClr val="D9D9D9"/>
                </a:solidFill>
                <a:latin typeface="+mn-ea"/>
                <a:ea typeface="+mn-ea"/>
              </a:rPr>
              <a:t>快速原型模型</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a:extLst>
              <a:ext uri="{FF2B5EF4-FFF2-40B4-BE49-F238E27FC236}">
                <a16:creationId xmlns:a16="http://schemas.microsoft.com/office/drawing/2014/main" id="{8E9C07A1-886F-DC42-A19C-D69A676E79AB}"/>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1.4.3. </a:t>
            </a:r>
            <a:r>
              <a:rPr lang="zh-CN" altLang="en-US" sz="2400" dirty="0">
                <a:solidFill>
                  <a:srgbClr val="D9D9D9"/>
                </a:solidFill>
                <a:latin typeface="+mn-ea"/>
                <a:ea typeface="+mn-ea"/>
              </a:rPr>
              <a:t>增量模型</a:t>
            </a:r>
          </a:p>
        </p:txBody>
      </p:sp>
      <p:sp>
        <p:nvSpPr>
          <p:cNvPr id="26628" name="标题 3">
            <a:extLst>
              <a:ext uri="{FF2B5EF4-FFF2-40B4-BE49-F238E27FC236}">
                <a16:creationId xmlns:a16="http://schemas.microsoft.com/office/drawing/2014/main" id="{C4110A65-62CE-0440-B43F-0ED9138EB323}"/>
              </a:ext>
            </a:extLst>
          </p:cNvPr>
          <p:cNvSpPr>
            <a:spLocks noGrp="1"/>
          </p:cNvSpPr>
          <p:nvPr>
            <p:ph type="title" idx="4294967295"/>
          </p:nvPr>
        </p:nvSpPr>
        <p:spPr>
          <a:xfrm>
            <a:off x="0" y="0"/>
            <a:ext cx="8229600" cy="1143000"/>
          </a:xfrm>
        </p:spPr>
        <p:txBody>
          <a:bodyPr/>
          <a:lstStyle/>
          <a:p>
            <a:r>
              <a:rPr lang="en-US" altLang="zh-CN" b="1">
                <a:latin typeface="宋体" panose="02010600030101010101" pitchFamily="2" charset="-122"/>
              </a:rPr>
              <a:t>1.4</a:t>
            </a:r>
            <a:r>
              <a:rPr lang="en-US" altLang="zh-CN" b="1"/>
              <a:t> </a:t>
            </a:r>
            <a:r>
              <a:rPr lang="zh-CN" altLang="en-US" b="1"/>
              <a:t>软件过程</a:t>
            </a:r>
          </a:p>
        </p:txBody>
      </p:sp>
      <p:sp>
        <p:nvSpPr>
          <p:cNvPr id="8" name="内容占位符 4">
            <a:extLst>
              <a:ext uri="{FF2B5EF4-FFF2-40B4-BE49-F238E27FC236}">
                <a16:creationId xmlns:a16="http://schemas.microsoft.com/office/drawing/2014/main" id="{1D3FE7B3-0DB7-594B-BBEC-282D622F4314}"/>
              </a:ext>
            </a:extLst>
          </p:cNvPr>
          <p:cNvSpPr>
            <a:spLocks noGrp="1"/>
          </p:cNvSpPr>
          <p:nvPr>
            <p:ph idx="4294967295"/>
          </p:nvPr>
        </p:nvSpPr>
        <p:spPr>
          <a:xfrm>
            <a:off x="539750" y="1352550"/>
            <a:ext cx="4011613" cy="6048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a:lstStyle/>
          <a:p>
            <a:pPr marL="0" indent="0">
              <a:buFont typeface="Arial" charset="0"/>
              <a:buNone/>
              <a:defRPr/>
            </a:pPr>
            <a:r>
              <a:rPr lang="en-US" altLang="zh-CN" b="1" dirty="0">
                <a:solidFill>
                  <a:schemeClr val="tx1"/>
                </a:solidFill>
                <a:latin typeface="+mj-ea"/>
                <a:ea typeface="+mj-ea"/>
              </a:rPr>
              <a:t>1.4.3. </a:t>
            </a:r>
            <a:r>
              <a:rPr lang="zh-CN" altLang="en-US" b="1" dirty="0">
                <a:solidFill>
                  <a:schemeClr val="tx1"/>
                </a:solidFill>
                <a:latin typeface="+mj-ea"/>
                <a:ea typeface="+mj-ea"/>
              </a:rPr>
              <a:t>增量模型</a:t>
            </a:r>
          </a:p>
        </p:txBody>
      </p:sp>
      <p:sp>
        <p:nvSpPr>
          <p:cNvPr id="7" name="TextBox 7">
            <a:extLst>
              <a:ext uri="{FF2B5EF4-FFF2-40B4-BE49-F238E27FC236}">
                <a16:creationId xmlns:a16="http://schemas.microsoft.com/office/drawing/2014/main" id="{CB494199-63BC-5F4B-94C0-C095954BF6AC}"/>
              </a:ext>
            </a:extLst>
          </p:cNvPr>
          <p:cNvSpPr txBox="1">
            <a:spLocks noChangeArrowheads="1"/>
          </p:cNvSpPr>
          <p:nvPr/>
        </p:nvSpPr>
        <p:spPr bwMode="auto">
          <a:xfrm>
            <a:off x="415925" y="2349500"/>
            <a:ext cx="8496300" cy="2962275"/>
          </a:xfrm>
          <a:prstGeom prst="roundRect">
            <a:avLst/>
          </a:prstGeom>
          <a:ln/>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t>概念：</a:t>
            </a:r>
            <a:endParaRPr lang="en-US" altLang="zh-CN" sz="2400" b="1"/>
          </a:p>
          <a:p>
            <a:r>
              <a:rPr lang="zh-CN" altLang="zh-CN" sz="2400"/>
              <a:t>增量模型也称为渐增模型。使用增量模型开发软件时，把软件产品作为一系列的增量构件来设计、编码、集成和测试。每个构件由多个相互作用的模块构成，并且能够完成特定的功能。使用增量模型时，第一个增量构件往往实现软件的基本需求，提供最核心的功能。</a:t>
            </a:r>
            <a:endParaRPr lang="en-US" altLang="zh-CN" sz="2400"/>
          </a:p>
          <a:p>
            <a:r>
              <a:rPr lang="zh-CN" altLang="en-US" sz="2400"/>
              <a:t>增量模型如下图</a:t>
            </a:r>
            <a:r>
              <a:rPr lang="en-US" altLang="zh-CN" sz="2400"/>
              <a:t>1.5</a:t>
            </a:r>
            <a:r>
              <a:rPr lang="zh-CN" altLang="en-US" sz="2400"/>
              <a:t>所示：</a:t>
            </a:r>
            <a:endParaRPr lang="en-US" altLang="zh-CN" sz="24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a:extLst>
              <a:ext uri="{FF2B5EF4-FFF2-40B4-BE49-F238E27FC236}">
                <a16:creationId xmlns:a16="http://schemas.microsoft.com/office/drawing/2014/main" id="{BA59E80C-BC2E-7049-8460-42AE1EB7791D}"/>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solidFill>
                  <a:srgbClr val="D9D9D9"/>
                </a:solidFill>
                <a:latin typeface="宋体" panose="02010600030101010101" pitchFamily="2" charset="-122"/>
              </a:rPr>
              <a:t>1.1.1 </a:t>
            </a:r>
            <a:r>
              <a:rPr lang="zh-CN" altLang="en-US" sz="2400">
                <a:solidFill>
                  <a:srgbClr val="D9D9D9"/>
                </a:solidFill>
                <a:latin typeface="宋体" panose="02010600030101010101" pitchFamily="2" charset="-122"/>
              </a:rPr>
              <a:t>软件危机的介绍</a:t>
            </a:r>
          </a:p>
        </p:txBody>
      </p:sp>
      <p:sp>
        <p:nvSpPr>
          <p:cNvPr id="14339" name="标题 3">
            <a:extLst>
              <a:ext uri="{FF2B5EF4-FFF2-40B4-BE49-F238E27FC236}">
                <a16:creationId xmlns:a16="http://schemas.microsoft.com/office/drawing/2014/main" id="{14F48513-5DA0-6C4A-A0BB-1B0DC53A387C}"/>
              </a:ext>
            </a:extLst>
          </p:cNvPr>
          <p:cNvSpPr>
            <a:spLocks noGrp="1"/>
          </p:cNvSpPr>
          <p:nvPr>
            <p:ph type="title" idx="4294967295"/>
          </p:nvPr>
        </p:nvSpPr>
        <p:spPr>
          <a:xfrm>
            <a:off x="0" y="25400"/>
            <a:ext cx="8229600" cy="1143000"/>
          </a:xfrm>
        </p:spPr>
        <p:txBody>
          <a:bodyPr/>
          <a:lstStyle/>
          <a:p>
            <a:r>
              <a:rPr lang="en-US" altLang="zh-CN" b="1"/>
              <a:t>1.1 </a:t>
            </a:r>
            <a:r>
              <a:rPr lang="zh-CN" altLang="en-US" b="1"/>
              <a:t>软件危机</a:t>
            </a:r>
          </a:p>
        </p:txBody>
      </p:sp>
      <p:sp>
        <p:nvSpPr>
          <p:cNvPr id="26629" name="内容占位符 4">
            <a:extLst>
              <a:ext uri="{FF2B5EF4-FFF2-40B4-BE49-F238E27FC236}">
                <a16:creationId xmlns:a16="http://schemas.microsoft.com/office/drawing/2014/main" id="{FB3845A0-517D-C84D-9C80-0DF845276896}"/>
              </a:ext>
            </a:extLst>
          </p:cNvPr>
          <p:cNvSpPr>
            <a:spLocks noGrp="1"/>
          </p:cNvSpPr>
          <p:nvPr>
            <p:ph idx="4294967295"/>
          </p:nvPr>
        </p:nvSpPr>
        <p:spPr>
          <a:xfrm>
            <a:off x="374650" y="1268413"/>
            <a:ext cx="4268788" cy="604837"/>
          </a:xfrm>
        </p:spPr>
        <p:txBody>
          <a:bodyPr/>
          <a:lstStyle/>
          <a:p>
            <a:pPr marL="0" indent="0">
              <a:buFont typeface="Arial" panose="020B0604020202020204" pitchFamily="34" charset="0"/>
              <a:buNone/>
            </a:pPr>
            <a:r>
              <a:rPr lang="en-US" altLang="zh-CN" b="1">
                <a:latin typeface="宋体" panose="02010600030101010101" pitchFamily="2" charset="-122"/>
              </a:rPr>
              <a:t>1.1.1 </a:t>
            </a:r>
            <a:r>
              <a:rPr lang="zh-CN" altLang="en-US" b="1">
                <a:latin typeface="宋体" panose="02010600030101010101" pitchFamily="2" charset="-122"/>
              </a:rPr>
              <a:t>软件危机的介绍</a:t>
            </a:r>
          </a:p>
        </p:txBody>
      </p:sp>
      <p:sp>
        <p:nvSpPr>
          <p:cNvPr id="8" name="圆角矩形 7">
            <a:extLst>
              <a:ext uri="{FF2B5EF4-FFF2-40B4-BE49-F238E27FC236}">
                <a16:creationId xmlns:a16="http://schemas.microsoft.com/office/drawing/2014/main" id="{C94E416D-C58B-7643-9B3E-2C2140B1DB6A}"/>
              </a:ext>
            </a:extLst>
          </p:cNvPr>
          <p:cNvSpPr/>
          <p:nvPr/>
        </p:nvSpPr>
        <p:spPr>
          <a:xfrm>
            <a:off x="633413" y="2936875"/>
            <a:ext cx="7610475" cy="1212850"/>
          </a:xfrm>
          <a:prstGeom prst="roundRect">
            <a:avLst/>
          </a:prstGeom>
        </p:spPr>
        <p:style>
          <a:lnRef idx="2">
            <a:schemeClr val="accent2"/>
          </a:lnRef>
          <a:fillRef idx="1">
            <a:schemeClr val="lt1"/>
          </a:fillRef>
          <a:effectRef idx="0">
            <a:schemeClr val="accent2"/>
          </a:effectRef>
          <a:fontRef idx="minor">
            <a:schemeClr val="dk1"/>
          </a:fontRef>
        </p:style>
        <p:txBody>
          <a:bodyPr anchor="ct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latin typeface="宋体" panose="02010600030101010101" pitchFamily="2" charset="-122"/>
              </a:rPr>
              <a:t>在计算机软件的开发和维护过程中所遇到的一系列严重问题。</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图片 3">
            <a:extLst>
              <a:ext uri="{FF2B5EF4-FFF2-40B4-BE49-F238E27FC236}">
                <a16:creationId xmlns:a16="http://schemas.microsoft.com/office/drawing/2014/main" id="{3A9B1345-A80F-FA42-86CC-56CDC7C2BD1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6113" y="692150"/>
            <a:ext cx="7165975" cy="439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5EE16985-D110-BC4E-8B08-72DC55271342}"/>
              </a:ext>
            </a:extLst>
          </p:cNvPr>
          <p:cNvSpPr txBox="1"/>
          <p:nvPr/>
        </p:nvSpPr>
        <p:spPr>
          <a:xfrm>
            <a:off x="3132138" y="5300663"/>
            <a:ext cx="2879725" cy="461962"/>
          </a:xfrm>
          <a:prstGeom prst="rect">
            <a:avLst/>
          </a:prstGeom>
          <a:noFill/>
        </p:spPr>
        <p:txBody>
          <a:bodyPr>
            <a:spAutoFit/>
          </a:bodyPr>
          <a:lstStyle/>
          <a:p>
            <a:pPr eaLnBrk="1" hangingPunct="1">
              <a:defRPr/>
            </a:pPr>
            <a:r>
              <a:rPr lang="zh-CN" altLang="en-US" sz="2400" dirty="0">
                <a:latin typeface="+mn-ea"/>
                <a:ea typeface="+mn-ea"/>
              </a:rPr>
              <a:t>图</a:t>
            </a:r>
            <a:r>
              <a:rPr lang="en-US" altLang="zh-CN" sz="2400" dirty="0">
                <a:latin typeface="+mn-ea"/>
                <a:ea typeface="+mn-ea"/>
              </a:rPr>
              <a:t>1.5  </a:t>
            </a:r>
            <a:r>
              <a:rPr lang="zh-CN" altLang="en-US" sz="2400" dirty="0">
                <a:latin typeface="+mn-ea"/>
                <a:ea typeface="+mn-ea"/>
              </a:rPr>
              <a:t>增量模型</a:t>
            </a:r>
          </a:p>
        </p:txBody>
      </p:sp>
      <p:sp>
        <p:nvSpPr>
          <p:cNvPr id="7" name="1 Título">
            <a:extLst>
              <a:ext uri="{FF2B5EF4-FFF2-40B4-BE49-F238E27FC236}">
                <a16:creationId xmlns:a16="http://schemas.microsoft.com/office/drawing/2014/main" id="{87B91E21-2221-CD4D-BCBE-1502FF5EDE3D}"/>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1.4.3. </a:t>
            </a:r>
            <a:r>
              <a:rPr lang="zh-CN" altLang="en-US" sz="2400" dirty="0">
                <a:solidFill>
                  <a:srgbClr val="D9D9D9"/>
                </a:solidFill>
                <a:latin typeface="+mn-ea"/>
                <a:ea typeface="+mn-ea"/>
              </a:rPr>
              <a:t>增量模型</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a:extLst>
              <a:ext uri="{FF2B5EF4-FFF2-40B4-BE49-F238E27FC236}">
                <a16:creationId xmlns:a16="http://schemas.microsoft.com/office/drawing/2014/main" id="{4E579213-AD6A-2741-A8C3-FCEB5B1603E8}"/>
              </a:ext>
            </a:extLst>
          </p:cNvPr>
          <p:cNvSpPr txBox="1">
            <a:spLocks noChangeArrowheads="1"/>
          </p:cNvSpPr>
          <p:nvPr/>
        </p:nvSpPr>
        <p:spPr bwMode="auto">
          <a:xfrm>
            <a:off x="798513" y="2305050"/>
            <a:ext cx="1687512" cy="509588"/>
          </a:xfrm>
          <a:prstGeom prst="roundRect">
            <a:avLst/>
          </a:prstGeom>
          <a:ln/>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t>优点：</a:t>
            </a:r>
            <a:endParaRPr lang="en-US" altLang="zh-CN" sz="2400" b="1"/>
          </a:p>
        </p:txBody>
      </p:sp>
      <p:graphicFrame>
        <p:nvGraphicFramePr>
          <p:cNvPr id="3" name="图示 2">
            <a:extLst>
              <a:ext uri="{FF2B5EF4-FFF2-40B4-BE49-F238E27FC236}">
                <a16:creationId xmlns:a16="http://schemas.microsoft.com/office/drawing/2014/main" id="{55334101-A8DA-4744-A17F-DBAA33B12D69}"/>
              </a:ext>
            </a:extLst>
          </p:cNvPr>
          <p:cNvGraphicFramePr/>
          <p:nvPr/>
        </p:nvGraphicFramePr>
        <p:xfrm>
          <a:off x="323529" y="3140968"/>
          <a:ext cx="8589018" cy="2808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标题 3">
            <a:extLst>
              <a:ext uri="{FF2B5EF4-FFF2-40B4-BE49-F238E27FC236}">
                <a16:creationId xmlns:a16="http://schemas.microsoft.com/office/drawing/2014/main" id="{061783A1-C6D5-564F-BDCF-F9B0D4818027}"/>
              </a:ext>
            </a:extLst>
          </p:cNvPr>
          <p:cNvSpPr>
            <a:spLocks noGrp="1"/>
          </p:cNvSpPr>
          <p:nvPr>
            <p:ph type="title" idx="4294967295"/>
          </p:nvPr>
        </p:nvSpPr>
        <p:spPr>
          <a:xfrm>
            <a:off x="0" y="0"/>
            <a:ext cx="8229600" cy="1143000"/>
          </a:xfrm>
        </p:spPr>
        <p:txBody>
          <a:bodyPr/>
          <a:lstStyle/>
          <a:p>
            <a:r>
              <a:rPr lang="en-US" altLang="zh-CN" b="1">
                <a:latin typeface="宋体" panose="02010600030101010101" pitchFamily="2" charset="-122"/>
              </a:rPr>
              <a:t>1.4</a:t>
            </a:r>
            <a:r>
              <a:rPr lang="en-US" altLang="zh-CN" b="1"/>
              <a:t> </a:t>
            </a:r>
            <a:r>
              <a:rPr lang="zh-CN" altLang="en-US" b="1"/>
              <a:t>软件过程</a:t>
            </a:r>
          </a:p>
        </p:txBody>
      </p:sp>
      <p:sp>
        <p:nvSpPr>
          <p:cNvPr id="11" name="内容占位符 4">
            <a:extLst>
              <a:ext uri="{FF2B5EF4-FFF2-40B4-BE49-F238E27FC236}">
                <a16:creationId xmlns:a16="http://schemas.microsoft.com/office/drawing/2014/main" id="{F7F98E0B-5797-AA4E-A223-7B9EEB4414AB}"/>
              </a:ext>
            </a:extLst>
          </p:cNvPr>
          <p:cNvSpPr>
            <a:spLocks noGrp="1"/>
          </p:cNvSpPr>
          <p:nvPr>
            <p:ph idx="4294967295"/>
          </p:nvPr>
        </p:nvSpPr>
        <p:spPr>
          <a:xfrm>
            <a:off x="488950" y="1352550"/>
            <a:ext cx="4011613" cy="6048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a:lstStyle/>
          <a:p>
            <a:pPr marL="0" indent="0">
              <a:buFont typeface="Arial" charset="0"/>
              <a:buNone/>
              <a:defRPr/>
            </a:pPr>
            <a:r>
              <a:rPr lang="en-US" altLang="zh-CN" b="1" dirty="0">
                <a:solidFill>
                  <a:schemeClr val="tx1"/>
                </a:solidFill>
                <a:latin typeface="+mj-ea"/>
                <a:ea typeface="+mj-ea"/>
              </a:rPr>
              <a:t>1.4.3. </a:t>
            </a:r>
            <a:r>
              <a:rPr lang="zh-CN" altLang="en-US" b="1" dirty="0">
                <a:solidFill>
                  <a:schemeClr val="tx1"/>
                </a:solidFill>
                <a:latin typeface="+mj-ea"/>
                <a:ea typeface="+mj-ea"/>
              </a:rPr>
              <a:t>增量模型</a:t>
            </a:r>
          </a:p>
        </p:txBody>
      </p:sp>
      <p:sp>
        <p:nvSpPr>
          <p:cNvPr id="13" name="1 Título">
            <a:extLst>
              <a:ext uri="{FF2B5EF4-FFF2-40B4-BE49-F238E27FC236}">
                <a16:creationId xmlns:a16="http://schemas.microsoft.com/office/drawing/2014/main" id="{E106693B-1096-1A40-A8A7-8EFDC9FB4438}"/>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1.4.3. </a:t>
            </a:r>
            <a:r>
              <a:rPr lang="zh-CN" altLang="en-US" sz="2400" dirty="0">
                <a:solidFill>
                  <a:srgbClr val="D9D9D9"/>
                </a:solidFill>
                <a:latin typeface="+mn-ea"/>
                <a:ea typeface="+mn-ea"/>
              </a:rPr>
              <a:t>增量模型</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D584E195-703F-144E-8CBD-30511B0E9DF9}"/>
              </a:ext>
            </a:extLst>
          </p:cNvPr>
          <p:cNvSpPr>
            <a:spLocks noGrp="1"/>
          </p:cNvSpPr>
          <p:nvPr>
            <p:ph type="title" idx="4294967295"/>
          </p:nvPr>
        </p:nvSpPr>
        <p:spPr>
          <a:xfrm>
            <a:off x="0" y="0"/>
            <a:ext cx="8229600" cy="1143000"/>
          </a:xfrm>
        </p:spPr>
        <p:txBody>
          <a:bodyPr/>
          <a:lstStyle/>
          <a:p>
            <a:r>
              <a:rPr lang="en-US" altLang="zh-CN" b="1">
                <a:latin typeface="宋体" panose="02010600030101010101" pitchFamily="2" charset="-122"/>
              </a:rPr>
              <a:t>1.4</a:t>
            </a:r>
            <a:r>
              <a:rPr lang="en-US" altLang="zh-CN" b="1"/>
              <a:t> </a:t>
            </a:r>
            <a:r>
              <a:rPr lang="zh-CN" altLang="en-US" b="1"/>
              <a:t>软件过程</a:t>
            </a:r>
          </a:p>
        </p:txBody>
      </p:sp>
      <p:sp>
        <p:nvSpPr>
          <p:cNvPr id="9" name="内容占位符 4">
            <a:extLst>
              <a:ext uri="{FF2B5EF4-FFF2-40B4-BE49-F238E27FC236}">
                <a16:creationId xmlns:a16="http://schemas.microsoft.com/office/drawing/2014/main" id="{B2F8F226-690B-5840-8626-3FF781876CFB}"/>
              </a:ext>
            </a:extLst>
          </p:cNvPr>
          <p:cNvSpPr>
            <a:spLocks noGrp="1"/>
          </p:cNvSpPr>
          <p:nvPr>
            <p:ph idx="4294967295"/>
          </p:nvPr>
        </p:nvSpPr>
        <p:spPr>
          <a:xfrm>
            <a:off x="487363" y="1185863"/>
            <a:ext cx="4013200" cy="60483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a:lstStyle/>
          <a:p>
            <a:pPr marL="0" indent="0">
              <a:buFont typeface="Arial" charset="0"/>
              <a:buNone/>
              <a:defRPr/>
            </a:pPr>
            <a:r>
              <a:rPr lang="en-US" altLang="zh-CN" b="1" dirty="0">
                <a:solidFill>
                  <a:schemeClr val="tx1"/>
                </a:solidFill>
                <a:latin typeface="+mj-ea"/>
                <a:ea typeface="+mj-ea"/>
              </a:rPr>
              <a:t>1.4.3. </a:t>
            </a:r>
            <a:r>
              <a:rPr lang="zh-CN" altLang="en-US" b="1" dirty="0">
                <a:solidFill>
                  <a:schemeClr val="tx1"/>
                </a:solidFill>
                <a:latin typeface="+mj-ea"/>
                <a:ea typeface="+mj-ea"/>
              </a:rPr>
              <a:t>增量模型</a:t>
            </a:r>
          </a:p>
        </p:txBody>
      </p:sp>
      <p:sp>
        <p:nvSpPr>
          <p:cNvPr id="7" name="TextBox 7">
            <a:extLst>
              <a:ext uri="{FF2B5EF4-FFF2-40B4-BE49-F238E27FC236}">
                <a16:creationId xmlns:a16="http://schemas.microsoft.com/office/drawing/2014/main" id="{7DA80CF8-7862-D24B-B5C1-E4A70267B2B6}"/>
              </a:ext>
            </a:extLst>
          </p:cNvPr>
          <p:cNvSpPr txBox="1">
            <a:spLocks noChangeArrowheads="1"/>
          </p:cNvSpPr>
          <p:nvPr/>
        </p:nvSpPr>
        <p:spPr bwMode="auto">
          <a:xfrm>
            <a:off x="720725" y="2017713"/>
            <a:ext cx="3382963" cy="511175"/>
          </a:xfrm>
          <a:prstGeom prst="roundRect">
            <a:avLst/>
          </a:prstGeom>
          <a:ln/>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t>使用</a:t>
            </a:r>
            <a:r>
              <a:rPr lang="zh-CN" altLang="zh-CN" sz="2400" b="1"/>
              <a:t>增量模型</a:t>
            </a:r>
            <a:r>
              <a:rPr lang="zh-CN" altLang="en-US" sz="2400" b="1"/>
              <a:t>的困难：</a:t>
            </a:r>
            <a:endParaRPr lang="en-US" altLang="zh-CN" sz="2400" b="1"/>
          </a:p>
        </p:txBody>
      </p:sp>
      <p:graphicFrame>
        <p:nvGraphicFramePr>
          <p:cNvPr id="3" name="图示 2">
            <a:extLst>
              <a:ext uri="{FF2B5EF4-FFF2-40B4-BE49-F238E27FC236}">
                <a16:creationId xmlns:a16="http://schemas.microsoft.com/office/drawing/2014/main" id="{FE806FF8-BACE-AA42-85DB-E07B0C4189C4}"/>
              </a:ext>
            </a:extLst>
          </p:cNvPr>
          <p:cNvGraphicFramePr/>
          <p:nvPr/>
        </p:nvGraphicFramePr>
        <p:xfrm>
          <a:off x="395537" y="2924944"/>
          <a:ext cx="8517010" cy="3024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1 Título">
            <a:extLst>
              <a:ext uri="{FF2B5EF4-FFF2-40B4-BE49-F238E27FC236}">
                <a16:creationId xmlns:a16="http://schemas.microsoft.com/office/drawing/2014/main" id="{FC001141-8980-1C48-B5CE-63A822CD29F4}"/>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1.4.3. </a:t>
            </a:r>
            <a:r>
              <a:rPr lang="zh-CN" altLang="en-US" sz="2400" dirty="0">
                <a:solidFill>
                  <a:srgbClr val="D9D9D9"/>
                </a:solidFill>
                <a:latin typeface="+mn-ea"/>
                <a:ea typeface="+mn-ea"/>
              </a:rPr>
              <a:t>增量模型</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7E524FEB-FBBA-B64C-AB9F-B3B382B7DA41}"/>
              </a:ext>
            </a:extLst>
          </p:cNvPr>
          <p:cNvSpPr>
            <a:spLocks noGrp="1"/>
          </p:cNvSpPr>
          <p:nvPr>
            <p:ph type="title" idx="4294967295"/>
          </p:nvPr>
        </p:nvSpPr>
        <p:spPr>
          <a:xfrm>
            <a:off x="0" y="0"/>
            <a:ext cx="8229600" cy="1143000"/>
          </a:xfrm>
        </p:spPr>
        <p:txBody>
          <a:bodyPr/>
          <a:lstStyle/>
          <a:p>
            <a:r>
              <a:rPr lang="en-US" altLang="zh-CN" b="1">
                <a:latin typeface="宋体" panose="02010600030101010101" pitchFamily="2" charset="-122"/>
              </a:rPr>
              <a:t>1.4</a:t>
            </a:r>
            <a:r>
              <a:rPr lang="en-US" altLang="zh-CN" b="1"/>
              <a:t> </a:t>
            </a:r>
            <a:r>
              <a:rPr lang="zh-CN" altLang="en-US" b="1"/>
              <a:t>软件过程</a:t>
            </a:r>
          </a:p>
        </p:txBody>
      </p:sp>
      <p:sp>
        <p:nvSpPr>
          <p:cNvPr id="11" name="内容占位符 4">
            <a:extLst>
              <a:ext uri="{FF2B5EF4-FFF2-40B4-BE49-F238E27FC236}">
                <a16:creationId xmlns:a16="http://schemas.microsoft.com/office/drawing/2014/main" id="{4775E46B-8750-5243-BA10-46247D9A1281}"/>
              </a:ext>
            </a:extLst>
          </p:cNvPr>
          <p:cNvSpPr>
            <a:spLocks noGrp="1"/>
          </p:cNvSpPr>
          <p:nvPr>
            <p:ph idx="4294967295"/>
          </p:nvPr>
        </p:nvSpPr>
        <p:spPr>
          <a:xfrm>
            <a:off x="487363" y="1136650"/>
            <a:ext cx="4013200" cy="6048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a:lstStyle/>
          <a:p>
            <a:pPr marL="0" indent="0">
              <a:buFont typeface="Arial" charset="0"/>
              <a:buNone/>
              <a:defRPr/>
            </a:pPr>
            <a:r>
              <a:rPr lang="en-US" altLang="zh-CN" b="1" dirty="0">
                <a:solidFill>
                  <a:schemeClr val="tx1"/>
                </a:solidFill>
                <a:latin typeface="+mj-ea"/>
                <a:ea typeface="+mj-ea"/>
              </a:rPr>
              <a:t>1.4.3. </a:t>
            </a:r>
            <a:r>
              <a:rPr lang="zh-CN" altLang="en-US" b="1" dirty="0">
                <a:solidFill>
                  <a:schemeClr val="tx1"/>
                </a:solidFill>
                <a:latin typeface="+mj-ea"/>
                <a:ea typeface="+mj-ea"/>
              </a:rPr>
              <a:t>增量模型</a:t>
            </a:r>
          </a:p>
        </p:txBody>
      </p:sp>
      <p:pic>
        <p:nvPicPr>
          <p:cNvPr id="61444" name="图片 1">
            <a:extLst>
              <a:ext uri="{FF2B5EF4-FFF2-40B4-BE49-F238E27FC236}">
                <a16:creationId xmlns:a16="http://schemas.microsoft.com/office/drawing/2014/main" id="{52517B66-C668-4E42-859F-4208FCC1870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5900" y="2636838"/>
            <a:ext cx="8896350" cy="324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7">
            <a:extLst>
              <a:ext uri="{FF2B5EF4-FFF2-40B4-BE49-F238E27FC236}">
                <a16:creationId xmlns:a16="http://schemas.microsoft.com/office/drawing/2014/main" id="{01EAE3C6-748B-0A4B-B70B-AB860CFFE41C}"/>
              </a:ext>
            </a:extLst>
          </p:cNvPr>
          <p:cNvSpPr txBox="1">
            <a:spLocks noChangeArrowheads="1"/>
          </p:cNvSpPr>
          <p:nvPr/>
        </p:nvSpPr>
        <p:spPr bwMode="auto">
          <a:xfrm>
            <a:off x="684213" y="1966913"/>
            <a:ext cx="3382962" cy="511175"/>
          </a:xfrm>
          <a:prstGeom prst="roundRect">
            <a:avLst/>
          </a:prstGeom>
          <a:ln/>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t>风险更大的增量模型：</a:t>
            </a:r>
          </a:p>
        </p:txBody>
      </p:sp>
      <p:sp>
        <p:nvSpPr>
          <p:cNvPr id="13" name="1 Título">
            <a:extLst>
              <a:ext uri="{FF2B5EF4-FFF2-40B4-BE49-F238E27FC236}">
                <a16:creationId xmlns:a16="http://schemas.microsoft.com/office/drawing/2014/main" id="{F34D7A29-5BA8-8A49-AF2F-03628E90DF5D}"/>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1.4.3. </a:t>
            </a:r>
            <a:r>
              <a:rPr lang="zh-CN" altLang="en-US" sz="2400" dirty="0">
                <a:solidFill>
                  <a:srgbClr val="D9D9D9"/>
                </a:solidFill>
                <a:latin typeface="+mn-ea"/>
                <a:ea typeface="+mn-ea"/>
              </a:rPr>
              <a:t>增量模型</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E3176198-5FDF-3F4D-BFBD-966997D27D83}"/>
              </a:ext>
            </a:extLst>
          </p:cNvPr>
          <p:cNvSpPr txBox="1">
            <a:spLocks noChangeArrowheads="1"/>
          </p:cNvSpPr>
          <p:nvPr/>
        </p:nvSpPr>
        <p:spPr>
          <a:xfrm>
            <a:off x="457200" y="1000125"/>
            <a:ext cx="8229600" cy="485775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r>
              <a:rPr lang="zh-CN" altLang="en-US">
                <a:solidFill>
                  <a:schemeClr val="accent2"/>
                </a:solidFill>
                <a:ea typeface="宋体" panose="02010600030101010101" pitchFamily="2" charset="-122"/>
              </a:rPr>
              <a:t>采用增量模型需注意的问题</a:t>
            </a:r>
            <a:r>
              <a:rPr lang="zh-CN" altLang="en-US" sz="3600">
                <a:solidFill>
                  <a:srgbClr val="CC0000"/>
                </a:solidFill>
                <a:ea typeface="宋体" panose="02010600030101010101" pitchFamily="2" charset="-122"/>
              </a:rPr>
              <a:t> </a:t>
            </a:r>
          </a:p>
          <a:p>
            <a:pPr eaLnBrk="1" hangingPunct="1">
              <a:buClr>
                <a:schemeClr val="accent2"/>
              </a:buClr>
              <a:buSzPct val="75000"/>
              <a:buFont typeface="Wingdings" pitchFamily="2" charset="2"/>
              <a:buNone/>
            </a:pPr>
            <a:r>
              <a:rPr lang="en-US" altLang="zh-CN" sz="2800">
                <a:latin typeface="楷体_GB2312" pitchFamily="49" charset="-122"/>
                <a:ea typeface="楷体_GB2312" pitchFamily="49" charset="-122"/>
              </a:rPr>
              <a:t>(1)</a:t>
            </a:r>
            <a:r>
              <a:rPr lang="zh-CN" altLang="en-US" sz="2800">
                <a:latin typeface="楷体_GB2312" pitchFamily="49" charset="-122"/>
                <a:ea typeface="楷体_GB2312" pitchFamily="49" charset="-122"/>
              </a:rPr>
              <a:t>在把每个新的增量构件集成到现有软件体系结构中时，必须不破坏原来已经开发出的产品。</a:t>
            </a:r>
          </a:p>
          <a:p>
            <a:pPr eaLnBrk="1" hangingPunct="1">
              <a:buFontTx/>
              <a:buNone/>
            </a:pPr>
            <a:r>
              <a:rPr lang="en-US" altLang="zh-CN" sz="2800">
                <a:latin typeface="楷体_GB2312" pitchFamily="49" charset="-122"/>
                <a:ea typeface="楷体_GB2312" pitchFamily="49" charset="-122"/>
              </a:rPr>
              <a:t>(2)</a:t>
            </a:r>
            <a:r>
              <a:rPr lang="zh-CN" altLang="en-US" sz="2800">
                <a:latin typeface="楷体_GB2312" pitchFamily="49" charset="-122"/>
                <a:ea typeface="楷体_GB2312" pitchFamily="49" charset="-122"/>
              </a:rPr>
              <a:t>软件体系结构必须是开放的，即向现有产品中加入新构件的过程必须简单、方便。</a:t>
            </a:r>
          </a:p>
          <a:p>
            <a:pPr eaLnBrk="1" hangingPunct="1">
              <a:buFontTx/>
              <a:buNone/>
            </a:pPr>
            <a:r>
              <a:rPr lang="zh-CN" altLang="en-US" sz="2800">
                <a:latin typeface="楷体_GB2312" pitchFamily="49" charset="-122"/>
                <a:ea typeface="楷体_GB2312" pitchFamily="49" charset="-122"/>
              </a:rPr>
              <a:t>  因此，采用增量模型比采用瀑布模型和快速原型模型更需要精心的设计。</a:t>
            </a:r>
          </a:p>
        </p:txBody>
      </p:sp>
    </p:spTree>
    <p:extLst>
      <p:ext uri="{BB962C8B-B14F-4D97-AF65-F5344CB8AC3E}">
        <p14:creationId xmlns:p14="http://schemas.microsoft.com/office/powerpoint/2010/main" val="41785221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a:extLst>
              <a:ext uri="{FF2B5EF4-FFF2-40B4-BE49-F238E27FC236}">
                <a16:creationId xmlns:a16="http://schemas.microsoft.com/office/drawing/2014/main" id="{D73264E7-98AC-5740-AC07-6D071EA64CB2}"/>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1.4.4 </a:t>
            </a:r>
            <a:r>
              <a:rPr lang="zh-CN" altLang="en-US" sz="2400" dirty="0">
                <a:solidFill>
                  <a:srgbClr val="D9D9D9"/>
                </a:solidFill>
                <a:latin typeface="+mn-ea"/>
                <a:ea typeface="+mn-ea"/>
              </a:rPr>
              <a:t>螺旋模型</a:t>
            </a:r>
          </a:p>
        </p:txBody>
      </p:sp>
      <p:sp>
        <p:nvSpPr>
          <p:cNvPr id="26628" name="标题 3">
            <a:extLst>
              <a:ext uri="{FF2B5EF4-FFF2-40B4-BE49-F238E27FC236}">
                <a16:creationId xmlns:a16="http://schemas.microsoft.com/office/drawing/2014/main" id="{3DB0A47A-80A6-2D49-B777-A2A36D1C1E4F}"/>
              </a:ext>
            </a:extLst>
          </p:cNvPr>
          <p:cNvSpPr>
            <a:spLocks noGrp="1"/>
          </p:cNvSpPr>
          <p:nvPr>
            <p:ph type="title" idx="4294967295"/>
          </p:nvPr>
        </p:nvSpPr>
        <p:spPr>
          <a:xfrm>
            <a:off x="0" y="63500"/>
            <a:ext cx="8229600" cy="1143000"/>
          </a:xfrm>
        </p:spPr>
        <p:txBody>
          <a:bodyPr/>
          <a:lstStyle/>
          <a:p>
            <a:r>
              <a:rPr lang="en-US" altLang="zh-CN" b="1">
                <a:latin typeface="宋体" panose="02010600030101010101" pitchFamily="2" charset="-122"/>
              </a:rPr>
              <a:t>1.4</a:t>
            </a:r>
            <a:r>
              <a:rPr lang="en-US" altLang="zh-CN" b="1"/>
              <a:t> </a:t>
            </a:r>
            <a:r>
              <a:rPr lang="zh-CN" altLang="en-US" b="1"/>
              <a:t>软件过程</a:t>
            </a:r>
          </a:p>
        </p:txBody>
      </p:sp>
      <p:sp>
        <p:nvSpPr>
          <p:cNvPr id="7" name="TextBox 7">
            <a:extLst>
              <a:ext uri="{FF2B5EF4-FFF2-40B4-BE49-F238E27FC236}">
                <a16:creationId xmlns:a16="http://schemas.microsoft.com/office/drawing/2014/main" id="{D8A6C6C9-CD38-4D47-A9C6-EEEB15BA8E8B}"/>
              </a:ext>
            </a:extLst>
          </p:cNvPr>
          <p:cNvSpPr txBox="1">
            <a:spLocks noChangeArrowheads="1"/>
          </p:cNvSpPr>
          <p:nvPr/>
        </p:nvSpPr>
        <p:spPr bwMode="auto">
          <a:xfrm>
            <a:off x="250825" y="2579688"/>
            <a:ext cx="8497888" cy="2144712"/>
          </a:xfrm>
          <a:prstGeom prst="roundRect">
            <a:avLst/>
          </a:prstGeom>
          <a:ln/>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latin typeface="宋体" panose="02010600030101010101" pitchFamily="2" charset="-122"/>
              </a:rPr>
              <a:t>概念：</a:t>
            </a:r>
            <a:endParaRPr lang="en-US" altLang="zh-CN" sz="2400" b="1">
              <a:latin typeface="宋体" panose="02010600030101010101" pitchFamily="2" charset="-122"/>
            </a:endParaRPr>
          </a:p>
          <a:p>
            <a:r>
              <a:rPr lang="zh-CN" altLang="zh-CN" sz="2400">
                <a:latin typeface="宋体" panose="02010600030101010101" pitchFamily="2" charset="-122"/>
              </a:rPr>
              <a:t>螺旋模型的基本思想是，使用原型及其他方法来尽量降低风险。理解这种模型的一个简便方法，是把它看作在每个阶段之前都增加了风险分析过程的快速原型模型。</a:t>
            </a:r>
            <a:endParaRPr lang="en-US" altLang="zh-CN" sz="2400">
              <a:latin typeface="宋体" panose="02010600030101010101" pitchFamily="2" charset="-122"/>
            </a:endParaRPr>
          </a:p>
          <a:p>
            <a:r>
              <a:rPr lang="zh-CN" altLang="zh-CN" sz="2400">
                <a:latin typeface="宋体" panose="02010600030101010101" pitchFamily="2" charset="-122"/>
              </a:rPr>
              <a:t>螺旋</a:t>
            </a:r>
            <a:r>
              <a:rPr lang="zh-CN" altLang="en-US" sz="2400">
                <a:latin typeface="宋体" panose="02010600030101010101" pitchFamily="2" charset="-122"/>
              </a:rPr>
              <a:t>模型如下图所示：</a:t>
            </a:r>
            <a:endParaRPr lang="en-US" altLang="zh-CN" sz="2400" b="1">
              <a:latin typeface="宋体" panose="02010600030101010101" pitchFamily="2" charset="-122"/>
            </a:endParaRPr>
          </a:p>
        </p:txBody>
      </p:sp>
      <p:sp>
        <p:nvSpPr>
          <p:cNvPr id="8" name="内容占位符 4">
            <a:extLst>
              <a:ext uri="{FF2B5EF4-FFF2-40B4-BE49-F238E27FC236}">
                <a16:creationId xmlns:a16="http://schemas.microsoft.com/office/drawing/2014/main" id="{C80916F2-2A57-E54D-A6CE-71E07C51BFDB}"/>
              </a:ext>
            </a:extLst>
          </p:cNvPr>
          <p:cNvSpPr txBox="1">
            <a:spLocks/>
          </p:cNvSpPr>
          <p:nvPr/>
        </p:nvSpPr>
        <p:spPr bwMode="auto">
          <a:xfrm>
            <a:off x="460375" y="1196975"/>
            <a:ext cx="3606800" cy="60483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Font typeface="Arial"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buFont typeface="Arial" charset="0"/>
              <a:buNone/>
              <a:defRPr/>
            </a:pPr>
            <a:r>
              <a:rPr lang="en-US" altLang="zh-CN" b="1" dirty="0">
                <a:solidFill>
                  <a:schemeClr val="tx1"/>
                </a:solidFill>
                <a:latin typeface="+mj-ea"/>
                <a:ea typeface="+mj-ea"/>
              </a:rPr>
              <a:t>1.4.4 </a:t>
            </a:r>
            <a:r>
              <a:rPr lang="zh-CN" altLang="en-US" b="1" dirty="0">
                <a:solidFill>
                  <a:schemeClr val="tx1"/>
                </a:solidFill>
                <a:latin typeface="+mj-ea"/>
                <a:ea typeface="+mj-ea"/>
              </a:rPr>
              <a:t>螺旋模型</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图片 3">
            <a:extLst>
              <a:ext uri="{FF2B5EF4-FFF2-40B4-BE49-F238E27FC236}">
                <a16:creationId xmlns:a16="http://schemas.microsoft.com/office/drawing/2014/main" id="{23A801B0-8D06-F14B-8336-EDAFE7D6EF1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62250" y="0"/>
            <a:ext cx="5616575" cy="574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7">
            <a:extLst>
              <a:ext uri="{FF2B5EF4-FFF2-40B4-BE49-F238E27FC236}">
                <a16:creationId xmlns:a16="http://schemas.microsoft.com/office/drawing/2014/main" id="{D2C87FE3-5622-F04B-A333-A1088831B639}"/>
              </a:ext>
            </a:extLst>
          </p:cNvPr>
          <p:cNvSpPr txBox="1">
            <a:spLocks noChangeArrowheads="1"/>
          </p:cNvSpPr>
          <p:nvPr/>
        </p:nvSpPr>
        <p:spPr bwMode="auto">
          <a:xfrm>
            <a:off x="3079750" y="5349875"/>
            <a:ext cx="34559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a:t>图</a:t>
            </a:r>
            <a:r>
              <a:rPr lang="en-US" altLang="zh-CN" sz="2400">
                <a:latin typeface="宋体" panose="02010600030101010101" pitchFamily="2" charset="-122"/>
              </a:rPr>
              <a:t>1.7</a:t>
            </a:r>
            <a:r>
              <a:rPr lang="en-US" altLang="zh-CN" sz="2400"/>
              <a:t>  </a:t>
            </a:r>
            <a:r>
              <a:rPr lang="zh-CN" altLang="en-US" sz="2400"/>
              <a:t>简单得螺旋模型</a:t>
            </a:r>
            <a:endParaRPr lang="en-US" altLang="zh-CN" sz="2400"/>
          </a:p>
        </p:txBody>
      </p:sp>
      <p:sp>
        <p:nvSpPr>
          <p:cNvPr id="7" name="1 Título">
            <a:extLst>
              <a:ext uri="{FF2B5EF4-FFF2-40B4-BE49-F238E27FC236}">
                <a16:creationId xmlns:a16="http://schemas.microsoft.com/office/drawing/2014/main" id="{495F3A06-CDFC-824D-8156-5F82B2E2BE8C}"/>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1.4.4 </a:t>
            </a:r>
            <a:r>
              <a:rPr lang="zh-CN" altLang="en-US" sz="2400" dirty="0">
                <a:solidFill>
                  <a:srgbClr val="D9D9D9"/>
                </a:solidFill>
                <a:latin typeface="+mn-ea"/>
                <a:ea typeface="+mn-ea"/>
              </a:rPr>
              <a:t>螺旋模型</a:t>
            </a:r>
          </a:p>
        </p:txBody>
      </p:sp>
      <p:sp>
        <p:nvSpPr>
          <p:cNvPr id="5" name="Rectangle 3">
            <a:extLst>
              <a:ext uri="{FF2B5EF4-FFF2-40B4-BE49-F238E27FC236}">
                <a16:creationId xmlns:a16="http://schemas.microsoft.com/office/drawing/2014/main" id="{09403702-66EC-7249-9BD0-EAD16DF8D655}"/>
              </a:ext>
            </a:extLst>
          </p:cNvPr>
          <p:cNvSpPr txBox="1">
            <a:spLocks noChangeArrowheads="1"/>
          </p:cNvSpPr>
          <p:nvPr/>
        </p:nvSpPr>
        <p:spPr>
          <a:xfrm>
            <a:off x="395536" y="1090960"/>
            <a:ext cx="3178175" cy="485775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r>
              <a:rPr lang="zh-CN" altLang="en-US" sz="2400">
                <a:latin typeface="楷体_GB2312" pitchFamily="49" charset="-122"/>
                <a:ea typeface="楷体_GB2312" pitchFamily="49" charset="-122"/>
              </a:rPr>
              <a:t>理解这种模型的一个简便方法，是把它看做在每个阶段之前都增加了风险分析过程的快速原型模型。</a:t>
            </a:r>
            <a:r>
              <a:rPr lang="zh-CN" altLang="en-US" sz="2800">
                <a:latin typeface="楷体_GB2312" pitchFamily="49" charset="-122"/>
                <a:ea typeface="楷体_GB2312" pitchFamily="49" charset="-122"/>
              </a:rPr>
              <a:t>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7">
            <a:extLst>
              <a:ext uri="{FF2B5EF4-FFF2-40B4-BE49-F238E27FC236}">
                <a16:creationId xmlns:a16="http://schemas.microsoft.com/office/drawing/2014/main" id="{737ABA5F-B9F9-934E-AA68-85488C12F86D}"/>
              </a:ext>
            </a:extLst>
          </p:cNvPr>
          <p:cNvSpPr txBox="1">
            <a:spLocks noChangeArrowheads="1"/>
          </p:cNvSpPr>
          <p:nvPr/>
        </p:nvSpPr>
        <p:spPr bwMode="auto">
          <a:xfrm>
            <a:off x="250825" y="5064125"/>
            <a:ext cx="176371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defRPr/>
            </a:pPr>
            <a:r>
              <a:rPr lang="zh-CN" altLang="en-US" sz="2400" dirty="0">
                <a:latin typeface="+mn-ea"/>
                <a:ea typeface="+mn-ea"/>
              </a:rPr>
              <a:t>图</a:t>
            </a:r>
            <a:r>
              <a:rPr lang="en-US" altLang="zh-CN" sz="2400" dirty="0">
                <a:latin typeface="+mn-ea"/>
                <a:ea typeface="+mn-ea"/>
              </a:rPr>
              <a:t>1.8</a:t>
            </a:r>
            <a:r>
              <a:rPr lang="zh-CN" altLang="en-US" sz="2400" dirty="0">
                <a:latin typeface="+mn-ea"/>
                <a:ea typeface="+mn-ea"/>
              </a:rPr>
              <a:t>完整的螺旋模型</a:t>
            </a:r>
            <a:endParaRPr lang="en-US" altLang="zh-CN" sz="2400" dirty="0">
              <a:latin typeface="+mn-ea"/>
              <a:ea typeface="+mn-ea"/>
            </a:endParaRPr>
          </a:p>
        </p:txBody>
      </p:sp>
      <p:pic>
        <p:nvPicPr>
          <p:cNvPr id="64515" name="图片 1">
            <a:extLst>
              <a:ext uri="{FF2B5EF4-FFF2-40B4-BE49-F238E27FC236}">
                <a16:creationId xmlns:a16="http://schemas.microsoft.com/office/drawing/2014/main" id="{322F6F63-F268-A349-ABF6-041AA95575D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95513" y="200025"/>
            <a:ext cx="6145212" cy="567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1 Título">
            <a:extLst>
              <a:ext uri="{FF2B5EF4-FFF2-40B4-BE49-F238E27FC236}">
                <a16:creationId xmlns:a16="http://schemas.microsoft.com/office/drawing/2014/main" id="{664B6941-E42E-4340-8813-94F602BD742F}"/>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1.4.4 </a:t>
            </a:r>
            <a:r>
              <a:rPr lang="zh-CN" altLang="en-US" sz="2400" dirty="0">
                <a:solidFill>
                  <a:srgbClr val="D9D9D9"/>
                </a:solidFill>
                <a:latin typeface="+mn-ea"/>
                <a:ea typeface="+mn-ea"/>
              </a:rPr>
              <a:t>螺旋模型</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8B2222ED-6796-3F45-9673-E4EA4C9D48C8}"/>
              </a:ext>
            </a:extLst>
          </p:cNvPr>
          <p:cNvSpPr txBox="1">
            <a:spLocks noChangeArrowheads="1"/>
          </p:cNvSpPr>
          <p:nvPr/>
        </p:nvSpPr>
        <p:spPr>
          <a:xfrm>
            <a:off x="457200" y="836712"/>
            <a:ext cx="8229600" cy="485775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r>
              <a:rPr lang="zh-CN" altLang="en-US">
                <a:solidFill>
                  <a:schemeClr val="accent2"/>
                </a:solidFill>
                <a:ea typeface="宋体" panose="02010600030101010101" pitchFamily="2" charset="-122"/>
              </a:rPr>
              <a:t>完整的螺旋模型</a:t>
            </a:r>
            <a:r>
              <a:rPr lang="zh-CN" altLang="en-US" sz="3600">
                <a:solidFill>
                  <a:srgbClr val="CC0000"/>
                </a:solidFill>
                <a:ea typeface="宋体" panose="02010600030101010101" pitchFamily="2" charset="-122"/>
              </a:rPr>
              <a:t> </a:t>
            </a:r>
          </a:p>
          <a:p>
            <a:pPr eaLnBrk="1" hangingPunct="1">
              <a:buClr>
                <a:schemeClr val="accent2"/>
              </a:buClr>
              <a:buSzPct val="75000"/>
              <a:buFont typeface="Wingdings" pitchFamily="2" charset="2"/>
              <a:buChar char="Ø"/>
            </a:pPr>
            <a:r>
              <a:rPr lang="zh-CN" altLang="en-US" sz="2400">
                <a:latin typeface="楷体_GB2312" pitchFamily="49" charset="-122"/>
                <a:ea typeface="楷体_GB2312" pitchFamily="49" charset="-122"/>
              </a:rPr>
              <a:t>在螺旋模型中，软件过程表示成一个螺线，而不是像以往的模型那样表示为一个具有回溯的活动序列。</a:t>
            </a:r>
          </a:p>
          <a:p>
            <a:pPr eaLnBrk="1" hangingPunct="1">
              <a:buClr>
                <a:schemeClr val="accent2"/>
              </a:buClr>
              <a:buSzPct val="75000"/>
              <a:buFont typeface="Wingdings" pitchFamily="2" charset="2"/>
              <a:buChar char="Ø"/>
            </a:pPr>
            <a:r>
              <a:rPr lang="zh-CN" altLang="en-US" sz="2400">
                <a:latin typeface="楷体_GB2312" pitchFamily="49" charset="-122"/>
                <a:ea typeface="楷体_GB2312" pitchFamily="49" charset="-122"/>
              </a:rPr>
              <a:t>在螺线上的每一个循环表示过程的一个阶段。</a:t>
            </a:r>
          </a:p>
          <a:p>
            <a:pPr eaLnBrk="1" hangingPunct="1">
              <a:buClr>
                <a:schemeClr val="accent2"/>
              </a:buClr>
              <a:buSzPct val="75000"/>
              <a:buFont typeface="Wingdings" pitchFamily="2" charset="2"/>
              <a:buChar char="Ø"/>
            </a:pPr>
            <a:r>
              <a:rPr lang="zh-CN" altLang="en-US" sz="2400">
                <a:latin typeface="楷体_GB2312" pitchFamily="49" charset="-122"/>
                <a:ea typeface="楷体_GB2312" pitchFamily="49" charset="-122"/>
              </a:rPr>
              <a:t>每个阶段开始时的任务是确定该阶段的目标、为完成这些目标选择方案及设定这些方案的约束条件。接下来的任务是，从风险角度分析上一步的工作结果，努力排除各种潜在的风险，通常用建造原型的方法来排除风险。如果成功地排除了所有风险，则启动下一步开发步骤，在这个步骤的工作过程相当于纯粹的瀑布模型。最后是评价该阶段的工作成果并计划下一个阶段的工作。</a:t>
            </a:r>
          </a:p>
          <a:p>
            <a:pPr eaLnBrk="1" hangingPunct="1">
              <a:buClr>
                <a:schemeClr val="accent2"/>
              </a:buClr>
              <a:buSzPct val="75000"/>
              <a:buFont typeface="Wingdings" pitchFamily="2" charset="2"/>
              <a:buChar char="Ø"/>
            </a:pPr>
            <a:endParaRPr lang="en-US" altLang="zh-CN" sz="2400" dirty="0">
              <a:latin typeface="楷体_GB2312" pitchFamily="49" charset="-122"/>
              <a:ea typeface="楷体_GB2312" pitchFamily="49" charset="-122"/>
            </a:endParaRPr>
          </a:p>
        </p:txBody>
      </p:sp>
    </p:spTree>
    <p:extLst>
      <p:ext uri="{BB962C8B-B14F-4D97-AF65-F5344CB8AC3E}">
        <p14:creationId xmlns:p14="http://schemas.microsoft.com/office/powerpoint/2010/main" val="24187302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80A30A92-599E-024B-9CBA-48A2DFEFE281}"/>
              </a:ext>
            </a:extLst>
          </p:cNvPr>
          <p:cNvSpPr txBox="1">
            <a:spLocks noChangeArrowheads="1"/>
          </p:cNvSpPr>
          <p:nvPr/>
        </p:nvSpPr>
        <p:spPr>
          <a:xfrm>
            <a:off x="457200" y="548680"/>
            <a:ext cx="8229600" cy="5329237"/>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r>
              <a:rPr lang="zh-CN" altLang="en-US">
                <a:solidFill>
                  <a:schemeClr val="accent2"/>
                </a:solidFill>
                <a:ea typeface="宋体" panose="02010600030101010101" pitchFamily="2" charset="-122"/>
              </a:rPr>
              <a:t>螺旋模型的</a:t>
            </a:r>
            <a:r>
              <a:rPr lang="en-US" altLang="zh-CN">
                <a:solidFill>
                  <a:schemeClr val="accent2"/>
                </a:solidFill>
                <a:ea typeface="宋体" panose="02010600030101010101" pitchFamily="2" charset="-122"/>
              </a:rPr>
              <a:t>4</a:t>
            </a:r>
            <a:r>
              <a:rPr lang="zh-CN" altLang="en-US">
                <a:solidFill>
                  <a:schemeClr val="accent2"/>
                </a:solidFill>
                <a:ea typeface="宋体" panose="02010600030101010101" pitchFamily="2" charset="-122"/>
              </a:rPr>
              <a:t>项活动</a:t>
            </a:r>
            <a:r>
              <a:rPr lang="zh-CN" altLang="en-US" sz="3600">
                <a:solidFill>
                  <a:srgbClr val="CC0000"/>
                </a:solidFill>
                <a:ea typeface="宋体" panose="02010600030101010101" pitchFamily="2" charset="-122"/>
              </a:rPr>
              <a:t> </a:t>
            </a:r>
          </a:p>
          <a:p>
            <a:pPr eaLnBrk="1" hangingPunct="1">
              <a:buClr>
                <a:schemeClr val="accent2"/>
              </a:buClr>
              <a:buSzPct val="75000"/>
              <a:buFont typeface="Wingdings" pitchFamily="2" charset="2"/>
              <a:buChar char="Ø"/>
            </a:pPr>
            <a:r>
              <a:rPr lang="zh-CN" altLang="en-US" sz="2400">
                <a:latin typeface="楷体_GB2312" pitchFamily="49" charset="-122"/>
                <a:ea typeface="楷体_GB2312" pitchFamily="49" charset="-122"/>
              </a:rPr>
              <a:t>螺线上的每一个循环可划分为</a:t>
            </a:r>
            <a:r>
              <a:rPr lang="en-US" altLang="zh-CN" sz="2400">
                <a:latin typeface="楷体_GB2312" pitchFamily="49" charset="-122"/>
                <a:ea typeface="楷体_GB2312" pitchFamily="49" charset="-122"/>
              </a:rPr>
              <a:t>4</a:t>
            </a:r>
            <a:r>
              <a:rPr lang="zh-CN" altLang="en-US" sz="2400">
                <a:latin typeface="楷体_GB2312" pitchFamily="49" charset="-122"/>
                <a:ea typeface="楷体_GB2312" pitchFamily="49" charset="-122"/>
              </a:rPr>
              <a:t>个象限，分别表达了</a:t>
            </a:r>
            <a:r>
              <a:rPr lang="en-US" altLang="zh-CN" sz="2400">
                <a:latin typeface="楷体_GB2312" pitchFamily="49" charset="-122"/>
                <a:ea typeface="楷体_GB2312" pitchFamily="49" charset="-122"/>
              </a:rPr>
              <a:t>4</a:t>
            </a:r>
            <a:r>
              <a:rPr lang="zh-CN" altLang="en-US" sz="2400">
                <a:latin typeface="楷体_GB2312" pitchFamily="49" charset="-122"/>
                <a:ea typeface="楷体_GB2312" pitchFamily="49" charset="-122"/>
              </a:rPr>
              <a:t>个方面的活动。</a:t>
            </a:r>
          </a:p>
          <a:p>
            <a:pPr eaLnBrk="1" hangingPunct="1">
              <a:buFontTx/>
              <a:buNone/>
            </a:pPr>
            <a:r>
              <a:rPr lang="en-US" altLang="zh-CN" sz="2400">
                <a:latin typeface="楷体_GB2312" pitchFamily="49" charset="-122"/>
                <a:ea typeface="楷体_GB2312" pitchFamily="49" charset="-122"/>
              </a:rPr>
              <a:t>(1)</a:t>
            </a:r>
            <a:r>
              <a:rPr lang="zh-CN" altLang="en-US" sz="2400">
                <a:latin typeface="楷体_GB2312" pitchFamily="49" charset="-122"/>
                <a:ea typeface="楷体_GB2312" pitchFamily="49" charset="-122"/>
              </a:rPr>
              <a:t>目标设定</a:t>
            </a:r>
            <a:r>
              <a:rPr lang="en-US" altLang="zh-CN" sz="2400">
                <a:ea typeface="楷体_GB2312" pitchFamily="49" charset="-122"/>
              </a:rPr>
              <a:t>——</a:t>
            </a:r>
            <a:r>
              <a:rPr lang="zh-CN" altLang="en-US" sz="2400">
                <a:latin typeface="楷体_GB2312" pitchFamily="49" charset="-122"/>
                <a:ea typeface="楷体_GB2312" pitchFamily="49" charset="-122"/>
              </a:rPr>
              <a:t>定义在该阶段的目标，弄清对过程和产品的限制条件，制订详细的管理计划，识别项目风险，可能还要计划与这些风险有关的对策。</a:t>
            </a:r>
          </a:p>
          <a:p>
            <a:pPr eaLnBrk="1" hangingPunct="1">
              <a:buFontTx/>
              <a:buNone/>
            </a:pPr>
            <a:r>
              <a:rPr lang="en-US" altLang="zh-CN" sz="2400">
                <a:latin typeface="楷体_GB2312" pitchFamily="49" charset="-122"/>
                <a:ea typeface="楷体_GB2312" pitchFamily="49" charset="-122"/>
              </a:rPr>
              <a:t>(2)</a:t>
            </a:r>
            <a:r>
              <a:rPr lang="zh-CN" altLang="en-US" sz="2400">
                <a:latin typeface="楷体_GB2312" pitchFamily="49" charset="-122"/>
                <a:ea typeface="楷体_GB2312" pitchFamily="49" charset="-122"/>
              </a:rPr>
              <a:t>风险估计与弱化</a:t>
            </a:r>
            <a:r>
              <a:rPr lang="en-US" altLang="zh-CN" sz="2400">
                <a:ea typeface="楷体_GB2312" pitchFamily="49" charset="-122"/>
              </a:rPr>
              <a:t>——</a:t>
            </a:r>
            <a:r>
              <a:rPr lang="zh-CN" altLang="en-US" sz="2400">
                <a:latin typeface="楷体_GB2312" pitchFamily="49" charset="-122"/>
                <a:ea typeface="楷体_GB2312" pitchFamily="49" charset="-122"/>
              </a:rPr>
              <a:t>针对每一个风险进行详细分析，设想弱化风险的步骤。</a:t>
            </a:r>
          </a:p>
          <a:p>
            <a:pPr eaLnBrk="1" hangingPunct="1">
              <a:buFontTx/>
              <a:buNone/>
            </a:pPr>
            <a:r>
              <a:rPr lang="en-US" altLang="zh-CN" sz="2400">
                <a:latin typeface="楷体_GB2312" pitchFamily="49" charset="-122"/>
                <a:ea typeface="楷体_GB2312" pitchFamily="49" charset="-122"/>
              </a:rPr>
              <a:t>(3)</a:t>
            </a:r>
            <a:r>
              <a:rPr lang="zh-CN" altLang="en-US" sz="2400">
                <a:latin typeface="楷体_GB2312" pitchFamily="49" charset="-122"/>
                <a:ea typeface="楷体_GB2312" pitchFamily="49" charset="-122"/>
              </a:rPr>
              <a:t>开发与验证</a:t>
            </a:r>
            <a:r>
              <a:rPr lang="en-US" altLang="zh-CN" sz="2400">
                <a:ea typeface="楷体_GB2312" pitchFamily="49" charset="-122"/>
              </a:rPr>
              <a:t>——</a:t>
            </a:r>
            <a:r>
              <a:rPr lang="zh-CN" altLang="en-US" sz="2400">
                <a:latin typeface="楷体_GB2312" pitchFamily="49" charset="-122"/>
                <a:ea typeface="楷体_GB2312" pitchFamily="49" charset="-122"/>
              </a:rPr>
              <a:t>评价风险之后选择系统开发模型。 </a:t>
            </a:r>
          </a:p>
          <a:p>
            <a:pPr eaLnBrk="1" hangingPunct="1">
              <a:buFontTx/>
              <a:buNone/>
            </a:pPr>
            <a:r>
              <a:rPr lang="en-US" altLang="zh-CN" sz="2400">
                <a:latin typeface="楷体_GB2312" pitchFamily="49" charset="-122"/>
                <a:ea typeface="楷体_GB2312" pitchFamily="49" charset="-122"/>
              </a:rPr>
              <a:t>(4)</a:t>
            </a:r>
            <a:r>
              <a:rPr lang="zh-CN" altLang="en-US" sz="2400">
                <a:latin typeface="楷体_GB2312" pitchFamily="49" charset="-122"/>
                <a:ea typeface="楷体_GB2312" pitchFamily="49" charset="-122"/>
              </a:rPr>
              <a:t>计划</a:t>
            </a:r>
            <a:r>
              <a:rPr lang="en-US" altLang="zh-CN" sz="2400">
                <a:ea typeface="楷体_GB2312" pitchFamily="49" charset="-122"/>
              </a:rPr>
              <a:t>——</a:t>
            </a:r>
            <a:r>
              <a:rPr lang="zh-CN" altLang="en-US" sz="2400">
                <a:latin typeface="楷体_GB2312" pitchFamily="49" charset="-122"/>
                <a:ea typeface="楷体_GB2312" pitchFamily="49" charset="-122"/>
              </a:rPr>
              <a:t>评价开发工作，确定是否继续进行螺线的下一个循环。如果确定要继续，则计划项目的下一个阶段的工作。</a:t>
            </a:r>
            <a:endParaRPr lang="zh-CN" altLang="en-US" sz="2400" dirty="0">
              <a:latin typeface="楷体_GB2312" pitchFamily="49" charset="-122"/>
              <a:ea typeface="楷体_GB2312" pitchFamily="49" charset="-122"/>
            </a:endParaRPr>
          </a:p>
        </p:txBody>
      </p:sp>
    </p:spTree>
    <p:extLst>
      <p:ext uri="{BB962C8B-B14F-4D97-AF65-F5344CB8AC3E}">
        <p14:creationId xmlns:p14="http://schemas.microsoft.com/office/powerpoint/2010/main" val="2392201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内容占位符 4">
            <a:extLst>
              <a:ext uri="{FF2B5EF4-FFF2-40B4-BE49-F238E27FC236}">
                <a16:creationId xmlns:a16="http://schemas.microsoft.com/office/drawing/2014/main" id="{02103C06-B45F-CC4E-B7FA-4FF5BE6A10E5}"/>
              </a:ext>
            </a:extLst>
          </p:cNvPr>
          <p:cNvSpPr>
            <a:spLocks noGrp="1"/>
          </p:cNvSpPr>
          <p:nvPr>
            <p:ph idx="4294967295"/>
          </p:nvPr>
        </p:nvSpPr>
        <p:spPr>
          <a:xfrm>
            <a:off x="519113" y="1412875"/>
            <a:ext cx="4268787" cy="431800"/>
          </a:xfrm>
        </p:spPr>
        <p:style>
          <a:lnRef idx="2">
            <a:schemeClr val="accent2"/>
          </a:lnRef>
          <a:fillRef idx="1">
            <a:schemeClr val="lt1"/>
          </a:fillRef>
          <a:effectRef idx="0">
            <a:schemeClr val="accent2"/>
          </a:effectRef>
          <a:fontRef idx="minor">
            <a:schemeClr val="dk1"/>
          </a:fontRef>
        </p:style>
        <p:txBody>
          <a:bodyPr/>
          <a:lstStyle/>
          <a:p>
            <a:pPr marL="0" indent="0">
              <a:buFont typeface="Arial" panose="020B0604020202020204" pitchFamily="34" charset="0"/>
              <a:buNone/>
            </a:pPr>
            <a:r>
              <a:rPr lang="zh-CN" altLang="en-US" sz="2400" b="1">
                <a:solidFill>
                  <a:schemeClr val="tx1"/>
                </a:solidFill>
              </a:rPr>
              <a:t>软件危机的典型表现</a:t>
            </a:r>
          </a:p>
        </p:txBody>
      </p:sp>
      <p:sp>
        <p:nvSpPr>
          <p:cNvPr id="15363" name="标题 3">
            <a:extLst>
              <a:ext uri="{FF2B5EF4-FFF2-40B4-BE49-F238E27FC236}">
                <a16:creationId xmlns:a16="http://schemas.microsoft.com/office/drawing/2014/main" id="{87761E7F-E700-0F44-BDFB-691058305138}"/>
              </a:ext>
            </a:extLst>
          </p:cNvPr>
          <p:cNvSpPr>
            <a:spLocks noGrp="1"/>
          </p:cNvSpPr>
          <p:nvPr>
            <p:ph type="title" idx="4294967295"/>
          </p:nvPr>
        </p:nvSpPr>
        <p:spPr>
          <a:xfrm>
            <a:off x="0" y="25400"/>
            <a:ext cx="8229600" cy="1143000"/>
          </a:xfrm>
        </p:spPr>
        <p:txBody>
          <a:bodyPr/>
          <a:lstStyle/>
          <a:p>
            <a:r>
              <a:rPr lang="en-US" altLang="zh-CN" b="1"/>
              <a:t>1.1 </a:t>
            </a:r>
            <a:r>
              <a:rPr lang="zh-CN" altLang="en-US" b="1"/>
              <a:t>软件危机</a:t>
            </a:r>
          </a:p>
        </p:txBody>
      </p:sp>
      <p:graphicFrame>
        <p:nvGraphicFramePr>
          <p:cNvPr id="3" name="图示 2">
            <a:extLst>
              <a:ext uri="{FF2B5EF4-FFF2-40B4-BE49-F238E27FC236}">
                <a16:creationId xmlns:a16="http://schemas.microsoft.com/office/drawing/2014/main" id="{31D38C62-04A2-BC4C-9E32-8C678CAC7804}"/>
              </a:ext>
            </a:extLst>
          </p:cNvPr>
          <p:cNvGraphicFramePr/>
          <p:nvPr/>
        </p:nvGraphicFramePr>
        <p:xfrm>
          <a:off x="343407" y="2060848"/>
          <a:ext cx="8549073" cy="39604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1 Título">
            <a:extLst>
              <a:ext uri="{FF2B5EF4-FFF2-40B4-BE49-F238E27FC236}">
                <a16:creationId xmlns:a16="http://schemas.microsoft.com/office/drawing/2014/main" id="{2143C6A2-60D3-E040-BC51-4D0FA46CF6B0}"/>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solidFill>
                  <a:srgbClr val="D9D9D9"/>
                </a:solidFill>
                <a:latin typeface="宋体" panose="02010600030101010101" pitchFamily="2" charset="-122"/>
              </a:rPr>
              <a:t>1.1.1 </a:t>
            </a:r>
            <a:r>
              <a:rPr lang="zh-CN" altLang="en-US" sz="2400">
                <a:solidFill>
                  <a:srgbClr val="D9D9D9"/>
                </a:solidFill>
                <a:latin typeface="宋体" panose="02010600030101010101" pitchFamily="2" charset="-122"/>
              </a:rPr>
              <a:t>软件危机的介绍</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DEDCC719-201A-BD48-951C-A4B1918B6927}"/>
              </a:ext>
            </a:extLst>
          </p:cNvPr>
          <p:cNvSpPr txBox="1">
            <a:spLocks noChangeArrowheads="1"/>
          </p:cNvSpPr>
          <p:nvPr/>
        </p:nvSpPr>
        <p:spPr>
          <a:xfrm>
            <a:off x="457200" y="764704"/>
            <a:ext cx="8229600" cy="485775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r>
              <a:rPr lang="zh-CN" altLang="en-US">
                <a:solidFill>
                  <a:schemeClr val="accent2"/>
                </a:solidFill>
                <a:ea typeface="宋体" panose="02010600030101010101" pitchFamily="2" charset="-122"/>
              </a:rPr>
              <a:t>螺旋模型的优点</a:t>
            </a:r>
            <a:r>
              <a:rPr lang="zh-CN" altLang="en-US" sz="3600">
                <a:solidFill>
                  <a:srgbClr val="CC0000"/>
                </a:solidFill>
                <a:ea typeface="宋体" panose="02010600030101010101" pitchFamily="2" charset="-122"/>
              </a:rPr>
              <a:t> </a:t>
            </a:r>
          </a:p>
          <a:p>
            <a:pPr eaLnBrk="1" hangingPunct="1">
              <a:buClr>
                <a:schemeClr val="accent2"/>
              </a:buClr>
              <a:buSzPct val="75000"/>
              <a:buFont typeface="Wingdings" pitchFamily="2" charset="2"/>
              <a:buChar char="Ø"/>
            </a:pPr>
            <a:r>
              <a:rPr lang="zh-CN" altLang="en-US" sz="2800">
                <a:latin typeface="楷体_GB2312" pitchFamily="49" charset="-122"/>
                <a:ea typeface="楷体_GB2312" pitchFamily="49" charset="-122"/>
              </a:rPr>
              <a:t>对可选方案和约束条件的强调有利于已有软件的重用，也有助于把软件质量作为软件开发的一个重要目标。</a:t>
            </a:r>
          </a:p>
          <a:p>
            <a:pPr eaLnBrk="1" hangingPunct="1">
              <a:buClr>
                <a:schemeClr val="accent2"/>
              </a:buClr>
              <a:buSzPct val="75000"/>
              <a:buFont typeface="Wingdings" pitchFamily="2" charset="2"/>
              <a:buChar char="Ø"/>
            </a:pPr>
            <a:r>
              <a:rPr lang="zh-CN" altLang="en-US" sz="2800">
                <a:latin typeface="楷体_GB2312" pitchFamily="49" charset="-122"/>
                <a:ea typeface="楷体_GB2312" pitchFamily="49" charset="-122"/>
              </a:rPr>
              <a:t>减少了过多测试或测试不足所带来的风险。</a:t>
            </a:r>
          </a:p>
          <a:p>
            <a:pPr eaLnBrk="1" hangingPunct="1">
              <a:buClr>
                <a:schemeClr val="accent2"/>
              </a:buClr>
              <a:buSzPct val="75000"/>
              <a:buFont typeface="Wingdings" pitchFamily="2" charset="2"/>
              <a:buChar char="Ø"/>
            </a:pPr>
            <a:r>
              <a:rPr lang="zh-CN" altLang="en-US" sz="2800">
                <a:latin typeface="楷体_GB2312" pitchFamily="49" charset="-122"/>
                <a:ea typeface="楷体_GB2312" pitchFamily="49" charset="-122"/>
              </a:rPr>
              <a:t>在螺旋模型中维护只是模型的另一个周期，因而在维护和开发之间并没有本质区别。</a:t>
            </a:r>
            <a:endParaRPr lang="zh-CN" altLang="en-US" sz="2800" dirty="0">
              <a:latin typeface="楷体_GB2312" pitchFamily="49" charset="-122"/>
              <a:ea typeface="楷体_GB2312" pitchFamily="49" charset="-122"/>
            </a:endParaRPr>
          </a:p>
        </p:txBody>
      </p:sp>
    </p:spTree>
    <p:extLst>
      <p:ext uri="{BB962C8B-B14F-4D97-AF65-F5344CB8AC3E}">
        <p14:creationId xmlns:p14="http://schemas.microsoft.com/office/powerpoint/2010/main" val="81685673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D96DDB28-07D1-8449-931B-8CC91C8636FB}"/>
              </a:ext>
            </a:extLst>
          </p:cNvPr>
          <p:cNvSpPr txBox="1">
            <a:spLocks noChangeArrowheads="1"/>
          </p:cNvSpPr>
          <p:nvPr/>
        </p:nvSpPr>
        <p:spPr>
          <a:xfrm>
            <a:off x="539552" y="836712"/>
            <a:ext cx="8229600" cy="485775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r>
              <a:rPr lang="zh-CN" altLang="en-US">
                <a:solidFill>
                  <a:schemeClr val="accent2"/>
                </a:solidFill>
                <a:ea typeface="宋体" panose="02010600030101010101" pitchFamily="2" charset="-122"/>
              </a:rPr>
              <a:t>螺旋模型的缺点</a:t>
            </a:r>
            <a:r>
              <a:rPr lang="zh-CN" altLang="en-US" sz="3600">
                <a:solidFill>
                  <a:srgbClr val="CC0000"/>
                </a:solidFill>
                <a:ea typeface="宋体" panose="02010600030101010101" pitchFamily="2" charset="-122"/>
              </a:rPr>
              <a:t> </a:t>
            </a:r>
          </a:p>
          <a:p>
            <a:pPr eaLnBrk="1" hangingPunct="1">
              <a:buClr>
                <a:schemeClr val="accent2"/>
              </a:buClr>
              <a:buSzPct val="75000"/>
              <a:buFont typeface="Wingdings" pitchFamily="2" charset="2"/>
              <a:buChar char="Ø"/>
            </a:pPr>
            <a:r>
              <a:rPr lang="zh-CN" altLang="en-US" sz="2800">
                <a:latin typeface="楷体_GB2312" pitchFamily="49" charset="-122"/>
                <a:ea typeface="楷体_GB2312" pitchFamily="49" charset="-122"/>
              </a:rPr>
              <a:t>螺旋模型是风险驱动的，因此要求软件开发人员必须具有丰富的风险评估经验和这方面的专门知识，否则将出现真正的风险：当项目实际上正在走向灾难时，开发人员可能还以为一切正常。</a:t>
            </a:r>
            <a:endParaRPr lang="zh-CN" altLang="en-US" sz="2800" dirty="0">
              <a:latin typeface="楷体_GB2312" pitchFamily="49" charset="-122"/>
              <a:ea typeface="楷体_GB2312" pitchFamily="49" charset="-122"/>
            </a:endParaRPr>
          </a:p>
        </p:txBody>
      </p:sp>
    </p:spTree>
    <p:extLst>
      <p:ext uri="{BB962C8B-B14F-4D97-AF65-F5344CB8AC3E}">
        <p14:creationId xmlns:p14="http://schemas.microsoft.com/office/powerpoint/2010/main" val="12086817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a:extLst>
              <a:ext uri="{FF2B5EF4-FFF2-40B4-BE49-F238E27FC236}">
                <a16:creationId xmlns:a16="http://schemas.microsoft.com/office/drawing/2014/main" id="{164B0550-CBE5-FC4A-9A03-9B685D545F93}"/>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solidFill>
                  <a:srgbClr val="D9D9D9"/>
                </a:solidFill>
                <a:latin typeface="宋体" panose="02010600030101010101" pitchFamily="2" charset="-122"/>
              </a:rPr>
              <a:t>1.4.5. </a:t>
            </a:r>
            <a:r>
              <a:rPr lang="zh-CN" altLang="en-US" sz="2400">
                <a:solidFill>
                  <a:srgbClr val="D9D9D9"/>
                </a:solidFill>
                <a:latin typeface="宋体" panose="02010600030101010101" pitchFamily="2" charset="-122"/>
              </a:rPr>
              <a:t>喷泉模型</a:t>
            </a:r>
          </a:p>
        </p:txBody>
      </p:sp>
      <p:sp>
        <p:nvSpPr>
          <p:cNvPr id="26628" name="标题 3">
            <a:extLst>
              <a:ext uri="{FF2B5EF4-FFF2-40B4-BE49-F238E27FC236}">
                <a16:creationId xmlns:a16="http://schemas.microsoft.com/office/drawing/2014/main" id="{44CF98BA-96E4-FA45-96C8-604BC3C56291}"/>
              </a:ext>
            </a:extLst>
          </p:cNvPr>
          <p:cNvSpPr>
            <a:spLocks noGrp="1"/>
          </p:cNvSpPr>
          <p:nvPr>
            <p:ph type="title" idx="4294967295"/>
          </p:nvPr>
        </p:nvSpPr>
        <p:spPr>
          <a:xfrm>
            <a:off x="0" y="63500"/>
            <a:ext cx="8229600" cy="1143000"/>
          </a:xfrm>
        </p:spPr>
        <p:txBody>
          <a:bodyPr/>
          <a:lstStyle/>
          <a:p>
            <a:r>
              <a:rPr lang="en-US" altLang="zh-CN" b="1">
                <a:latin typeface="宋体" panose="02010600030101010101" pitchFamily="2" charset="-122"/>
              </a:rPr>
              <a:t>1.4</a:t>
            </a:r>
            <a:r>
              <a:rPr lang="en-US" altLang="zh-CN" b="1"/>
              <a:t> </a:t>
            </a:r>
            <a:r>
              <a:rPr lang="zh-CN" altLang="en-US" b="1"/>
              <a:t>软件过程</a:t>
            </a:r>
          </a:p>
        </p:txBody>
      </p:sp>
      <p:sp>
        <p:nvSpPr>
          <p:cNvPr id="7" name="TextBox 7">
            <a:extLst>
              <a:ext uri="{FF2B5EF4-FFF2-40B4-BE49-F238E27FC236}">
                <a16:creationId xmlns:a16="http://schemas.microsoft.com/office/drawing/2014/main" id="{B6D6BC6D-C90A-344B-AD18-B6C4EC1486A3}"/>
              </a:ext>
            </a:extLst>
          </p:cNvPr>
          <p:cNvSpPr txBox="1">
            <a:spLocks noChangeArrowheads="1"/>
          </p:cNvSpPr>
          <p:nvPr/>
        </p:nvSpPr>
        <p:spPr bwMode="auto">
          <a:xfrm>
            <a:off x="415925" y="1989138"/>
            <a:ext cx="8496300" cy="3765550"/>
          </a:xfrm>
          <a:prstGeom prst="ellipse">
            <a:avLst/>
          </a:prstGeom>
          <a:ln/>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t>概念：</a:t>
            </a:r>
            <a:endParaRPr lang="en-US" altLang="zh-CN" sz="2400" b="1"/>
          </a:p>
          <a:p>
            <a:r>
              <a:rPr lang="zh-CN" altLang="zh-CN" sz="2400"/>
              <a:t>“喷泉”这个词体现了面向对象软件开发过程迭代和无缝的特性。迭代是软件开发过程中普遍存在的一种内在属性。用面向对象方法学开发软件时，工作重点应该放在生命周期中的分析阶段。</a:t>
            </a:r>
            <a:endParaRPr lang="en-US" altLang="zh-CN" sz="2400"/>
          </a:p>
          <a:p>
            <a:r>
              <a:rPr lang="zh-CN" altLang="en-US" sz="2400" b="1"/>
              <a:t>喷泉模型图如下图</a:t>
            </a:r>
            <a:r>
              <a:rPr lang="en-US" altLang="zh-CN" sz="2400" b="1">
                <a:latin typeface="宋体" panose="02010600030101010101" pitchFamily="2" charset="-122"/>
              </a:rPr>
              <a:t>1.9</a:t>
            </a:r>
            <a:r>
              <a:rPr lang="zh-CN" altLang="en-US" sz="2400" b="1"/>
              <a:t>所示：</a:t>
            </a:r>
            <a:endParaRPr lang="en-US" altLang="zh-CN" sz="2400" b="1"/>
          </a:p>
        </p:txBody>
      </p:sp>
      <p:sp>
        <p:nvSpPr>
          <p:cNvPr id="8" name="内容占位符 4">
            <a:extLst>
              <a:ext uri="{FF2B5EF4-FFF2-40B4-BE49-F238E27FC236}">
                <a16:creationId xmlns:a16="http://schemas.microsoft.com/office/drawing/2014/main" id="{A1354F0C-B274-4149-867E-21958BF0E36E}"/>
              </a:ext>
            </a:extLst>
          </p:cNvPr>
          <p:cNvSpPr txBox="1">
            <a:spLocks/>
          </p:cNvSpPr>
          <p:nvPr/>
        </p:nvSpPr>
        <p:spPr bwMode="auto">
          <a:xfrm>
            <a:off x="476250" y="1196975"/>
            <a:ext cx="3663950" cy="60483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Arial" panose="020B0604020202020204" pitchFamily="34" charset="0"/>
              <a:buNone/>
            </a:pPr>
            <a:r>
              <a:rPr lang="en-US" altLang="zh-CN" sz="3200" b="1">
                <a:latin typeface="宋体" panose="02010600030101010101" pitchFamily="2" charset="-122"/>
              </a:rPr>
              <a:t>1.4.5. </a:t>
            </a:r>
            <a:r>
              <a:rPr lang="zh-CN" altLang="en-US" sz="3200" b="1">
                <a:latin typeface="宋体" panose="02010600030101010101" pitchFamily="2" charset="-122"/>
              </a:rPr>
              <a:t>喷泉模型</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图片 2">
            <a:extLst>
              <a:ext uri="{FF2B5EF4-FFF2-40B4-BE49-F238E27FC236}">
                <a16:creationId xmlns:a16="http://schemas.microsoft.com/office/drawing/2014/main" id="{09007B0A-B58E-D242-937D-6AE4EA8E811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44875" y="26988"/>
            <a:ext cx="4648200" cy="594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7">
            <a:extLst>
              <a:ext uri="{FF2B5EF4-FFF2-40B4-BE49-F238E27FC236}">
                <a16:creationId xmlns:a16="http://schemas.microsoft.com/office/drawing/2014/main" id="{D768F353-7C0F-BF4F-B261-752E78977E62}"/>
              </a:ext>
            </a:extLst>
          </p:cNvPr>
          <p:cNvSpPr txBox="1">
            <a:spLocks noChangeArrowheads="1"/>
          </p:cNvSpPr>
          <p:nvPr/>
        </p:nvSpPr>
        <p:spPr bwMode="auto">
          <a:xfrm>
            <a:off x="179388" y="1052513"/>
            <a:ext cx="3265487" cy="415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a:latin typeface="宋体" panose="02010600030101010101" pitchFamily="2" charset="-122"/>
              </a:rPr>
              <a:t>    </a:t>
            </a:r>
            <a:r>
              <a:rPr lang="zh-CN" altLang="zh-CN" sz="2400">
                <a:latin typeface="宋体" panose="02010600030101010101" pitchFamily="2" charset="-122"/>
              </a:rPr>
              <a:t>图中代表不同阶段的圆圈相互重叠，这明确表示两个活动之间存在交迭；</a:t>
            </a:r>
            <a:endParaRPr lang="en-US" altLang="zh-CN" sz="2400">
              <a:latin typeface="宋体" panose="02010600030101010101" pitchFamily="2" charset="-122"/>
            </a:endParaRPr>
          </a:p>
          <a:p>
            <a:r>
              <a:rPr lang="en-US" altLang="zh-CN" sz="2400">
                <a:latin typeface="宋体" panose="02010600030101010101" pitchFamily="2" charset="-122"/>
              </a:rPr>
              <a:t>    </a:t>
            </a:r>
            <a:r>
              <a:rPr lang="zh-CN" altLang="zh-CN" sz="2400">
                <a:latin typeface="宋体" panose="02010600030101010101" pitchFamily="2" charset="-122"/>
              </a:rPr>
              <a:t>图中在一个阶段内的向下箭头代表该阶段内的迭代（或求精）。</a:t>
            </a:r>
            <a:endParaRPr lang="en-US" altLang="zh-CN" sz="2400">
              <a:latin typeface="宋体" panose="02010600030101010101" pitchFamily="2" charset="-122"/>
            </a:endParaRPr>
          </a:p>
          <a:p>
            <a:r>
              <a:rPr lang="zh-CN" altLang="zh-CN" sz="2400">
                <a:latin typeface="宋体" panose="02010600030101010101" pitchFamily="2" charset="-122"/>
              </a:rPr>
              <a:t>图中较小的圆圈代表维护，圆圈较小象征着采用了面向对象范型之后维护时间缩短了。</a:t>
            </a:r>
            <a:endParaRPr lang="en-US" altLang="zh-CN" sz="2400">
              <a:latin typeface="宋体" panose="02010600030101010101" pitchFamily="2" charset="-122"/>
            </a:endParaRPr>
          </a:p>
        </p:txBody>
      </p:sp>
      <p:sp>
        <p:nvSpPr>
          <p:cNvPr id="8" name="1 Título">
            <a:extLst>
              <a:ext uri="{FF2B5EF4-FFF2-40B4-BE49-F238E27FC236}">
                <a16:creationId xmlns:a16="http://schemas.microsoft.com/office/drawing/2014/main" id="{9591AAF2-E799-5640-8CED-5FEF1A16E83C}"/>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solidFill>
                  <a:srgbClr val="D9D9D9"/>
                </a:solidFill>
                <a:latin typeface="宋体" panose="02010600030101010101" pitchFamily="2" charset="-122"/>
              </a:rPr>
              <a:t>1.4.5. </a:t>
            </a:r>
            <a:r>
              <a:rPr lang="zh-CN" altLang="en-US" sz="2400">
                <a:solidFill>
                  <a:srgbClr val="D9D9D9"/>
                </a:solidFill>
                <a:latin typeface="宋体" panose="02010600030101010101" pitchFamily="2" charset="-122"/>
              </a:rPr>
              <a:t>喷泉模型</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F5F5ED04-9A60-B048-90B5-610F508295FB}"/>
              </a:ext>
            </a:extLst>
          </p:cNvPr>
          <p:cNvSpPr txBox="1">
            <a:spLocks noChangeArrowheads="1"/>
          </p:cNvSpPr>
          <p:nvPr/>
        </p:nvSpPr>
        <p:spPr>
          <a:xfrm>
            <a:off x="457200" y="692696"/>
            <a:ext cx="8229600" cy="485775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r>
              <a:rPr lang="zh-CN" altLang="en-US">
                <a:solidFill>
                  <a:schemeClr val="accent2"/>
                </a:solidFill>
                <a:ea typeface="宋体" panose="02010600030101010101" pitchFamily="2" charset="-122"/>
              </a:rPr>
              <a:t>统一过程的工作流</a:t>
            </a:r>
            <a:r>
              <a:rPr lang="zh-CN" altLang="en-US" sz="3600">
                <a:ea typeface="宋体" panose="02010600030101010101" pitchFamily="2" charset="-122"/>
              </a:rPr>
              <a:t>  </a:t>
            </a:r>
            <a:r>
              <a:rPr lang="zh-CN" altLang="en-US" sz="4400">
                <a:ea typeface="宋体" panose="02010600030101010101" pitchFamily="2" charset="-122"/>
              </a:rPr>
              <a:t> </a:t>
            </a:r>
            <a:r>
              <a:rPr lang="zh-CN" altLang="en-US" sz="5400">
                <a:solidFill>
                  <a:srgbClr val="CC0000"/>
                </a:solidFill>
                <a:ea typeface="宋体" panose="02010600030101010101" pitchFamily="2" charset="-122"/>
              </a:rPr>
              <a:t> </a:t>
            </a:r>
          </a:p>
          <a:p>
            <a:pPr eaLnBrk="1" hangingPunct="1">
              <a:buClr>
                <a:schemeClr val="accent2"/>
              </a:buClr>
              <a:buSzPct val="75000"/>
              <a:buFont typeface="Wingdings" pitchFamily="2" charset="2"/>
              <a:buChar char="Ø"/>
            </a:pPr>
            <a:r>
              <a:rPr lang="zh-CN" altLang="en-US" sz="2800">
                <a:latin typeface="楷体_GB2312" pitchFamily="49" charset="-122"/>
                <a:ea typeface="楷体_GB2312" pitchFamily="49" charset="-122"/>
              </a:rPr>
              <a:t>在统一过程中，有</a:t>
            </a:r>
            <a:r>
              <a:rPr lang="en-US" altLang="zh-CN" sz="2800">
                <a:latin typeface="楷体_GB2312" pitchFamily="49" charset="-122"/>
                <a:ea typeface="楷体_GB2312" pitchFamily="49" charset="-122"/>
              </a:rPr>
              <a:t>6</a:t>
            </a:r>
            <a:r>
              <a:rPr lang="zh-CN" altLang="en-US" sz="2800">
                <a:latin typeface="楷体_GB2312" pitchFamily="49" charset="-122"/>
                <a:ea typeface="楷体_GB2312" pitchFamily="49" charset="-122"/>
              </a:rPr>
              <a:t>个核心工作流。</a:t>
            </a:r>
            <a:r>
              <a:rPr lang="zh-CN" altLang="en-US" sz="3600">
                <a:ea typeface="宋体" panose="02010600030101010101" pitchFamily="2" charset="-122"/>
              </a:rPr>
              <a:t> </a:t>
            </a:r>
            <a:endParaRPr lang="zh-CN" altLang="en-US" sz="2800">
              <a:latin typeface="楷体_GB2312" pitchFamily="49" charset="-122"/>
              <a:ea typeface="楷体_GB2312" pitchFamily="49" charset="-122"/>
            </a:endParaRPr>
          </a:p>
          <a:p>
            <a:pPr eaLnBrk="1" hangingPunct="1">
              <a:buFontTx/>
              <a:buNone/>
            </a:pPr>
            <a:r>
              <a:rPr lang="zh-CN" altLang="en-US" sz="2800">
                <a:latin typeface="楷体_GB2312" pitchFamily="49" charset="-122"/>
                <a:ea typeface="楷体_GB2312" pitchFamily="49" charset="-122"/>
              </a:rPr>
              <a:t>① </a:t>
            </a:r>
            <a:r>
              <a:rPr lang="zh-CN" altLang="en-US" sz="2800">
                <a:solidFill>
                  <a:schemeClr val="accent2"/>
                </a:solidFill>
                <a:latin typeface="楷体_GB2312" pitchFamily="49" charset="-122"/>
                <a:ea typeface="楷体_GB2312" pitchFamily="49" charset="-122"/>
              </a:rPr>
              <a:t>业务建模工作流</a:t>
            </a:r>
            <a:r>
              <a:rPr lang="zh-CN" altLang="en-US" sz="2800">
                <a:latin typeface="楷体_GB2312" pitchFamily="49" charset="-122"/>
                <a:ea typeface="楷体_GB2312" pitchFamily="49" charset="-122"/>
              </a:rPr>
              <a:t>。用商业用例为商业过程建立文档。</a:t>
            </a:r>
          </a:p>
          <a:p>
            <a:pPr eaLnBrk="1" hangingPunct="1">
              <a:buFontTx/>
              <a:buNone/>
            </a:pPr>
            <a:r>
              <a:rPr lang="zh-CN" altLang="en-US" sz="2800">
                <a:latin typeface="楷体_GB2312" pitchFamily="49" charset="-122"/>
                <a:ea typeface="楷体_GB2312" pitchFamily="49" charset="-122"/>
              </a:rPr>
              <a:t>② </a:t>
            </a:r>
            <a:r>
              <a:rPr lang="zh-CN" altLang="en-US" sz="2800">
                <a:solidFill>
                  <a:schemeClr val="accent2"/>
                </a:solidFill>
                <a:latin typeface="楷体_GB2312" pitchFamily="49" charset="-122"/>
                <a:ea typeface="楷体_GB2312" pitchFamily="49" charset="-122"/>
              </a:rPr>
              <a:t>需求工作流</a:t>
            </a:r>
            <a:r>
              <a:rPr lang="zh-CN" altLang="en-US" sz="2800">
                <a:latin typeface="楷体_GB2312" pitchFamily="49" charset="-122"/>
                <a:ea typeface="楷体_GB2312" pitchFamily="49" charset="-122"/>
              </a:rPr>
              <a:t>。目标是描述系统应该做什么，确保开发人员构建正确的系统。为此，需明确系统的功能需求和非功能需求（约束）。</a:t>
            </a:r>
          </a:p>
          <a:p>
            <a:pPr eaLnBrk="1" hangingPunct="1">
              <a:buFontTx/>
              <a:buNone/>
            </a:pPr>
            <a:r>
              <a:rPr lang="zh-CN" altLang="en-US" sz="2800">
                <a:latin typeface="楷体_GB2312" pitchFamily="49" charset="-122"/>
                <a:ea typeface="楷体_GB2312" pitchFamily="49" charset="-122"/>
              </a:rPr>
              <a:t>③ </a:t>
            </a:r>
            <a:r>
              <a:rPr lang="zh-CN" altLang="en-US" sz="2800">
                <a:solidFill>
                  <a:schemeClr val="accent2"/>
                </a:solidFill>
                <a:latin typeface="楷体_GB2312" pitchFamily="49" charset="-122"/>
                <a:ea typeface="楷体_GB2312" pitchFamily="49" charset="-122"/>
              </a:rPr>
              <a:t>分析和设计工作流</a:t>
            </a:r>
            <a:r>
              <a:rPr lang="zh-CN" altLang="en-US" sz="2800">
                <a:latin typeface="楷体_GB2312" pitchFamily="49" charset="-122"/>
                <a:ea typeface="楷体_GB2312" pitchFamily="49" charset="-122"/>
              </a:rPr>
              <a:t>。其目标是说明如何做。结果是分析模型和设计模型。</a:t>
            </a:r>
            <a:endParaRPr lang="zh-CN" altLang="en-US" sz="2800" dirty="0">
              <a:latin typeface="楷体_GB2312" pitchFamily="49" charset="-122"/>
              <a:ea typeface="楷体_GB2312" pitchFamily="49" charset="-122"/>
            </a:endParaRPr>
          </a:p>
        </p:txBody>
      </p:sp>
    </p:spTree>
    <p:extLst>
      <p:ext uri="{BB962C8B-B14F-4D97-AF65-F5344CB8AC3E}">
        <p14:creationId xmlns:p14="http://schemas.microsoft.com/office/powerpoint/2010/main" val="32152267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F557FF28-26EF-BC47-A4C7-5A71F42F3878}"/>
              </a:ext>
            </a:extLst>
          </p:cNvPr>
          <p:cNvSpPr txBox="1">
            <a:spLocks noChangeArrowheads="1"/>
          </p:cNvSpPr>
          <p:nvPr/>
        </p:nvSpPr>
        <p:spPr>
          <a:xfrm>
            <a:off x="457200" y="1000125"/>
            <a:ext cx="8229600" cy="485775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buFontTx/>
              <a:buNone/>
            </a:pPr>
            <a:r>
              <a:rPr lang="en-US" altLang="zh-CN" sz="2800">
                <a:latin typeface="楷体_GB2312" pitchFamily="49" charset="-122"/>
                <a:ea typeface="楷体_GB2312" pitchFamily="49" charset="-122"/>
              </a:rPr>
              <a:t>④ </a:t>
            </a:r>
            <a:r>
              <a:rPr lang="zh-CN" altLang="en-US" sz="2800">
                <a:solidFill>
                  <a:schemeClr val="accent2"/>
                </a:solidFill>
                <a:latin typeface="楷体_GB2312" pitchFamily="49" charset="-122"/>
                <a:ea typeface="楷体_GB2312" pitchFamily="49" charset="-122"/>
              </a:rPr>
              <a:t>实现工作流</a:t>
            </a:r>
            <a:r>
              <a:rPr lang="zh-CN" altLang="en-US" sz="2800">
                <a:latin typeface="楷体_GB2312" pitchFamily="49" charset="-122"/>
                <a:ea typeface="楷体_GB2312" pitchFamily="49" charset="-122"/>
              </a:rPr>
              <a:t>。用分层的方式组织代码的结构，用构件的形式来实现类，对构件进行单元测试，将构件集成到可执行的系统中。</a:t>
            </a:r>
          </a:p>
          <a:p>
            <a:pPr eaLnBrk="1" hangingPunct="1">
              <a:buFontTx/>
              <a:buNone/>
            </a:pPr>
            <a:r>
              <a:rPr lang="zh-CN" altLang="en-US" sz="2800">
                <a:latin typeface="楷体_GB2312" pitchFamily="49" charset="-122"/>
                <a:ea typeface="楷体_GB2312" pitchFamily="49" charset="-122"/>
              </a:rPr>
              <a:t>⑤ </a:t>
            </a:r>
            <a:r>
              <a:rPr lang="zh-CN" altLang="en-US" sz="2800">
                <a:solidFill>
                  <a:schemeClr val="accent2"/>
                </a:solidFill>
                <a:latin typeface="楷体_GB2312" pitchFamily="49" charset="-122"/>
                <a:ea typeface="楷体_GB2312" pitchFamily="49" charset="-122"/>
              </a:rPr>
              <a:t>测试工作流</a:t>
            </a:r>
            <a:r>
              <a:rPr lang="zh-CN" altLang="en-US" sz="2800">
                <a:latin typeface="楷体_GB2312" pitchFamily="49" charset="-122"/>
                <a:ea typeface="楷体_GB2312" pitchFamily="49" charset="-122"/>
              </a:rPr>
              <a:t>。验证对象之间的交互、是否所有的构件都集成了、是否正确实现了所有需求、查错并改正。</a:t>
            </a:r>
          </a:p>
          <a:p>
            <a:pPr eaLnBrk="1" hangingPunct="1">
              <a:buFontTx/>
              <a:buNone/>
            </a:pPr>
            <a:r>
              <a:rPr lang="zh-CN" altLang="en-US" sz="2800">
                <a:latin typeface="楷体_GB2312" pitchFamily="49" charset="-122"/>
                <a:ea typeface="楷体_GB2312" pitchFamily="49" charset="-122"/>
              </a:rPr>
              <a:t>⑥ </a:t>
            </a:r>
            <a:r>
              <a:rPr lang="zh-CN" altLang="en-US" sz="2800">
                <a:solidFill>
                  <a:schemeClr val="accent2"/>
                </a:solidFill>
                <a:latin typeface="楷体_GB2312" pitchFamily="49" charset="-122"/>
                <a:ea typeface="楷体_GB2312" pitchFamily="49" charset="-122"/>
              </a:rPr>
              <a:t>部署工作流</a:t>
            </a:r>
            <a:r>
              <a:rPr lang="zh-CN" altLang="en-US" sz="2800">
                <a:latin typeface="楷体_GB2312" pitchFamily="49" charset="-122"/>
                <a:ea typeface="楷体_GB2312" pitchFamily="49" charset="-122"/>
              </a:rPr>
              <a:t>。制作软件的外部版本、软件打包、分发、为用户提供帮助和支持。</a:t>
            </a:r>
          </a:p>
          <a:p>
            <a:pPr eaLnBrk="1" hangingPunct="1"/>
            <a:endParaRPr lang="en-US" altLang="zh-CN" sz="2800">
              <a:ea typeface="宋体" panose="02010600030101010101" pitchFamily="2" charset="-122"/>
            </a:endParaRPr>
          </a:p>
        </p:txBody>
      </p:sp>
    </p:spTree>
    <p:extLst>
      <p:ext uri="{BB962C8B-B14F-4D97-AF65-F5344CB8AC3E}">
        <p14:creationId xmlns:p14="http://schemas.microsoft.com/office/powerpoint/2010/main" val="89957918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3CED876F-A857-9A4D-91CF-2A868F929939}"/>
              </a:ext>
            </a:extLst>
          </p:cNvPr>
          <p:cNvSpPr>
            <a:spLocks noGrp="1"/>
          </p:cNvSpPr>
          <p:nvPr>
            <p:ph type="title" idx="4294967295"/>
          </p:nvPr>
        </p:nvSpPr>
        <p:spPr>
          <a:xfrm>
            <a:off x="0" y="63500"/>
            <a:ext cx="8229600" cy="1143000"/>
          </a:xfrm>
        </p:spPr>
        <p:txBody>
          <a:bodyPr/>
          <a:lstStyle/>
          <a:p>
            <a:r>
              <a:rPr lang="en-US" altLang="zh-CN" b="1">
                <a:latin typeface="宋体" panose="02010600030101010101" pitchFamily="2" charset="-122"/>
              </a:rPr>
              <a:t>1.4</a:t>
            </a:r>
            <a:r>
              <a:rPr lang="en-US" altLang="zh-CN" b="1"/>
              <a:t> </a:t>
            </a:r>
            <a:r>
              <a:rPr lang="zh-CN" altLang="en-US" b="1"/>
              <a:t>软件过程</a:t>
            </a:r>
          </a:p>
        </p:txBody>
      </p:sp>
      <p:sp>
        <p:nvSpPr>
          <p:cNvPr id="7" name="TextBox 7">
            <a:extLst>
              <a:ext uri="{FF2B5EF4-FFF2-40B4-BE49-F238E27FC236}">
                <a16:creationId xmlns:a16="http://schemas.microsoft.com/office/drawing/2014/main" id="{B493E347-71CE-874C-95AB-DBACC1DA6660}"/>
              </a:ext>
            </a:extLst>
          </p:cNvPr>
          <p:cNvSpPr txBox="1">
            <a:spLocks noChangeArrowheads="1"/>
          </p:cNvSpPr>
          <p:nvPr/>
        </p:nvSpPr>
        <p:spPr bwMode="auto">
          <a:xfrm>
            <a:off x="382588" y="2459038"/>
            <a:ext cx="8496300" cy="2554287"/>
          </a:xfrm>
          <a:prstGeom prst="roundRect">
            <a:avLst/>
          </a:prstGeom>
          <a:ln/>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t>概念：</a:t>
            </a:r>
            <a:endParaRPr lang="en-US" altLang="zh-CN" sz="2400" b="1"/>
          </a:p>
          <a:p>
            <a:r>
              <a:rPr lang="en-US" altLang="zh-CN" sz="2400"/>
              <a:t>Rational</a:t>
            </a:r>
            <a:r>
              <a:rPr lang="zh-CN" altLang="zh-CN" sz="2400"/>
              <a:t>统一过程（</a:t>
            </a:r>
            <a:r>
              <a:rPr lang="en-US" altLang="zh-CN" sz="2400"/>
              <a:t>Rational Unified Process,</a:t>
            </a:r>
            <a:r>
              <a:rPr lang="en-US" altLang="zh-CN" sz="2400" b="1"/>
              <a:t>RUP</a:t>
            </a:r>
            <a:r>
              <a:rPr lang="zh-CN" altLang="zh-CN" sz="2400"/>
              <a:t>）是由</a:t>
            </a:r>
            <a:r>
              <a:rPr lang="en-US" altLang="zh-CN" sz="2400"/>
              <a:t>Rational</a:t>
            </a:r>
            <a:r>
              <a:rPr lang="zh-CN" altLang="zh-CN" sz="2400"/>
              <a:t>软件公司推出的一种完整而且完美的软件过程。</a:t>
            </a:r>
            <a:endParaRPr lang="en-US" altLang="zh-CN" sz="2400"/>
          </a:p>
          <a:p>
            <a:endParaRPr lang="en-US" altLang="zh-CN" sz="2400"/>
          </a:p>
          <a:p>
            <a:r>
              <a:rPr lang="en-US" altLang="zh-CN" sz="2400"/>
              <a:t>RUP</a:t>
            </a:r>
            <a:r>
              <a:rPr lang="zh-CN" altLang="zh-CN" sz="2400"/>
              <a:t>总结了经过多年商业化验证的</a:t>
            </a:r>
            <a:r>
              <a:rPr lang="en-US" altLang="zh-CN" sz="2400"/>
              <a:t>6</a:t>
            </a:r>
            <a:r>
              <a:rPr lang="zh-CN" altLang="zh-CN" sz="2400"/>
              <a:t>条最有效的软件开发经验，这些经验被称为“最佳实践”。</a:t>
            </a:r>
          </a:p>
        </p:txBody>
      </p:sp>
      <p:sp>
        <p:nvSpPr>
          <p:cNvPr id="8" name="内容占位符 4">
            <a:extLst>
              <a:ext uri="{FF2B5EF4-FFF2-40B4-BE49-F238E27FC236}">
                <a16:creationId xmlns:a16="http://schemas.microsoft.com/office/drawing/2014/main" id="{F88225D5-5300-494C-A4AD-CC46847C2F0F}"/>
              </a:ext>
            </a:extLst>
          </p:cNvPr>
          <p:cNvSpPr txBox="1">
            <a:spLocks/>
          </p:cNvSpPr>
          <p:nvPr/>
        </p:nvSpPr>
        <p:spPr bwMode="auto">
          <a:xfrm>
            <a:off x="539750" y="1196975"/>
            <a:ext cx="5256213" cy="60483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Arial" panose="020B0604020202020204" pitchFamily="34" charset="0"/>
              <a:buNone/>
            </a:pPr>
            <a:r>
              <a:rPr lang="en-US" altLang="zh-CN" sz="3200" b="1">
                <a:latin typeface="宋体" panose="02010600030101010101" pitchFamily="2" charset="-122"/>
              </a:rPr>
              <a:t>1.4.6. Rational</a:t>
            </a:r>
            <a:r>
              <a:rPr lang="zh-CN" altLang="en-US" sz="3200" b="1">
                <a:latin typeface="宋体" panose="02010600030101010101" pitchFamily="2" charset="-122"/>
              </a:rPr>
              <a:t>统一过程</a:t>
            </a:r>
          </a:p>
        </p:txBody>
      </p:sp>
      <p:sp>
        <p:nvSpPr>
          <p:cNvPr id="10" name="1 Título">
            <a:extLst>
              <a:ext uri="{FF2B5EF4-FFF2-40B4-BE49-F238E27FC236}">
                <a16:creationId xmlns:a16="http://schemas.microsoft.com/office/drawing/2014/main" id="{E4F6F969-D951-7E42-82CA-AA26ED14D90B}"/>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solidFill>
                  <a:srgbClr val="D9D9D9"/>
                </a:solidFill>
                <a:latin typeface="宋体" panose="02010600030101010101" pitchFamily="2" charset="-122"/>
              </a:rPr>
              <a:t>1.4.6. Rational</a:t>
            </a:r>
            <a:r>
              <a:rPr lang="zh-CN" altLang="en-US" sz="2400">
                <a:solidFill>
                  <a:srgbClr val="D9D9D9"/>
                </a:solidFill>
                <a:latin typeface="宋体" panose="02010600030101010101" pitchFamily="2" charset="-122"/>
              </a:rPr>
              <a:t>统一过程</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FA00ED81-BBF7-974A-A754-E86AD1922CE8}"/>
              </a:ext>
            </a:extLst>
          </p:cNvPr>
          <p:cNvSpPr>
            <a:spLocks noGrp="1"/>
          </p:cNvSpPr>
          <p:nvPr>
            <p:ph type="title" idx="4294967295"/>
          </p:nvPr>
        </p:nvSpPr>
        <p:spPr>
          <a:xfrm>
            <a:off x="0" y="0"/>
            <a:ext cx="8229600" cy="1143000"/>
          </a:xfrm>
        </p:spPr>
        <p:txBody>
          <a:bodyPr/>
          <a:lstStyle/>
          <a:p>
            <a:r>
              <a:rPr lang="en-US" altLang="zh-CN" b="1">
                <a:latin typeface="宋体" panose="02010600030101010101" pitchFamily="2" charset="-122"/>
              </a:rPr>
              <a:t>1.4</a:t>
            </a:r>
            <a:r>
              <a:rPr lang="en-US" altLang="zh-CN" b="1"/>
              <a:t> </a:t>
            </a:r>
            <a:r>
              <a:rPr lang="zh-CN" altLang="en-US" b="1"/>
              <a:t>软件过程</a:t>
            </a:r>
          </a:p>
        </p:txBody>
      </p:sp>
      <p:sp>
        <p:nvSpPr>
          <p:cNvPr id="7" name="TextBox 7">
            <a:extLst>
              <a:ext uri="{FF2B5EF4-FFF2-40B4-BE49-F238E27FC236}">
                <a16:creationId xmlns:a16="http://schemas.microsoft.com/office/drawing/2014/main" id="{3F52C2B5-6911-EC4D-A969-C53B5D8546EB}"/>
              </a:ext>
            </a:extLst>
          </p:cNvPr>
          <p:cNvSpPr txBox="1">
            <a:spLocks noChangeArrowheads="1"/>
          </p:cNvSpPr>
          <p:nvPr/>
        </p:nvSpPr>
        <p:spPr bwMode="auto">
          <a:xfrm>
            <a:off x="415925" y="2290763"/>
            <a:ext cx="8496300" cy="3370262"/>
          </a:xfrm>
          <a:prstGeom prst="roundRect">
            <a:avLst/>
          </a:prstGeom>
          <a:ln/>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a:latin typeface="宋体" panose="02010600030101010101" pitchFamily="2" charset="-122"/>
              </a:rPr>
              <a:t>a) </a:t>
            </a:r>
            <a:r>
              <a:rPr lang="zh-CN" altLang="en-US" sz="2400" b="1"/>
              <a:t>最佳实践</a:t>
            </a:r>
            <a:endParaRPr lang="en-US" altLang="zh-CN" sz="2400" b="1"/>
          </a:p>
          <a:p>
            <a:pPr>
              <a:buFontTx/>
              <a:buAutoNum type="circleNumDbPlain"/>
            </a:pPr>
            <a:r>
              <a:rPr lang="zh-CN" altLang="zh-CN" sz="2400"/>
              <a:t>迭代式开发</a:t>
            </a:r>
            <a:endParaRPr lang="en-US" altLang="zh-CN" sz="2400"/>
          </a:p>
          <a:p>
            <a:r>
              <a:rPr lang="zh-CN" altLang="zh-CN" sz="2400"/>
              <a:t>迭代式开发允许在每次迭代过程中需求都可以有变化，这种开发方法通过一系列细化来加深对问题的理解，因此能更容易地容纳需求的变更。</a:t>
            </a:r>
            <a:endParaRPr lang="en-US" altLang="zh-CN" sz="2400"/>
          </a:p>
          <a:p>
            <a:pPr>
              <a:buFontTx/>
              <a:buAutoNum type="circleNumDbPlain" startAt="2"/>
            </a:pPr>
            <a:r>
              <a:rPr lang="zh-CN" altLang="zh-CN" sz="2400"/>
              <a:t>管理需求</a:t>
            </a:r>
            <a:endParaRPr lang="en-US" altLang="zh-CN" sz="2400"/>
          </a:p>
          <a:p>
            <a:r>
              <a:rPr lang="en-US" altLang="zh-CN" sz="2400"/>
              <a:t>RUP</a:t>
            </a:r>
            <a:r>
              <a:rPr lang="zh-CN" altLang="zh-CN" sz="2400"/>
              <a:t>描述了如何提取、组织系统的功能性需求和约束条件并把它们文档化。</a:t>
            </a:r>
            <a:endParaRPr lang="en-US" altLang="zh-CN" sz="2400"/>
          </a:p>
        </p:txBody>
      </p:sp>
      <p:sp>
        <p:nvSpPr>
          <p:cNvPr id="9" name="内容占位符 4">
            <a:extLst>
              <a:ext uri="{FF2B5EF4-FFF2-40B4-BE49-F238E27FC236}">
                <a16:creationId xmlns:a16="http://schemas.microsoft.com/office/drawing/2014/main" id="{28B67CF9-2566-A24E-B412-4C56977E628B}"/>
              </a:ext>
            </a:extLst>
          </p:cNvPr>
          <p:cNvSpPr txBox="1">
            <a:spLocks/>
          </p:cNvSpPr>
          <p:nvPr/>
        </p:nvSpPr>
        <p:spPr bwMode="auto">
          <a:xfrm>
            <a:off x="539750" y="1196975"/>
            <a:ext cx="5256213" cy="60483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Arial" panose="020B0604020202020204" pitchFamily="34" charset="0"/>
              <a:buNone/>
            </a:pPr>
            <a:r>
              <a:rPr lang="en-US" altLang="zh-CN" sz="3200" b="1">
                <a:latin typeface="宋体" panose="02010600030101010101" pitchFamily="2" charset="-122"/>
              </a:rPr>
              <a:t>1.4.6. Rational</a:t>
            </a:r>
            <a:r>
              <a:rPr lang="zh-CN" altLang="en-US" sz="3200" b="1">
                <a:latin typeface="宋体" panose="02010600030101010101" pitchFamily="2" charset="-122"/>
              </a:rPr>
              <a:t>统一过程</a:t>
            </a:r>
          </a:p>
        </p:txBody>
      </p:sp>
      <p:sp>
        <p:nvSpPr>
          <p:cNvPr id="11" name="1 Título">
            <a:extLst>
              <a:ext uri="{FF2B5EF4-FFF2-40B4-BE49-F238E27FC236}">
                <a16:creationId xmlns:a16="http://schemas.microsoft.com/office/drawing/2014/main" id="{DDB680AC-4B57-D248-834E-1D78A2E28E99}"/>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solidFill>
                  <a:srgbClr val="D9D9D9"/>
                </a:solidFill>
                <a:latin typeface="宋体" panose="02010600030101010101" pitchFamily="2" charset="-122"/>
              </a:rPr>
              <a:t>1.4.6. Rational</a:t>
            </a:r>
            <a:r>
              <a:rPr lang="zh-CN" altLang="en-US" sz="2400">
                <a:solidFill>
                  <a:srgbClr val="D9D9D9"/>
                </a:solidFill>
                <a:latin typeface="宋体" panose="02010600030101010101" pitchFamily="2" charset="-122"/>
              </a:rPr>
              <a:t>统一过程</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74818BF2-4294-A34E-BE81-32523B7B9095}"/>
              </a:ext>
            </a:extLst>
          </p:cNvPr>
          <p:cNvSpPr>
            <a:spLocks noGrp="1"/>
          </p:cNvSpPr>
          <p:nvPr>
            <p:ph type="title" idx="4294967295"/>
          </p:nvPr>
        </p:nvSpPr>
        <p:spPr>
          <a:xfrm>
            <a:off x="0" y="22225"/>
            <a:ext cx="8229600" cy="1143000"/>
          </a:xfrm>
        </p:spPr>
        <p:txBody>
          <a:bodyPr/>
          <a:lstStyle/>
          <a:p>
            <a:r>
              <a:rPr lang="en-US" altLang="zh-CN" b="1">
                <a:latin typeface="宋体" panose="02010600030101010101" pitchFamily="2" charset="-122"/>
              </a:rPr>
              <a:t>1.4</a:t>
            </a:r>
            <a:r>
              <a:rPr lang="en-US" altLang="zh-CN" b="1"/>
              <a:t> </a:t>
            </a:r>
            <a:r>
              <a:rPr lang="zh-CN" altLang="en-US" b="1"/>
              <a:t>软件过程</a:t>
            </a:r>
          </a:p>
        </p:txBody>
      </p:sp>
      <p:sp>
        <p:nvSpPr>
          <p:cNvPr id="7" name="TextBox 7">
            <a:extLst>
              <a:ext uri="{FF2B5EF4-FFF2-40B4-BE49-F238E27FC236}">
                <a16:creationId xmlns:a16="http://schemas.microsoft.com/office/drawing/2014/main" id="{F998D54B-7A4A-794B-B7B0-F1C5846FA53B}"/>
              </a:ext>
            </a:extLst>
          </p:cNvPr>
          <p:cNvSpPr txBox="1">
            <a:spLocks noChangeArrowheads="1"/>
          </p:cNvSpPr>
          <p:nvPr/>
        </p:nvSpPr>
        <p:spPr bwMode="auto">
          <a:xfrm>
            <a:off x="250825" y="2025650"/>
            <a:ext cx="8497888" cy="3779838"/>
          </a:xfrm>
          <a:prstGeom prst="roundRect">
            <a:avLst/>
          </a:prstGeom>
          <a:ln/>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a:latin typeface="宋体" panose="02010600030101010101" pitchFamily="2" charset="-122"/>
              </a:rPr>
              <a:t>a) </a:t>
            </a:r>
            <a:r>
              <a:rPr lang="zh-CN" altLang="en-US" sz="2400" b="1"/>
              <a:t>最佳实践</a:t>
            </a:r>
            <a:endParaRPr lang="en-US" altLang="zh-CN" sz="2400" b="1"/>
          </a:p>
          <a:p>
            <a:pPr>
              <a:buFontTx/>
              <a:buAutoNum type="circleNumDbPlain" startAt="3"/>
            </a:pPr>
            <a:r>
              <a:rPr lang="zh-CN" altLang="zh-CN" sz="2400"/>
              <a:t>使用基于构件的体系结构</a:t>
            </a:r>
            <a:endParaRPr lang="en-US" altLang="zh-CN" sz="2400"/>
          </a:p>
          <a:p>
            <a:r>
              <a:rPr lang="en-US" altLang="zh-CN" sz="2400"/>
              <a:t>UP</a:t>
            </a:r>
            <a:r>
              <a:rPr lang="zh-CN" altLang="zh-CN" sz="2400"/>
              <a:t>提供了使用现有的或新开发的构件定义体系结构的系统化方法，从而有助于降低软件开发的复杂性，提高软件重用率</a:t>
            </a:r>
            <a:r>
              <a:rPr lang="zh-CN" altLang="en-US" sz="2400"/>
              <a:t>。</a:t>
            </a:r>
            <a:endParaRPr lang="en-US" altLang="zh-CN" sz="2400"/>
          </a:p>
          <a:p>
            <a:pPr>
              <a:buFontTx/>
              <a:buAutoNum type="circleNumDbPlain" startAt="4"/>
            </a:pPr>
            <a:r>
              <a:rPr lang="zh-CN" altLang="zh-CN" sz="2400"/>
              <a:t>可视化建模</a:t>
            </a:r>
            <a:endParaRPr lang="en-US" altLang="zh-CN" sz="2400"/>
          </a:p>
          <a:p>
            <a:r>
              <a:rPr lang="zh-CN" altLang="zh-CN" sz="2400"/>
              <a:t>可视化建模语言</a:t>
            </a:r>
            <a:r>
              <a:rPr lang="en-US" altLang="zh-CN" sz="2400"/>
              <a:t>UML</a:t>
            </a:r>
            <a:r>
              <a:rPr lang="zh-CN" altLang="zh-CN" sz="2400"/>
              <a:t>紧密地联系在一起，在开发过程中建立起软件系统的可视化模型，可以帮助人们提高管理软件复杂性的能力</a:t>
            </a:r>
            <a:r>
              <a:rPr lang="zh-CN" altLang="en-US" sz="2400"/>
              <a:t>。</a:t>
            </a:r>
            <a:endParaRPr lang="en-US" altLang="zh-CN" sz="2400"/>
          </a:p>
        </p:txBody>
      </p:sp>
      <p:sp>
        <p:nvSpPr>
          <p:cNvPr id="9" name="内容占位符 4">
            <a:extLst>
              <a:ext uri="{FF2B5EF4-FFF2-40B4-BE49-F238E27FC236}">
                <a16:creationId xmlns:a16="http://schemas.microsoft.com/office/drawing/2014/main" id="{F15F61F4-278E-3749-879D-9EBCDBD6F4B0}"/>
              </a:ext>
            </a:extLst>
          </p:cNvPr>
          <p:cNvSpPr txBox="1">
            <a:spLocks/>
          </p:cNvSpPr>
          <p:nvPr/>
        </p:nvSpPr>
        <p:spPr bwMode="auto">
          <a:xfrm>
            <a:off x="539750" y="1196975"/>
            <a:ext cx="5256213" cy="60483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Arial" panose="020B0604020202020204" pitchFamily="34" charset="0"/>
              <a:buNone/>
            </a:pPr>
            <a:r>
              <a:rPr lang="en-US" altLang="zh-CN" sz="3200" b="1">
                <a:latin typeface="宋体" panose="02010600030101010101" pitchFamily="2" charset="-122"/>
              </a:rPr>
              <a:t>1.4.6. Rational</a:t>
            </a:r>
            <a:r>
              <a:rPr lang="zh-CN" altLang="en-US" sz="3200" b="1">
                <a:latin typeface="宋体" panose="02010600030101010101" pitchFamily="2" charset="-122"/>
              </a:rPr>
              <a:t>统一过程</a:t>
            </a:r>
          </a:p>
        </p:txBody>
      </p:sp>
      <p:sp>
        <p:nvSpPr>
          <p:cNvPr id="11" name="1 Título">
            <a:extLst>
              <a:ext uri="{FF2B5EF4-FFF2-40B4-BE49-F238E27FC236}">
                <a16:creationId xmlns:a16="http://schemas.microsoft.com/office/drawing/2014/main" id="{08B728DA-625D-7847-ABBE-92CAEE9CC05C}"/>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solidFill>
                  <a:srgbClr val="D9D9D9"/>
                </a:solidFill>
                <a:latin typeface="宋体" panose="02010600030101010101" pitchFamily="2" charset="-122"/>
              </a:rPr>
              <a:t>1.4.6. Rational</a:t>
            </a:r>
            <a:r>
              <a:rPr lang="zh-CN" altLang="en-US" sz="2400">
                <a:solidFill>
                  <a:srgbClr val="D9D9D9"/>
                </a:solidFill>
                <a:latin typeface="宋体" panose="02010600030101010101" pitchFamily="2" charset="-122"/>
              </a:rPr>
              <a:t>统一过程</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124EC2E7-7E88-9C43-8F94-EEC6C4A6CC55}"/>
              </a:ext>
            </a:extLst>
          </p:cNvPr>
          <p:cNvSpPr>
            <a:spLocks noGrp="1"/>
          </p:cNvSpPr>
          <p:nvPr>
            <p:ph type="title" idx="4294967295"/>
          </p:nvPr>
        </p:nvSpPr>
        <p:spPr>
          <a:xfrm>
            <a:off x="0" y="0"/>
            <a:ext cx="8229600" cy="1143000"/>
          </a:xfrm>
        </p:spPr>
        <p:txBody>
          <a:bodyPr/>
          <a:lstStyle/>
          <a:p>
            <a:r>
              <a:rPr lang="en-US" altLang="zh-CN" b="1">
                <a:latin typeface="宋体" panose="02010600030101010101" pitchFamily="2" charset="-122"/>
              </a:rPr>
              <a:t>1.4</a:t>
            </a:r>
            <a:r>
              <a:rPr lang="en-US" altLang="zh-CN" b="1"/>
              <a:t> </a:t>
            </a:r>
            <a:r>
              <a:rPr lang="zh-CN" altLang="en-US" b="1"/>
              <a:t>软件过程</a:t>
            </a:r>
          </a:p>
        </p:txBody>
      </p:sp>
      <p:sp>
        <p:nvSpPr>
          <p:cNvPr id="7" name="TextBox 7">
            <a:extLst>
              <a:ext uri="{FF2B5EF4-FFF2-40B4-BE49-F238E27FC236}">
                <a16:creationId xmlns:a16="http://schemas.microsoft.com/office/drawing/2014/main" id="{1C7C6432-EA26-8748-AD78-3B55895A1A9E}"/>
              </a:ext>
            </a:extLst>
          </p:cNvPr>
          <p:cNvSpPr txBox="1">
            <a:spLocks noChangeArrowheads="1"/>
          </p:cNvSpPr>
          <p:nvPr/>
        </p:nvSpPr>
        <p:spPr bwMode="auto">
          <a:xfrm>
            <a:off x="323850" y="2290763"/>
            <a:ext cx="8496300" cy="3370262"/>
          </a:xfrm>
          <a:prstGeom prst="roundRect">
            <a:avLst/>
          </a:prstGeom>
          <a:ln/>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a:latin typeface="宋体" panose="02010600030101010101" pitchFamily="2" charset="-122"/>
              </a:rPr>
              <a:t>a) </a:t>
            </a:r>
            <a:r>
              <a:rPr lang="zh-CN" altLang="en-US" sz="2400" b="1"/>
              <a:t>最佳实践</a:t>
            </a:r>
            <a:endParaRPr lang="en-US" altLang="zh-CN" sz="2400" b="1"/>
          </a:p>
          <a:p>
            <a:pPr>
              <a:buFontTx/>
              <a:buAutoNum type="circleNumDbPlain" startAt="5"/>
            </a:pPr>
            <a:r>
              <a:rPr lang="zh-CN" altLang="zh-CN" sz="2400"/>
              <a:t>验证软件质量</a:t>
            </a:r>
            <a:endParaRPr lang="en-US" altLang="zh-CN" sz="2400"/>
          </a:p>
          <a:p>
            <a:r>
              <a:rPr lang="zh-CN" altLang="zh-CN" sz="2400"/>
              <a:t>软件质量评估不再是事后型的或由单独小组进行的孤立活动，而是内建在贯穿于整个开发过程的、由全体成员参与的所有活动中。</a:t>
            </a:r>
            <a:endParaRPr lang="en-US" altLang="zh-CN" sz="2400"/>
          </a:p>
          <a:p>
            <a:pPr>
              <a:buFontTx/>
              <a:buAutoNum type="circleNumDbPlain" startAt="6"/>
            </a:pPr>
            <a:r>
              <a:rPr lang="zh-CN" altLang="zh-CN" sz="2400"/>
              <a:t>控制软件变更</a:t>
            </a:r>
            <a:endParaRPr lang="en-US" altLang="zh-CN" sz="2400"/>
          </a:p>
          <a:p>
            <a:r>
              <a:rPr lang="en-US" altLang="zh-CN" sz="2400"/>
              <a:t>RUP</a:t>
            </a:r>
            <a:r>
              <a:rPr lang="zh-CN" altLang="zh-CN" sz="2400"/>
              <a:t>描述了如何控制、跟踪和监控修改，以确保迭代开发的成功。</a:t>
            </a:r>
            <a:endParaRPr lang="en-US" altLang="zh-CN" sz="2400"/>
          </a:p>
        </p:txBody>
      </p:sp>
      <p:sp>
        <p:nvSpPr>
          <p:cNvPr id="9" name="内容占位符 4">
            <a:extLst>
              <a:ext uri="{FF2B5EF4-FFF2-40B4-BE49-F238E27FC236}">
                <a16:creationId xmlns:a16="http://schemas.microsoft.com/office/drawing/2014/main" id="{F7A2C656-55D0-1848-82ED-45CC2B01C012}"/>
              </a:ext>
            </a:extLst>
          </p:cNvPr>
          <p:cNvSpPr txBox="1">
            <a:spLocks/>
          </p:cNvSpPr>
          <p:nvPr/>
        </p:nvSpPr>
        <p:spPr bwMode="auto">
          <a:xfrm>
            <a:off x="539750" y="1196975"/>
            <a:ext cx="5256213" cy="60483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Arial" panose="020B0604020202020204" pitchFamily="34" charset="0"/>
              <a:buNone/>
            </a:pPr>
            <a:r>
              <a:rPr lang="en-US" altLang="zh-CN" sz="3200" b="1">
                <a:latin typeface="宋体" panose="02010600030101010101" pitchFamily="2" charset="-122"/>
              </a:rPr>
              <a:t>1.4.6. Rational</a:t>
            </a:r>
            <a:r>
              <a:rPr lang="zh-CN" altLang="en-US" sz="3200" b="1">
                <a:latin typeface="宋体" panose="02010600030101010101" pitchFamily="2" charset="-122"/>
              </a:rPr>
              <a:t>统一过程</a:t>
            </a:r>
          </a:p>
        </p:txBody>
      </p:sp>
      <p:sp>
        <p:nvSpPr>
          <p:cNvPr id="11" name="1 Título">
            <a:extLst>
              <a:ext uri="{FF2B5EF4-FFF2-40B4-BE49-F238E27FC236}">
                <a16:creationId xmlns:a16="http://schemas.microsoft.com/office/drawing/2014/main" id="{4C57A5BB-5327-BE43-A3DC-C595C323C979}"/>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solidFill>
                  <a:srgbClr val="D9D9D9"/>
                </a:solidFill>
                <a:latin typeface="宋体" panose="02010600030101010101" pitchFamily="2" charset="-122"/>
              </a:rPr>
              <a:t>1.4.6. Rational</a:t>
            </a:r>
            <a:r>
              <a:rPr lang="zh-CN" altLang="en-US" sz="2400">
                <a:solidFill>
                  <a:srgbClr val="D9D9D9"/>
                </a:solidFill>
                <a:latin typeface="宋体" panose="02010600030101010101" pitchFamily="2" charset="-122"/>
              </a:rPr>
              <a:t>统一过程</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内容占位符 4">
            <a:extLst>
              <a:ext uri="{FF2B5EF4-FFF2-40B4-BE49-F238E27FC236}">
                <a16:creationId xmlns:a16="http://schemas.microsoft.com/office/drawing/2014/main" id="{8AC7BAA0-6DC7-1841-ADB8-5D2F373EC17A}"/>
              </a:ext>
            </a:extLst>
          </p:cNvPr>
          <p:cNvSpPr>
            <a:spLocks noGrp="1"/>
          </p:cNvSpPr>
          <p:nvPr>
            <p:ph idx="4294967295"/>
          </p:nvPr>
        </p:nvSpPr>
        <p:spPr>
          <a:xfrm>
            <a:off x="539750" y="1700213"/>
            <a:ext cx="3960813" cy="504825"/>
          </a:xfrm>
        </p:spPr>
        <p:style>
          <a:lnRef idx="2">
            <a:schemeClr val="accent2"/>
          </a:lnRef>
          <a:fillRef idx="1">
            <a:schemeClr val="lt1"/>
          </a:fillRef>
          <a:effectRef idx="0">
            <a:schemeClr val="accent2"/>
          </a:effectRef>
          <a:fontRef idx="minor">
            <a:schemeClr val="dk1"/>
          </a:fontRef>
        </p:style>
        <p:txBody>
          <a:bodyPr/>
          <a:lstStyle/>
          <a:p>
            <a:pPr marL="0" indent="0">
              <a:buFont typeface="Arial" panose="020B0604020202020204" pitchFamily="34" charset="0"/>
              <a:buNone/>
            </a:pPr>
            <a:r>
              <a:rPr lang="zh-CN" altLang="en-US" sz="2400" b="1">
                <a:solidFill>
                  <a:srgbClr val="000000"/>
                </a:solidFill>
              </a:rPr>
              <a:t>软件危机的典型表现</a:t>
            </a:r>
          </a:p>
        </p:txBody>
      </p:sp>
      <p:sp>
        <p:nvSpPr>
          <p:cNvPr id="6" name="标题 3">
            <a:extLst>
              <a:ext uri="{FF2B5EF4-FFF2-40B4-BE49-F238E27FC236}">
                <a16:creationId xmlns:a16="http://schemas.microsoft.com/office/drawing/2014/main" id="{4501A773-8BD9-444C-A903-D73D077FE550}"/>
              </a:ext>
            </a:extLst>
          </p:cNvPr>
          <p:cNvSpPr>
            <a:spLocks noGrp="1"/>
          </p:cNvSpPr>
          <p:nvPr>
            <p:ph type="title" idx="4294967295"/>
          </p:nvPr>
        </p:nvSpPr>
        <p:spPr>
          <a:xfrm>
            <a:off x="0" y="25400"/>
            <a:ext cx="8229600" cy="1143000"/>
          </a:xfrm>
        </p:spPr>
        <p:txBody>
          <a:bodyPr/>
          <a:lstStyle/>
          <a:p>
            <a:r>
              <a:rPr lang="en-US" altLang="zh-CN" b="1">
                <a:latin typeface="宋体" panose="02010600030101010101" pitchFamily="2" charset="-122"/>
              </a:rPr>
              <a:t>1.1</a:t>
            </a:r>
            <a:r>
              <a:rPr lang="en-US" altLang="zh-CN" b="1"/>
              <a:t> </a:t>
            </a:r>
            <a:r>
              <a:rPr lang="zh-CN" altLang="en-US" b="1"/>
              <a:t>软件危机</a:t>
            </a:r>
          </a:p>
        </p:txBody>
      </p:sp>
      <p:graphicFrame>
        <p:nvGraphicFramePr>
          <p:cNvPr id="3" name="图示 2">
            <a:extLst>
              <a:ext uri="{FF2B5EF4-FFF2-40B4-BE49-F238E27FC236}">
                <a16:creationId xmlns:a16="http://schemas.microsoft.com/office/drawing/2014/main" id="{A33343CC-C80F-AA41-8A39-8DE3B366A950}"/>
              </a:ext>
            </a:extLst>
          </p:cNvPr>
          <p:cNvGraphicFramePr/>
          <p:nvPr/>
        </p:nvGraphicFramePr>
        <p:xfrm>
          <a:off x="179513" y="2564904"/>
          <a:ext cx="8661026" cy="33123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1 Título">
            <a:extLst>
              <a:ext uri="{FF2B5EF4-FFF2-40B4-BE49-F238E27FC236}">
                <a16:creationId xmlns:a16="http://schemas.microsoft.com/office/drawing/2014/main" id="{0DE6EE6C-1AE7-384B-BCB2-9DF16F195911}"/>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solidFill>
                  <a:srgbClr val="D9D9D9"/>
                </a:solidFill>
                <a:latin typeface="宋体" panose="02010600030101010101" pitchFamily="2" charset="-122"/>
              </a:rPr>
              <a:t>1.1.1 </a:t>
            </a:r>
            <a:r>
              <a:rPr lang="zh-CN" altLang="en-US" sz="2400">
                <a:solidFill>
                  <a:srgbClr val="D9D9D9"/>
                </a:solidFill>
                <a:latin typeface="宋体" panose="02010600030101010101" pitchFamily="2" charset="-122"/>
              </a:rPr>
              <a:t>软件危机的介绍</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9D988B62-8AA7-3042-B6EC-0606613D16E0}"/>
              </a:ext>
            </a:extLst>
          </p:cNvPr>
          <p:cNvSpPr>
            <a:spLocks noGrp="1"/>
          </p:cNvSpPr>
          <p:nvPr>
            <p:ph type="title" idx="4294967295"/>
          </p:nvPr>
        </p:nvSpPr>
        <p:spPr>
          <a:xfrm>
            <a:off x="0" y="0"/>
            <a:ext cx="8229600" cy="1143000"/>
          </a:xfrm>
        </p:spPr>
        <p:txBody>
          <a:bodyPr/>
          <a:lstStyle/>
          <a:p>
            <a:r>
              <a:rPr lang="en-US" altLang="zh-CN" b="1">
                <a:latin typeface="宋体" panose="02010600030101010101" pitchFamily="2" charset="-122"/>
              </a:rPr>
              <a:t>1.4</a:t>
            </a:r>
            <a:r>
              <a:rPr lang="en-US" altLang="zh-CN" b="1"/>
              <a:t> </a:t>
            </a:r>
            <a:r>
              <a:rPr lang="zh-CN" altLang="en-US" b="1"/>
              <a:t>软件过程</a:t>
            </a:r>
          </a:p>
        </p:txBody>
      </p:sp>
      <p:sp>
        <p:nvSpPr>
          <p:cNvPr id="7" name="TextBox 7">
            <a:extLst>
              <a:ext uri="{FF2B5EF4-FFF2-40B4-BE49-F238E27FC236}">
                <a16:creationId xmlns:a16="http://schemas.microsoft.com/office/drawing/2014/main" id="{4B68AFA3-C0A6-C746-81AD-B541187C6D9A}"/>
              </a:ext>
            </a:extLst>
          </p:cNvPr>
          <p:cNvSpPr txBox="1">
            <a:spLocks noChangeArrowheads="1"/>
          </p:cNvSpPr>
          <p:nvPr/>
        </p:nvSpPr>
        <p:spPr bwMode="auto">
          <a:xfrm>
            <a:off x="250825" y="2674938"/>
            <a:ext cx="8497888" cy="2554287"/>
          </a:xfrm>
          <a:prstGeom prst="roundRect">
            <a:avLst/>
          </a:prstGeom>
          <a:ln/>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a:latin typeface="宋体" panose="02010600030101010101" pitchFamily="2" charset="-122"/>
              </a:rPr>
              <a:t>b) </a:t>
            </a:r>
            <a:r>
              <a:rPr lang="en-US" altLang="zh-CN" sz="2400" b="1"/>
              <a:t>RUP</a:t>
            </a:r>
            <a:r>
              <a:rPr lang="zh-CN" altLang="zh-CN" sz="2400" b="1"/>
              <a:t>软件开发生命周期</a:t>
            </a:r>
            <a:endParaRPr lang="en-US" altLang="zh-CN" sz="2400" b="1"/>
          </a:p>
          <a:p>
            <a:r>
              <a:rPr lang="en-US" altLang="zh-CN" sz="2400"/>
              <a:t>RUP</a:t>
            </a:r>
            <a:r>
              <a:rPr lang="zh-CN" altLang="zh-CN" sz="2400"/>
              <a:t>软件开发生命周期是一个二维的生命周期模型，如</a:t>
            </a:r>
            <a:r>
              <a:rPr lang="zh-CN" altLang="en-US" sz="2400"/>
              <a:t>下图</a:t>
            </a:r>
            <a:r>
              <a:rPr lang="en-US" altLang="zh-CN" sz="2400"/>
              <a:t>1.10</a:t>
            </a:r>
            <a:r>
              <a:rPr lang="zh-CN" altLang="zh-CN" sz="2400"/>
              <a:t>所示。图中纵轴代表核心工作流，横轴代表时间。</a:t>
            </a:r>
            <a:endParaRPr lang="en-US" altLang="zh-CN" sz="2400" b="1"/>
          </a:p>
          <a:p>
            <a:pPr>
              <a:buFontTx/>
              <a:buAutoNum type="circleNumDbPlain"/>
            </a:pPr>
            <a:r>
              <a:rPr lang="zh-CN" altLang="zh-CN" sz="2400" b="1"/>
              <a:t>核心工作流</a:t>
            </a:r>
            <a:endParaRPr lang="en-US" altLang="zh-CN" sz="2400" b="1"/>
          </a:p>
          <a:p>
            <a:r>
              <a:rPr lang="en-US" altLang="zh-CN" sz="2400"/>
              <a:t>RUP</a:t>
            </a:r>
            <a:r>
              <a:rPr lang="zh-CN" altLang="zh-CN" sz="2400"/>
              <a:t>中有</a:t>
            </a:r>
            <a:r>
              <a:rPr lang="en-US" altLang="zh-CN" sz="2400"/>
              <a:t>9</a:t>
            </a:r>
            <a:r>
              <a:rPr lang="zh-CN" altLang="zh-CN" sz="2400"/>
              <a:t>个核心工作流，其中前</a:t>
            </a:r>
            <a:r>
              <a:rPr lang="en-US" altLang="zh-CN" sz="2400"/>
              <a:t>6</a:t>
            </a:r>
            <a:r>
              <a:rPr lang="zh-CN" altLang="zh-CN" sz="2400"/>
              <a:t>个为核心过程工作流程，后</a:t>
            </a:r>
            <a:r>
              <a:rPr lang="en-US" altLang="zh-CN" sz="2400"/>
              <a:t>3</a:t>
            </a:r>
            <a:r>
              <a:rPr lang="zh-CN" altLang="zh-CN" sz="2400"/>
              <a:t>个为核心支持工作流程。</a:t>
            </a:r>
            <a:endParaRPr lang="en-US" altLang="zh-CN" sz="2400" b="1"/>
          </a:p>
        </p:txBody>
      </p:sp>
      <p:sp>
        <p:nvSpPr>
          <p:cNvPr id="9" name="内容占位符 4">
            <a:extLst>
              <a:ext uri="{FF2B5EF4-FFF2-40B4-BE49-F238E27FC236}">
                <a16:creationId xmlns:a16="http://schemas.microsoft.com/office/drawing/2014/main" id="{C2E1D93F-173B-AB4D-9924-A885A2395C5A}"/>
              </a:ext>
            </a:extLst>
          </p:cNvPr>
          <p:cNvSpPr txBox="1">
            <a:spLocks/>
          </p:cNvSpPr>
          <p:nvPr/>
        </p:nvSpPr>
        <p:spPr bwMode="auto">
          <a:xfrm>
            <a:off x="539750" y="1196975"/>
            <a:ext cx="5256213" cy="60483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Arial" panose="020B0604020202020204" pitchFamily="34" charset="0"/>
              <a:buNone/>
            </a:pPr>
            <a:r>
              <a:rPr lang="en-US" altLang="zh-CN" sz="3200" b="1">
                <a:latin typeface="宋体" panose="02010600030101010101" pitchFamily="2" charset="-122"/>
              </a:rPr>
              <a:t>1.4.6. Rational</a:t>
            </a:r>
            <a:r>
              <a:rPr lang="zh-CN" altLang="en-US" sz="3200" b="1">
                <a:latin typeface="宋体" panose="02010600030101010101" pitchFamily="2" charset="-122"/>
              </a:rPr>
              <a:t>统一过程</a:t>
            </a:r>
          </a:p>
        </p:txBody>
      </p:sp>
      <p:sp>
        <p:nvSpPr>
          <p:cNvPr id="11" name="1 Título">
            <a:extLst>
              <a:ext uri="{FF2B5EF4-FFF2-40B4-BE49-F238E27FC236}">
                <a16:creationId xmlns:a16="http://schemas.microsoft.com/office/drawing/2014/main" id="{70B2E314-FA46-7A4B-9050-92645C69BA61}"/>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solidFill>
                  <a:srgbClr val="D9D9D9"/>
                </a:solidFill>
                <a:latin typeface="宋体" panose="02010600030101010101" pitchFamily="2" charset="-122"/>
              </a:rPr>
              <a:t>1.4.6. Rational</a:t>
            </a:r>
            <a:r>
              <a:rPr lang="zh-CN" altLang="en-US" sz="2400">
                <a:solidFill>
                  <a:srgbClr val="D9D9D9"/>
                </a:solidFill>
                <a:latin typeface="宋体" panose="02010600030101010101" pitchFamily="2" charset="-122"/>
              </a:rPr>
              <a:t>统一过程</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图片 3">
            <a:extLst>
              <a:ext uri="{FF2B5EF4-FFF2-40B4-BE49-F238E27FC236}">
                <a16:creationId xmlns:a16="http://schemas.microsoft.com/office/drawing/2014/main" id="{D6FC44A6-0BAD-134D-AE8E-78A21244D0C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1175" y="25400"/>
            <a:ext cx="7505700" cy="592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1 Título">
            <a:extLst>
              <a:ext uri="{FF2B5EF4-FFF2-40B4-BE49-F238E27FC236}">
                <a16:creationId xmlns:a16="http://schemas.microsoft.com/office/drawing/2014/main" id="{1D3B9765-2C7F-5A42-A5A1-BE69629907CF}"/>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solidFill>
                  <a:srgbClr val="D9D9D9"/>
                </a:solidFill>
                <a:latin typeface="宋体" panose="02010600030101010101" pitchFamily="2" charset="-122"/>
              </a:rPr>
              <a:t>1.4.6. Rational</a:t>
            </a:r>
            <a:r>
              <a:rPr lang="zh-CN" altLang="en-US" sz="2400">
                <a:solidFill>
                  <a:srgbClr val="D9D9D9"/>
                </a:solidFill>
                <a:latin typeface="宋体" panose="02010600030101010101" pitchFamily="2" charset="-122"/>
              </a:rPr>
              <a:t>统一过程</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80B6DF38-5641-F941-BA8B-C9B0A2880799}"/>
              </a:ext>
            </a:extLst>
          </p:cNvPr>
          <p:cNvSpPr txBox="1">
            <a:spLocks noChangeArrowheads="1"/>
          </p:cNvSpPr>
          <p:nvPr/>
        </p:nvSpPr>
        <p:spPr bwMode="auto">
          <a:xfrm>
            <a:off x="251520" y="404664"/>
            <a:ext cx="8229600" cy="86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kumimoji="1" sz="4000" b="1">
                <a:solidFill>
                  <a:schemeClr val="accent2"/>
                </a:solidFill>
                <a:latin typeface="Times New Roman" panose="02020603050405020304" pitchFamily="18" charset="0"/>
                <a:ea typeface="隶书" pitchFamily="49" charset="-122"/>
                <a:cs typeface="Tahoma" panose="020B0604030504040204" pitchFamily="34" charset="0"/>
              </a:defRPr>
            </a:lvl2pPr>
            <a:lvl3pPr marL="1143000" indent="-228600">
              <a:spcBef>
                <a:spcPct val="20000"/>
              </a:spcBef>
              <a:buClr>
                <a:srgbClr val="666699"/>
              </a:buClr>
              <a:buSzPct val="70000"/>
              <a:buFont typeface="Wingdings" pitchFamily="2" charset="2"/>
              <a:buChar char="•"/>
              <a:defRPr kumimoji="1" sz="3600" b="1">
                <a:solidFill>
                  <a:srgbClr val="FF0066"/>
                </a:solidFill>
                <a:latin typeface="Times New Roman" panose="02020603050405020304" pitchFamily="18" charset="0"/>
                <a:ea typeface="华文行楷" panose="02010800040101010101" pitchFamily="2" charset="-122"/>
                <a:cs typeface="Tahoma" panose="020B0604030504040204" pitchFamily="34" charset="0"/>
              </a:defRPr>
            </a:lvl3pPr>
            <a:lvl4pPr marL="1600200" indent="-228600">
              <a:spcBef>
                <a:spcPct val="20000"/>
              </a:spcBef>
              <a:buSzPct val="60000"/>
              <a:buFont typeface="Wingdings" pitchFamily="2" charset="2"/>
              <a:buChar char="–"/>
              <a:defRPr sz="3200" b="1">
                <a:solidFill>
                  <a:srgbClr val="9900CC"/>
                </a:solidFill>
                <a:latin typeface="Times New Roman" panose="02020603050405020304" pitchFamily="18" charset="0"/>
                <a:ea typeface="黑体" panose="02010609060101010101" pitchFamily="49" charset="-122"/>
                <a:cs typeface="Tahoma" panose="020B0604030504040204" pitchFamily="34" charset="0"/>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lnSpc>
                <a:spcPct val="90000"/>
              </a:lnSpc>
              <a:spcBef>
                <a:spcPct val="0"/>
              </a:spcBef>
            </a:pPr>
            <a:r>
              <a:rPr lang="zh-CN" altLang="en-US" sz="2800" dirty="0">
                <a:solidFill>
                  <a:schemeClr val="accent2"/>
                </a:solidFill>
              </a:rPr>
              <a:t>主要工作产品</a:t>
            </a:r>
            <a:r>
              <a:rPr lang="zh-CN" altLang="en-US" sz="3600" dirty="0"/>
              <a:t>  </a:t>
            </a:r>
            <a:r>
              <a:rPr lang="zh-CN" altLang="en-US" sz="4400" dirty="0"/>
              <a:t> </a:t>
            </a:r>
            <a:r>
              <a:rPr lang="zh-CN" altLang="en-US" sz="5400" dirty="0">
                <a:solidFill>
                  <a:srgbClr val="CC0000"/>
                </a:solidFill>
              </a:rPr>
              <a:t> </a:t>
            </a:r>
          </a:p>
        </p:txBody>
      </p:sp>
      <p:pic>
        <p:nvPicPr>
          <p:cNvPr id="3" name="Picture 3">
            <a:extLst>
              <a:ext uri="{FF2B5EF4-FFF2-40B4-BE49-F238E27FC236}">
                <a16:creationId xmlns:a16="http://schemas.microsoft.com/office/drawing/2014/main" id="{4616C41F-5083-624B-9582-49C0851CA3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245" y="1122214"/>
            <a:ext cx="7620000" cy="482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0207162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C667BE54-A3AD-7E43-8D9D-A22A009A1E9B}"/>
              </a:ext>
            </a:extLst>
          </p:cNvPr>
          <p:cNvSpPr>
            <a:spLocks noGrp="1"/>
          </p:cNvSpPr>
          <p:nvPr>
            <p:ph type="title" idx="4294967295"/>
          </p:nvPr>
        </p:nvSpPr>
        <p:spPr>
          <a:xfrm>
            <a:off x="0" y="0"/>
            <a:ext cx="8229600" cy="1143000"/>
          </a:xfrm>
        </p:spPr>
        <p:txBody>
          <a:bodyPr/>
          <a:lstStyle/>
          <a:p>
            <a:r>
              <a:rPr lang="en-US" altLang="zh-CN" b="1">
                <a:latin typeface="宋体" panose="02010600030101010101" pitchFamily="2" charset="-122"/>
              </a:rPr>
              <a:t>1.4</a:t>
            </a:r>
            <a:r>
              <a:rPr lang="en-US" altLang="zh-CN" b="1"/>
              <a:t> </a:t>
            </a:r>
            <a:r>
              <a:rPr lang="zh-CN" altLang="en-US" b="1"/>
              <a:t>软件过程</a:t>
            </a:r>
          </a:p>
        </p:txBody>
      </p:sp>
      <p:sp>
        <p:nvSpPr>
          <p:cNvPr id="7" name="TextBox 7">
            <a:extLst>
              <a:ext uri="{FF2B5EF4-FFF2-40B4-BE49-F238E27FC236}">
                <a16:creationId xmlns:a16="http://schemas.microsoft.com/office/drawing/2014/main" id="{36E1F971-11D3-584F-ADC1-64ABF0686164}"/>
              </a:ext>
            </a:extLst>
          </p:cNvPr>
          <p:cNvSpPr txBox="1">
            <a:spLocks noChangeArrowheads="1"/>
          </p:cNvSpPr>
          <p:nvPr/>
        </p:nvSpPr>
        <p:spPr bwMode="auto">
          <a:xfrm>
            <a:off x="250825" y="2603500"/>
            <a:ext cx="8497888" cy="2554288"/>
          </a:xfrm>
          <a:prstGeom prst="roundRect">
            <a:avLst/>
          </a:prstGeom>
          <a:ln/>
        </p:spPr>
        <p:style>
          <a:lnRef idx="2">
            <a:schemeClr val="accent2"/>
          </a:lnRef>
          <a:fillRef idx="1">
            <a:schemeClr val="lt1"/>
          </a:fillRef>
          <a:effectRef idx="0">
            <a:schemeClr val="accent2"/>
          </a:effectRef>
          <a:fontRef idx="minor">
            <a:schemeClr val="dk1"/>
          </a:fontRef>
        </p:style>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Calibri" panose="020F0502020204030204" pitchFamily="34" charset="0"/>
              <a:buAutoNum type="alphaLcParenR" startAt="2"/>
            </a:pPr>
            <a:r>
              <a:rPr lang="en-US" altLang="zh-CN" sz="2400"/>
              <a:t>RUP</a:t>
            </a:r>
            <a:r>
              <a:rPr lang="zh-CN" altLang="en-US" sz="2400"/>
              <a:t>软件开发生命周期</a:t>
            </a:r>
          </a:p>
          <a:p>
            <a:r>
              <a:rPr lang="zh-CN" altLang="en-US" sz="2400"/>
              <a:t>工作阶段</a:t>
            </a:r>
          </a:p>
          <a:p>
            <a:r>
              <a:rPr lang="en-US" altLang="zh-CN" sz="2400"/>
              <a:t>RUP</a:t>
            </a:r>
            <a:r>
              <a:rPr lang="zh-CN" altLang="en-US" sz="2400"/>
              <a:t>把软件生命周期划分成</a:t>
            </a:r>
            <a:r>
              <a:rPr lang="en-US" altLang="zh-CN" sz="2400"/>
              <a:t>4</a:t>
            </a:r>
            <a:r>
              <a:rPr lang="zh-CN" altLang="en-US" sz="2400"/>
              <a:t>个连续的阶段。每个阶段都有明确的目标，并且定义了用来评估是否达到这些目标的里程碑。每个阶段的目标通过一次或多次迭代来完成。</a:t>
            </a:r>
          </a:p>
          <a:p>
            <a:r>
              <a:rPr lang="zh-CN" altLang="en-US" sz="2400"/>
              <a:t>下面简述</a:t>
            </a:r>
            <a:r>
              <a:rPr lang="en-US" altLang="zh-CN" sz="2400"/>
              <a:t>4</a:t>
            </a:r>
            <a:r>
              <a:rPr lang="zh-CN" altLang="en-US" sz="2400"/>
              <a:t>个阶段的工作目标。</a:t>
            </a:r>
          </a:p>
        </p:txBody>
      </p:sp>
      <p:sp>
        <p:nvSpPr>
          <p:cNvPr id="9" name="内容占位符 4">
            <a:extLst>
              <a:ext uri="{FF2B5EF4-FFF2-40B4-BE49-F238E27FC236}">
                <a16:creationId xmlns:a16="http://schemas.microsoft.com/office/drawing/2014/main" id="{09FBC565-AF63-0941-B20D-E168B7A877FF}"/>
              </a:ext>
            </a:extLst>
          </p:cNvPr>
          <p:cNvSpPr txBox="1">
            <a:spLocks/>
          </p:cNvSpPr>
          <p:nvPr/>
        </p:nvSpPr>
        <p:spPr bwMode="auto">
          <a:xfrm>
            <a:off x="539750" y="1196975"/>
            <a:ext cx="5256213" cy="60483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Arial" panose="020B0604020202020204" pitchFamily="34" charset="0"/>
              <a:buNone/>
            </a:pPr>
            <a:r>
              <a:rPr lang="en-US" altLang="zh-CN" sz="3200" b="1">
                <a:latin typeface="宋体" panose="02010600030101010101" pitchFamily="2" charset="-122"/>
              </a:rPr>
              <a:t>1.4.6. Rational</a:t>
            </a:r>
            <a:r>
              <a:rPr lang="zh-CN" altLang="en-US" sz="3200" b="1">
                <a:latin typeface="宋体" panose="02010600030101010101" pitchFamily="2" charset="-122"/>
              </a:rPr>
              <a:t>统一过程</a:t>
            </a:r>
          </a:p>
        </p:txBody>
      </p:sp>
      <p:sp>
        <p:nvSpPr>
          <p:cNvPr id="11" name="1 Título">
            <a:extLst>
              <a:ext uri="{FF2B5EF4-FFF2-40B4-BE49-F238E27FC236}">
                <a16:creationId xmlns:a16="http://schemas.microsoft.com/office/drawing/2014/main" id="{54BB669E-93F3-794B-AF6C-4A9232C6AE46}"/>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solidFill>
                  <a:srgbClr val="D9D9D9"/>
                </a:solidFill>
                <a:latin typeface="宋体" panose="02010600030101010101" pitchFamily="2" charset="-122"/>
              </a:rPr>
              <a:t>1.4.6. Rational</a:t>
            </a:r>
            <a:r>
              <a:rPr lang="zh-CN" altLang="en-US" sz="2400">
                <a:solidFill>
                  <a:srgbClr val="D9D9D9"/>
                </a:solidFill>
                <a:latin typeface="宋体" panose="02010600030101010101" pitchFamily="2" charset="-122"/>
              </a:rPr>
              <a:t>统一过程</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88F4BD3E-526F-FF47-A030-14554223EC2D}"/>
              </a:ext>
            </a:extLst>
          </p:cNvPr>
          <p:cNvSpPr>
            <a:spLocks noGrp="1"/>
          </p:cNvSpPr>
          <p:nvPr>
            <p:ph type="title" idx="4294967295"/>
          </p:nvPr>
        </p:nvSpPr>
        <p:spPr>
          <a:xfrm>
            <a:off x="0" y="0"/>
            <a:ext cx="8229600" cy="1143000"/>
          </a:xfrm>
        </p:spPr>
        <p:txBody>
          <a:bodyPr/>
          <a:lstStyle/>
          <a:p>
            <a:r>
              <a:rPr lang="en-US" altLang="zh-CN" b="1">
                <a:latin typeface="宋体" panose="02010600030101010101" pitchFamily="2" charset="-122"/>
              </a:rPr>
              <a:t>1.4</a:t>
            </a:r>
            <a:r>
              <a:rPr lang="en-US" altLang="zh-CN" b="1"/>
              <a:t> </a:t>
            </a:r>
            <a:r>
              <a:rPr lang="zh-CN" altLang="en-US" b="1"/>
              <a:t>软件过程</a:t>
            </a:r>
          </a:p>
        </p:txBody>
      </p:sp>
      <p:graphicFrame>
        <p:nvGraphicFramePr>
          <p:cNvPr id="2" name="图示 1">
            <a:extLst>
              <a:ext uri="{FF2B5EF4-FFF2-40B4-BE49-F238E27FC236}">
                <a16:creationId xmlns:a16="http://schemas.microsoft.com/office/drawing/2014/main" id="{566BCBC7-84D7-E44F-8B06-622877AAD14F}"/>
              </a:ext>
            </a:extLst>
          </p:cNvPr>
          <p:cNvGraphicFramePr/>
          <p:nvPr/>
        </p:nvGraphicFramePr>
        <p:xfrm>
          <a:off x="251520" y="1916832"/>
          <a:ext cx="8568952" cy="40324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内容占位符 4">
            <a:extLst>
              <a:ext uri="{FF2B5EF4-FFF2-40B4-BE49-F238E27FC236}">
                <a16:creationId xmlns:a16="http://schemas.microsoft.com/office/drawing/2014/main" id="{9BB67565-7716-4946-8FF9-C673A5C4DF33}"/>
              </a:ext>
            </a:extLst>
          </p:cNvPr>
          <p:cNvSpPr txBox="1">
            <a:spLocks/>
          </p:cNvSpPr>
          <p:nvPr/>
        </p:nvSpPr>
        <p:spPr bwMode="auto">
          <a:xfrm>
            <a:off x="539750" y="1196975"/>
            <a:ext cx="5256213" cy="60483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Arial" panose="020B0604020202020204" pitchFamily="34" charset="0"/>
              <a:buNone/>
            </a:pPr>
            <a:r>
              <a:rPr lang="en-US" altLang="zh-CN" sz="3200" b="1">
                <a:latin typeface="宋体" panose="02010600030101010101" pitchFamily="2" charset="-122"/>
              </a:rPr>
              <a:t>1.4.6. Rational</a:t>
            </a:r>
            <a:r>
              <a:rPr lang="zh-CN" altLang="en-US" sz="3200" b="1">
                <a:latin typeface="宋体" panose="02010600030101010101" pitchFamily="2" charset="-122"/>
              </a:rPr>
              <a:t>统一过程</a:t>
            </a:r>
          </a:p>
        </p:txBody>
      </p:sp>
      <p:sp>
        <p:nvSpPr>
          <p:cNvPr id="10" name="1 Título">
            <a:extLst>
              <a:ext uri="{FF2B5EF4-FFF2-40B4-BE49-F238E27FC236}">
                <a16:creationId xmlns:a16="http://schemas.microsoft.com/office/drawing/2014/main" id="{AB4B7F47-35C3-384C-8D34-AC14BECD5EFA}"/>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solidFill>
                  <a:srgbClr val="D9D9D9"/>
                </a:solidFill>
                <a:latin typeface="宋体" panose="02010600030101010101" pitchFamily="2" charset="-122"/>
              </a:rPr>
              <a:t>1.4.6. Rational</a:t>
            </a:r>
            <a:r>
              <a:rPr lang="zh-CN" altLang="en-US" sz="2400">
                <a:solidFill>
                  <a:srgbClr val="D9D9D9"/>
                </a:solidFill>
                <a:latin typeface="宋体" panose="02010600030101010101" pitchFamily="2" charset="-122"/>
              </a:rPr>
              <a:t>统一过程</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31F6C422-9316-3241-B37B-90F04E400AD6}"/>
              </a:ext>
            </a:extLst>
          </p:cNvPr>
          <p:cNvSpPr>
            <a:spLocks noGrp="1"/>
          </p:cNvSpPr>
          <p:nvPr>
            <p:ph type="title" idx="4294967295"/>
          </p:nvPr>
        </p:nvSpPr>
        <p:spPr>
          <a:xfrm>
            <a:off x="914400" y="53975"/>
            <a:ext cx="8229600" cy="1143000"/>
          </a:xfrm>
        </p:spPr>
        <p:txBody>
          <a:bodyPr/>
          <a:lstStyle/>
          <a:p>
            <a:r>
              <a:rPr lang="en-US" altLang="zh-CN" b="1">
                <a:latin typeface="宋体" panose="02010600030101010101" pitchFamily="2" charset="-122"/>
              </a:rPr>
              <a:t>1.4</a:t>
            </a:r>
            <a:r>
              <a:rPr lang="en-US" altLang="zh-CN" b="1"/>
              <a:t> </a:t>
            </a:r>
            <a:r>
              <a:rPr lang="zh-CN" altLang="en-US" b="1"/>
              <a:t>软件过程</a:t>
            </a:r>
          </a:p>
        </p:txBody>
      </p:sp>
      <p:sp>
        <p:nvSpPr>
          <p:cNvPr id="7" name="TextBox 7">
            <a:extLst>
              <a:ext uri="{FF2B5EF4-FFF2-40B4-BE49-F238E27FC236}">
                <a16:creationId xmlns:a16="http://schemas.microsoft.com/office/drawing/2014/main" id="{05FB2327-96F0-B44E-A50F-9A3827C2A65A}"/>
              </a:ext>
            </a:extLst>
          </p:cNvPr>
          <p:cNvSpPr txBox="1">
            <a:spLocks noChangeArrowheads="1"/>
          </p:cNvSpPr>
          <p:nvPr/>
        </p:nvSpPr>
        <p:spPr bwMode="auto">
          <a:xfrm>
            <a:off x="250825" y="2532063"/>
            <a:ext cx="8497888" cy="2552700"/>
          </a:xfrm>
          <a:prstGeom prst="roundRect">
            <a:avLst/>
          </a:prstGeom>
          <a:ln/>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a:latin typeface="宋体" panose="02010600030101010101" pitchFamily="2" charset="-122"/>
              </a:rPr>
              <a:t>b) </a:t>
            </a:r>
            <a:r>
              <a:rPr lang="en-US" altLang="zh-CN" sz="2400">
                <a:latin typeface="宋体" panose="02010600030101010101" pitchFamily="2" charset="-122"/>
              </a:rPr>
              <a:t>RUP</a:t>
            </a:r>
            <a:r>
              <a:rPr lang="zh-CN" altLang="en-US" sz="2400">
                <a:latin typeface="宋体" panose="02010600030101010101" pitchFamily="2" charset="-122"/>
              </a:rPr>
              <a:t>软件开发生命周期</a:t>
            </a:r>
          </a:p>
          <a:p>
            <a:r>
              <a:rPr lang="en-US" altLang="zh-CN" sz="2400">
                <a:latin typeface="宋体" panose="02010600030101010101" pitchFamily="2" charset="-122"/>
              </a:rPr>
              <a:t>RUP</a:t>
            </a:r>
            <a:r>
              <a:rPr lang="zh-CN" altLang="en-US" sz="2400">
                <a:latin typeface="宋体" panose="02010600030101010101" pitchFamily="2" charset="-122"/>
              </a:rPr>
              <a:t>迭代式开发</a:t>
            </a:r>
          </a:p>
          <a:p>
            <a:r>
              <a:rPr lang="en-US" altLang="zh-CN" sz="2400">
                <a:latin typeface="宋体" panose="02010600030101010101" pitchFamily="2" charset="-122"/>
              </a:rPr>
              <a:t>RUP</a:t>
            </a:r>
            <a:r>
              <a:rPr lang="zh-CN" altLang="en-US" sz="2400">
                <a:latin typeface="宋体" panose="02010600030101010101" pitchFamily="2" charset="-122"/>
              </a:rPr>
              <a:t>重复一系列组成软件生命周期的循环。每次循环都经历一个完整的生命周期，每次循环结束都向用户交付产品的一个可运行的版本。</a:t>
            </a:r>
          </a:p>
          <a:p>
            <a:r>
              <a:rPr lang="zh-CN" altLang="en-US" sz="2400">
                <a:latin typeface="宋体" panose="02010600030101010101" pitchFamily="2" charset="-122"/>
              </a:rPr>
              <a:t>每个阶段又进一步细分为一次或多次迭代过程。</a:t>
            </a:r>
          </a:p>
        </p:txBody>
      </p:sp>
      <p:sp>
        <p:nvSpPr>
          <p:cNvPr id="9" name="内容占位符 4">
            <a:extLst>
              <a:ext uri="{FF2B5EF4-FFF2-40B4-BE49-F238E27FC236}">
                <a16:creationId xmlns:a16="http://schemas.microsoft.com/office/drawing/2014/main" id="{7FDDE95E-EDA5-FA47-9C3B-00B642793A34}"/>
              </a:ext>
            </a:extLst>
          </p:cNvPr>
          <p:cNvSpPr txBox="1">
            <a:spLocks/>
          </p:cNvSpPr>
          <p:nvPr/>
        </p:nvSpPr>
        <p:spPr bwMode="auto">
          <a:xfrm>
            <a:off x="539750" y="1196975"/>
            <a:ext cx="5256213" cy="60483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Arial" panose="020B0604020202020204" pitchFamily="34" charset="0"/>
              <a:buNone/>
            </a:pPr>
            <a:r>
              <a:rPr lang="en-US" altLang="zh-CN" sz="3200" b="1">
                <a:latin typeface="宋体" panose="02010600030101010101" pitchFamily="2" charset="-122"/>
              </a:rPr>
              <a:t>1.4.6. Rational</a:t>
            </a:r>
            <a:r>
              <a:rPr lang="zh-CN" altLang="en-US" sz="3200" b="1">
                <a:latin typeface="宋体" panose="02010600030101010101" pitchFamily="2" charset="-122"/>
              </a:rPr>
              <a:t>统一过程</a:t>
            </a:r>
          </a:p>
        </p:txBody>
      </p:sp>
      <p:sp>
        <p:nvSpPr>
          <p:cNvPr id="11" name="1 Título">
            <a:extLst>
              <a:ext uri="{FF2B5EF4-FFF2-40B4-BE49-F238E27FC236}">
                <a16:creationId xmlns:a16="http://schemas.microsoft.com/office/drawing/2014/main" id="{8F75E005-2958-574C-81AC-8063E6C2FD0F}"/>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solidFill>
                  <a:srgbClr val="D9D9D9"/>
                </a:solidFill>
                <a:latin typeface="宋体" panose="02010600030101010101" pitchFamily="2" charset="-122"/>
              </a:rPr>
              <a:t>1.4.6. Rational</a:t>
            </a:r>
            <a:r>
              <a:rPr lang="zh-CN" altLang="en-US" sz="2400">
                <a:solidFill>
                  <a:srgbClr val="D9D9D9"/>
                </a:solidFill>
                <a:latin typeface="宋体" panose="02010600030101010101" pitchFamily="2" charset="-122"/>
              </a:rPr>
              <a:t>统一过程</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56B9378A-BEDB-334C-B5D2-76935CBC1132}"/>
              </a:ext>
            </a:extLst>
          </p:cNvPr>
          <p:cNvSpPr>
            <a:spLocks noGrp="1"/>
          </p:cNvSpPr>
          <p:nvPr>
            <p:ph type="title" idx="4294967295"/>
          </p:nvPr>
        </p:nvSpPr>
        <p:spPr>
          <a:xfrm>
            <a:off x="0" y="25400"/>
            <a:ext cx="8229600" cy="1143000"/>
          </a:xfrm>
        </p:spPr>
        <p:txBody>
          <a:bodyPr/>
          <a:lstStyle/>
          <a:p>
            <a:r>
              <a:rPr lang="en-US" altLang="zh-CN" b="1">
                <a:latin typeface="宋体" panose="02010600030101010101" pitchFamily="2" charset="-122"/>
              </a:rPr>
              <a:t>1.4</a:t>
            </a:r>
            <a:r>
              <a:rPr lang="en-US" altLang="zh-CN" b="1"/>
              <a:t> </a:t>
            </a:r>
            <a:r>
              <a:rPr lang="zh-CN" altLang="en-US" b="1"/>
              <a:t>软件过程</a:t>
            </a:r>
          </a:p>
        </p:txBody>
      </p:sp>
      <p:sp>
        <p:nvSpPr>
          <p:cNvPr id="7" name="TextBox 7">
            <a:extLst>
              <a:ext uri="{FF2B5EF4-FFF2-40B4-BE49-F238E27FC236}">
                <a16:creationId xmlns:a16="http://schemas.microsoft.com/office/drawing/2014/main" id="{8C7BAFA6-6E50-484D-AA52-45EA31FAAF2E}"/>
              </a:ext>
            </a:extLst>
          </p:cNvPr>
          <p:cNvSpPr txBox="1">
            <a:spLocks noChangeArrowheads="1"/>
          </p:cNvSpPr>
          <p:nvPr/>
        </p:nvSpPr>
        <p:spPr bwMode="auto">
          <a:xfrm>
            <a:off x="415925" y="2724150"/>
            <a:ext cx="8496300" cy="2144713"/>
          </a:xfrm>
          <a:prstGeom prst="roundRect">
            <a:avLst/>
          </a:prstGeom>
          <a:ln/>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t>概念：</a:t>
            </a:r>
            <a:endParaRPr lang="en-US" altLang="zh-CN" sz="2400" b="1"/>
          </a:p>
          <a:p>
            <a:r>
              <a:rPr lang="zh-CN" altLang="zh-CN" sz="2400"/>
              <a:t>敏捷过程为了使软件开发团队具有高效工作和快速响应变化的能力，</a:t>
            </a:r>
            <a:r>
              <a:rPr lang="en-US" altLang="zh-CN" sz="2400"/>
              <a:t>17</a:t>
            </a:r>
            <a:r>
              <a:rPr lang="zh-CN" altLang="zh-CN" sz="2400"/>
              <a:t>位著名的软件专家于</a:t>
            </a:r>
            <a:r>
              <a:rPr lang="en-US" altLang="zh-CN" sz="2400"/>
              <a:t>2001</a:t>
            </a:r>
            <a:r>
              <a:rPr lang="zh-CN" altLang="zh-CN" sz="2400"/>
              <a:t>年</a:t>
            </a:r>
            <a:r>
              <a:rPr lang="en-US" altLang="zh-CN" sz="2400"/>
              <a:t>2</a:t>
            </a:r>
            <a:r>
              <a:rPr lang="zh-CN" altLang="zh-CN" sz="2400"/>
              <a:t>月联合起草了敏捷软件开发宣言。敏捷软件开发宣言由下述</a:t>
            </a:r>
            <a:r>
              <a:rPr lang="en-US" altLang="zh-CN" sz="2400"/>
              <a:t>4</a:t>
            </a:r>
            <a:r>
              <a:rPr lang="zh-CN" altLang="zh-CN" sz="2400"/>
              <a:t>个简单的价值观声明组成。</a:t>
            </a:r>
            <a:endParaRPr lang="en-US" altLang="zh-CN" sz="2400"/>
          </a:p>
        </p:txBody>
      </p:sp>
      <p:sp>
        <p:nvSpPr>
          <p:cNvPr id="8" name="内容占位符 4">
            <a:extLst>
              <a:ext uri="{FF2B5EF4-FFF2-40B4-BE49-F238E27FC236}">
                <a16:creationId xmlns:a16="http://schemas.microsoft.com/office/drawing/2014/main" id="{F9E289EE-636A-7844-89BA-3AF4EF04DB8C}"/>
              </a:ext>
            </a:extLst>
          </p:cNvPr>
          <p:cNvSpPr txBox="1">
            <a:spLocks/>
          </p:cNvSpPr>
          <p:nvPr/>
        </p:nvSpPr>
        <p:spPr bwMode="auto">
          <a:xfrm>
            <a:off x="468313" y="1268413"/>
            <a:ext cx="5256212" cy="60483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Arial" panose="020B0604020202020204" pitchFamily="34" charset="0"/>
              <a:buNone/>
            </a:pPr>
            <a:r>
              <a:rPr lang="en-US" altLang="zh-CN" sz="3200" b="1">
                <a:latin typeface="宋体" panose="02010600030101010101" pitchFamily="2" charset="-122"/>
              </a:rPr>
              <a:t>1.4.7.</a:t>
            </a:r>
            <a:r>
              <a:rPr lang="zh-CN" altLang="en-US" sz="3200" b="1">
                <a:latin typeface="宋体" panose="02010600030101010101" pitchFamily="2" charset="-122"/>
              </a:rPr>
              <a:t>敏捷过程与极限编程</a:t>
            </a:r>
          </a:p>
        </p:txBody>
      </p:sp>
      <p:sp>
        <p:nvSpPr>
          <p:cNvPr id="10" name="1 Título">
            <a:extLst>
              <a:ext uri="{FF2B5EF4-FFF2-40B4-BE49-F238E27FC236}">
                <a16:creationId xmlns:a16="http://schemas.microsoft.com/office/drawing/2014/main" id="{929023F5-20BA-3048-A1F4-8DCE02C8E964}"/>
              </a:ext>
            </a:extLst>
          </p:cNvPr>
          <p:cNvSpPr txBox="1">
            <a:spLocks/>
          </p:cNvSpPr>
          <p:nvPr/>
        </p:nvSpPr>
        <p:spPr bwMode="auto">
          <a:xfrm>
            <a:off x="2792413" y="6291263"/>
            <a:ext cx="3940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solidFill>
                  <a:srgbClr val="D9D9D9"/>
                </a:solidFill>
                <a:latin typeface="宋体" panose="02010600030101010101" pitchFamily="2" charset="-122"/>
              </a:rPr>
              <a:t>1.4.7.</a:t>
            </a:r>
            <a:r>
              <a:rPr lang="zh-CN" altLang="en-US" sz="2400">
                <a:solidFill>
                  <a:srgbClr val="D9D9D9"/>
                </a:solidFill>
                <a:latin typeface="宋体" panose="02010600030101010101" pitchFamily="2" charset="-122"/>
              </a:rPr>
              <a:t>敏捷过程与极限编程</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B54B74DC-F8B9-3141-A1DF-AC498E2EA7D8}"/>
              </a:ext>
            </a:extLst>
          </p:cNvPr>
          <p:cNvSpPr>
            <a:spLocks noGrp="1"/>
          </p:cNvSpPr>
          <p:nvPr>
            <p:ph type="title" idx="4294967295"/>
          </p:nvPr>
        </p:nvSpPr>
        <p:spPr>
          <a:xfrm>
            <a:off x="0" y="125413"/>
            <a:ext cx="8229600" cy="1143000"/>
          </a:xfrm>
        </p:spPr>
        <p:txBody>
          <a:bodyPr/>
          <a:lstStyle/>
          <a:p>
            <a:r>
              <a:rPr lang="en-US" altLang="zh-CN" b="1">
                <a:latin typeface="宋体" panose="02010600030101010101" pitchFamily="2" charset="-122"/>
              </a:rPr>
              <a:t>1.4 </a:t>
            </a:r>
            <a:r>
              <a:rPr lang="zh-CN" altLang="en-US" b="1"/>
              <a:t>软件过程</a:t>
            </a:r>
          </a:p>
        </p:txBody>
      </p:sp>
      <p:graphicFrame>
        <p:nvGraphicFramePr>
          <p:cNvPr id="2" name="图示 1">
            <a:extLst>
              <a:ext uri="{FF2B5EF4-FFF2-40B4-BE49-F238E27FC236}">
                <a16:creationId xmlns:a16="http://schemas.microsoft.com/office/drawing/2014/main" id="{A02929EF-FE50-8443-B76F-C915714E0630}"/>
              </a:ext>
            </a:extLst>
          </p:cNvPr>
          <p:cNvGraphicFramePr/>
          <p:nvPr/>
        </p:nvGraphicFramePr>
        <p:xfrm>
          <a:off x="611560" y="2204864"/>
          <a:ext cx="7992888" cy="33843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内容占位符 4">
            <a:extLst>
              <a:ext uri="{FF2B5EF4-FFF2-40B4-BE49-F238E27FC236}">
                <a16:creationId xmlns:a16="http://schemas.microsoft.com/office/drawing/2014/main" id="{728988C1-74C9-2849-A0DE-FC99DE70FFFA}"/>
              </a:ext>
            </a:extLst>
          </p:cNvPr>
          <p:cNvSpPr txBox="1">
            <a:spLocks/>
          </p:cNvSpPr>
          <p:nvPr/>
        </p:nvSpPr>
        <p:spPr bwMode="auto">
          <a:xfrm>
            <a:off x="468313" y="1268413"/>
            <a:ext cx="5256212" cy="60483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Arial" panose="020B0604020202020204" pitchFamily="34" charset="0"/>
              <a:buNone/>
            </a:pPr>
            <a:r>
              <a:rPr lang="en-US" altLang="zh-CN" sz="3200" b="1">
                <a:latin typeface="宋体" panose="02010600030101010101" pitchFamily="2" charset="-122"/>
              </a:rPr>
              <a:t>1.4.7</a:t>
            </a:r>
            <a:r>
              <a:rPr lang="en-US" altLang="zh-CN" sz="3200" b="1">
                <a:latin typeface="Calibri" panose="020F0502020204030204" pitchFamily="34" charset="0"/>
              </a:rPr>
              <a:t>.</a:t>
            </a:r>
            <a:r>
              <a:rPr lang="zh-CN" altLang="en-US" sz="3200" b="1">
                <a:latin typeface="Calibri" panose="020F0502020204030204" pitchFamily="34" charset="0"/>
              </a:rPr>
              <a:t>敏捷过程与极限编程</a:t>
            </a:r>
          </a:p>
        </p:txBody>
      </p:sp>
      <p:sp>
        <p:nvSpPr>
          <p:cNvPr id="8" name="1 Título">
            <a:extLst>
              <a:ext uri="{FF2B5EF4-FFF2-40B4-BE49-F238E27FC236}">
                <a16:creationId xmlns:a16="http://schemas.microsoft.com/office/drawing/2014/main" id="{E1105BAF-3F05-D54A-9228-993C32C08EDC}"/>
              </a:ext>
            </a:extLst>
          </p:cNvPr>
          <p:cNvSpPr txBox="1">
            <a:spLocks/>
          </p:cNvSpPr>
          <p:nvPr/>
        </p:nvSpPr>
        <p:spPr bwMode="auto">
          <a:xfrm>
            <a:off x="2792413" y="6291263"/>
            <a:ext cx="3940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solidFill>
                  <a:srgbClr val="D9D9D9"/>
                </a:solidFill>
                <a:latin typeface="宋体" panose="02010600030101010101" pitchFamily="2" charset="-122"/>
              </a:rPr>
              <a:t>1.4.7.</a:t>
            </a:r>
            <a:r>
              <a:rPr lang="zh-CN" altLang="en-US" sz="2400">
                <a:solidFill>
                  <a:srgbClr val="D9D9D9"/>
                </a:solidFill>
                <a:latin typeface="宋体" panose="02010600030101010101" pitchFamily="2" charset="-122"/>
              </a:rPr>
              <a:t>敏捷过程与极限编程</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80C2800D-126F-434A-9A8C-C09A2BC26BE4}"/>
              </a:ext>
            </a:extLst>
          </p:cNvPr>
          <p:cNvSpPr>
            <a:spLocks noGrp="1"/>
          </p:cNvSpPr>
          <p:nvPr>
            <p:ph type="title" idx="4294967295"/>
          </p:nvPr>
        </p:nvSpPr>
        <p:spPr>
          <a:xfrm>
            <a:off x="0" y="12700"/>
            <a:ext cx="8229600" cy="1143000"/>
          </a:xfrm>
        </p:spPr>
        <p:txBody>
          <a:bodyPr/>
          <a:lstStyle/>
          <a:p>
            <a:r>
              <a:rPr lang="en-US" altLang="zh-CN" b="1">
                <a:latin typeface="宋体" panose="02010600030101010101" pitchFamily="2" charset="-122"/>
              </a:rPr>
              <a:t>1.4</a:t>
            </a:r>
            <a:r>
              <a:rPr lang="en-US" altLang="zh-CN" b="1"/>
              <a:t> </a:t>
            </a:r>
            <a:r>
              <a:rPr lang="zh-CN" altLang="en-US" b="1"/>
              <a:t>软件过程</a:t>
            </a:r>
          </a:p>
        </p:txBody>
      </p:sp>
      <p:sp>
        <p:nvSpPr>
          <p:cNvPr id="7" name="TextBox 7">
            <a:extLst>
              <a:ext uri="{FF2B5EF4-FFF2-40B4-BE49-F238E27FC236}">
                <a16:creationId xmlns:a16="http://schemas.microsoft.com/office/drawing/2014/main" id="{D713199E-CCFF-8D47-B28B-7E51E9833326}"/>
              </a:ext>
            </a:extLst>
          </p:cNvPr>
          <p:cNvSpPr txBox="1">
            <a:spLocks noChangeArrowheads="1"/>
          </p:cNvSpPr>
          <p:nvPr/>
        </p:nvSpPr>
        <p:spPr bwMode="auto">
          <a:xfrm>
            <a:off x="415925" y="2532063"/>
            <a:ext cx="8496300" cy="2552700"/>
          </a:xfrm>
          <a:prstGeom prst="roundRect">
            <a:avLst/>
          </a:prstGeom>
          <a:ln/>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a:latin typeface="宋体" panose="02010600030101010101" pitchFamily="2" charset="-122"/>
              </a:rPr>
              <a:t>极限编程：</a:t>
            </a:r>
          </a:p>
          <a:p>
            <a:r>
              <a:rPr lang="zh-CN" altLang="en-US" sz="2400">
                <a:latin typeface="宋体" panose="02010600030101010101" pitchFamily="2" charset="-122"/>
              </a:rPr>
              <a:t>极限编程（</a:t>
            </a:r>
            <a:r>
              <a:rPr lang="en-US" altLang="zh-CN" sz="2400">
                <a:latin typeface="宋体" panose="02010600030101010101" pitchFamily="2" charset="-122"/>
              </a:rPr>
              <a:t>eXtreme Programming,XP</a:t>
            </a:r>
            <a:r>
              <a:rPr lang="zh-CN" altLang="en-US" sz="2400">
                <a:latin typeface="宋体" panose="02010600030101010101" pitchFamily="2" charset="-122"/>
              </a:rPr>
              <a:t>）是敏捷过程中最富盛名的一个，其名称中“极限”二字的含义是指把好的开发实践运用到极致。</a:t>
            </a:r>
          </a:p>
          <a:p>
            <a:r>
              <a:rPr lang="zh-CN" altLang="en-US" sz="2400">
                <a:latin typeface="宋体" panose="02010600030101010101" pitchFamily="2" charset="-122"/>
              </a:rPr>
              <a:t>目前，极限编程已经成为一种典型的开发方法，广泛应用于需求模糊且经常改变的场合。</a:t>
            </a:r>
          </a:p>
        </p:txBody>
      </p:sp>
      <p:sp>
        <p:nvSpPr>
          <p:cNvPr id="9" name="内容占位符 4">
            <a:extLst>
              <a:ext uri="{FF2B5EF4-FFF2-40B4-BE49-F238E27FC236}">
                <a16:creationId xmlns:a16="http://schemas.microsoft.com/office/drawing/2014/main" id="{E7A88424-C760-3942-B762-50E81F1EB9AA}"/>
              </a:ext>
            </a:extLst>
          </p:cNvPr>
          <p:cNvSpPr txBox="1">
            <a:spLocks/>
          </p:cNvSpPr>
          <p:nvPr/>
        </p:nvSpPr>
        <p:spPr bwMode="auto">
          <a:xfrm>
            <a:off x="468313" y="1268413"/>
            <a:ext cx="5256212" cy="60483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Arial" panose="020B0604020202020204" pitchFamily="34" charset="0"/>
              <a:buNone/>
            </a:pPr>
            <a:r>
              <a:rPr lang="en-US" altLang="zh-CN" sz="3200" b="1">
                <a:latin typeface="宋体" panose="02010600030101010101" pitchFamily="2" charset="-122"/>
              </a:rPr>
              <a:t>1.4.7</a:t>
            </a:r>
            <a:r>
              <a:rPr lang="en-US" altLang="zh-CN" sz="3200" b="1">
                <a:latin typeface="Calibri" panose="020F0502020204030204" pitchFamily="34" charset="0"/>
              </a:rPr>
              <a:t>.</a:t>
            </a:r>
            <a:r>
              <a:rPr lang="zh-CN" altLang="en-US" sz="3200" b="1">
                <a:latin typeface="Calibri" panose="020F0502020204030204" pitchFamily="34" charset="0"/>
              </a:rPr>
              <a:t>敏捷过程与极限编程</a:t>
            </a:r>
          </a:p>
        </p:txBody>
      </p:sp>
      <p:sp>
        <p:nvSpPr>
          <p:cNvPr id="8" name="1 Título">
            <a:extLst>
              <a:ext uri="{FF2B5EF4-FFF2-40B4-BE49-F238E27FC236}">
                <a16:creationId xmlns:a16="http://schemas.microsoft.com/office/drawing/2014/main" id="{2162F086-758F-804F-8FB7-97115ADAACD4}"/>
              </a:ext>
            </a:extLst>
          </p:cNvPr>
          <p:cNvSpPr txBox="1">
            <a:spLocks/>
          </p:cNvSpPr>
          <p:nvPr/>
        </p:nvSpPr>
        <p:spPr bwMode="auto">
          <a:xfrm>
            <a:off x="2792413" y="6291263"/>
            <a:ext cx="3940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solidFill>
                  <a:srgbClr val="D9D9D9"/>
                </a:solidFill>
                <a:latin typeface="宋体" panose="02010600030101010101" pitchFamily="2" charset="-122"/>
              </a:rPr>
              <a:t>1.4.7.</a:t>
            </a:r>
            <a:r>
              <a:rPr lang="zh-CN" altLang="en-US" sz="2400">
                <a:solidFill>
                  <a:srgbClr val="D9D9D9"/>
                </a:solidFill>
                <a:latin typeface="宋体" panose="02010600030101010101" pitchFamily="2" charset="-122"/>
              </a:rPr>
              <a:t>敏捷过程与极限编程</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B88254C7-A23E-9D4B-8447-CCAF54ECAAF7}"/>
              </a:ext>
            </a:extLst>
          </p:cNvPr>
          <p:cNvSpPr>
            <a:spLocks noGrp="1"/>
          </p:cNvSpPr>
          <p:nvPr>
            <p:ph type="title" idx="4294967295"/>
          </p:nvPr>
        </p:nvSpPr>
        <p:spPr>
          <a:xfrm>
            <a:off x="0" y="0"/>
            <a:ext cx="8229600" cy="1143000"/>
          </a:xfrm>
        </p:spPr>
        <p:txBody>
          <a:bodyPr/>
          <a:lstStyle/>
          <a:p>
            <a:r>
              <a:rPr lang="en-US" altLang="zh-CN" b="1">
                <a:latin typeface="宋体" panose="02010600030101010101" pitchFamily="2" charset="-122"/>
              </a:rPr>
              <a:t>1.4</a:t>
            </a:r>
            <a:r>
              <a:rPr lang="en-US" altLang="zh-CN" b="1"/>
              <a:t> </a:t>
            </a:r>
            <a:r>
              <a:rPr lang="zh-CN" altLang="en-US" b="1"/>
              <a:t>软件过程</a:t>
            </a:r>
          </a:p>
        </p:txBody>
      </p:sp>
      <p:sp>
        <p:nvSpPr>
          <p:cNvPr id="7" name="TextBox 7">
            <a:extLst>
              <a:ext uri="{FF2B5EF4-FFF2-40B4-BE49-F238E27FC236}">
                <a16:creationId xmlns:a16="http://schemas.microsoft.com/office/drawing/2014/main" id="{63CB60CE-BCD0-B945-9325-9F00472D61A5}"/>
              </a:ext>
            </a:extLst>
          </p:cNvPr>
          <p:cNvSpPr txBox="1">
            <a:spLocks noChangeArrowheads="1"/>
          </p:cNvSpPr>
          <p:nvPr/>
        </p:nvSpPr>
        <p:spPr bwMode="auto">
          <a:xfrm>
            <a:off x="5292725" y="1876425"/>
            <a:ext cx="3671888" cy="461963"/>
          </a:xfrm>
          <a:prstGeom prst="rect">
            <a:avLst/>
          </a:prstGeom>
          <a:ln/>
        </p:spPr>
        <p:style>
          <a:lnRef idx="2">
            <a:schemeClr val="accent2"/>
          </a:lnRef>
          <a:fillRef idx="1">
            <a:schemeClr val="lt1"/>
          </a:fillRef>
          <a:effectRef idx="0">
            <a:schemeClr val="accent2"/>
          </a:effectRef>
          <a:fontRef idx="minor">
            <a:schemeClr val="dk1"/>
          </a:fontRef>
        </p:style>
        <p:txBody>
          <a:bodyPr>
            <a:spAutoFit/>
          </a:bodyPr>
          <a:lstStyle>
            <a:lvl1pPr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400"/>
              <a:t>极限编程的整体开发过程</a:t>
            </a:r>
            <a:endParaRPr lang="en-US" altLang="zh-CN" sz="2400" b="1"/>
          </a:p>
        </p:txBody>
      </p:sp>
      <p:pic>
        <p:nvPicPr>
          <p:cNvPr id="79876" name="图片 1">
            <a:extLst>
              <a:ext uri="{FF2B5EF4-FFF2-40B4-BE49-F238E27FC236}">
                <a16:creationId xmlns:a16="http://schemas.microsoft.com/office/drawing/2014/main" id="{4C9DDB69-A88F-6C4A-A448-BCF93CAEE30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7088" y="2451100"/>
            <a:ext cx="6840537" cy="350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内容占位符 4">
            <a:extLst>
              <a:ext uri="{FF2B5EF4-FFF2-40B4-BE49-F238E27FC236}">
                <a16:creationId xmlns:a16="http://schemas.microsoft.com/office/drawing/2014/main" id="{6D086B1B-557A-1E45-AED3-AB9D2D26CF57}"/>
              </a:ext>
            </a:extLst>
          </p:cNvPr>
          <p:cNvSpPr txBox="1">
            <a:spLocks/>
          </p:cNvSpPr>
          <p:nvPr/>
        </p:nvSpPr>
        <p:spPr bwMode="auto">
          <a:xfrm>
            <a:off x="468313" y="1268413"/>
            <a:ext cx="5256212" cy="60483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Arial" panose="020B0604020202020204" pitchFamily="34" charset="0"/>
              <a:buNone/>
            </a:pPr>
            <a:r>
              <a:rPr lang="en-US" altLang="zh-CN" sz="3200" b="1">
                <a:latin typeface="宋体" panose="02010600030101010101" pitchFamily="2" charset="-122"/>
              </a:rPr>
              <a:t>1.4.7.</a:t>
            </a:r>
            <a:r>
              <a:rPr lang="zh-CN" altLang="en-US" sz="3200" b="1">
                <a:latin typeface="Calibri" panose="020F0502020204030204" pitchFamily="34" charset="0"/>
              </a:rPr>
              <a:t>敏捷过程与极限编程</a:t>
            </a:r>
          </a:p>
        </p:txBody>
      </p:sp>
      <p:sp>
        <p:nvSpPr>
          <p:cNvPr id="8" name="1 Título">
            <a:extLst>
              <a:ext uri="{FF2B5EF4-FFF2-40B4-BE49-F238E27FC236}">
                <a16:creationId xmlns:a16="http://schemas.microsoft.com/office/drawing/2014/main" id="{B0964480-9B23-7D4B-8E54-7DC28D4EF1F9}"/>
              </a:ext>
            </a:extLst>
          </p:cNvPr>
          <p:cNvSpPr txBox="1">
            <a:spLocks/>
          </p:cNvSpPr>
          <p:nvPr/>
        </p:nvSpPr>
        <p:spPr bwMode="auto">
          <a:xfrm>
            <a:off x="2792413" y="6291263"/>
            <a:ext cx="3940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solidFill>
                  <a:srgbClr val="D9D9D9"/>
                </a:solidFill>
                <a:latin typeface="宋体" panose="02010600030101010101" pitchFamily="2" charset="-122"/>
              </a:rPr>
              <a:t>1.4.7.</a:t>
            </a:r>
            <a:r>
              <a:rPr lang="zh-CN" altLang="en-US" sz="2400">
                <a:solidFill>
                  <a:srgbClr val="D9D9D9"/>
                </a:solidFill>
                <a:latin typeface="宋体" panose="02010600030101010101" pitchFamily="2" charset="-122"/>
              </a:rPr>
              <a:t>敏捷过程与极限编程</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内容占位符 4">
            <a:extLst>
              <a:ext uri="{FF2B5EF4-FFF2-40B4-BE49-F238E27FC236}">
                <a16:creationId xmlns:a16="http://schemas.microsoft.com/office/drawing/2014/main" id="{07BAB193-2F05-894D-AA41-E5A45C9F1EDF}"/>
              </a:ext>
            </a:extLst>
          </p:cNvPr>
          <p:cNvSpPr>
            <a:spLocks noGrp="1"/>
          </p:cNvSpPr>
          <p:nvPr>
            <p:ph idx="4294967295"/>
          </p:nvPr>
        </p:nvSpPr>
        <p:spPr>
          <a:xfrm>
            <a:off x="474663" y="952500"/>
            <a:ext cx="5392737" cy="604838"/>
          </a:xfrm>
        </p:spPr>
        <p:txBody>
          <a:bodyPr/>
          <a:lstStyle/>
          <a:p>
            <a:pPr marL="0" indent="0">
              <a:buFont typeface="Arial" panose="020B0604020202020204" pitchFamily="34" charset="0"/>
              <a:buNone/>
            </a:pPr>
            <a:r>
              <a:rPr lang="en-US" altLang="zh-CN" b="1">
                <a:latin typeface="宋体" panose="02010600030101010101" pitchFamily="2" charset="-122"/>
              </a:rPr>
              <a:t>1.1.2  </a:t>
            </a:r>
            <a:r>
              <a:rPr lang="zh-CN" altLang="en-US" b="1"/>
              <a:t>产生软件危机的原因</a:t>
            </a:r>
          </a:p>
        </p:txBody>
      </p:sp>
      <p:sp>
        <p:nvSpPr>
          <p:cNvPr id="7" name="标题 3">
            <a:extLst>
              <a:ext uri="{FF2B5EF4-FFF2-40B4-BE49-F238E27FC236}">
                <a16:creationId xmlns:a16="http://schemas.microsoft.com/office/drawing/2014/main" id="{F64E6844-D086-8A46-8C5A-CE970E7EADA1}"/>
              </a:ext>
            </a:extLst>
          </p:cNvPr>
          <p:cNvSpPr>
            <a:spLocks noGrp="1"/>
          </p:cNvSpPr>
          <p:nvPr>
            <p:ph type="title" idx="4294967295"/>
          </p:nvPr>
        </p:nvSpPr>
        <p:spPr>
          <a:xfrm>
            <a:off x="0" y="25400"/>
            <a:ext cx="8229600" cy="1143000"/>
          </a:xfrm>
        </p:spPr>
        <p:txBody>
          <a:bodyPr/>
          <a:lstStyle/>
          <a:p>
            <a:r>
              <a:rPr lang="en-US" altLang="zh-CN" b="1">
                <a:latin typeface="宋体" panose="02010600030101010101" pitchFamily="2" charset="-122"/>
              </a:rPr>
              <a:t>1.1</a:t>
            </a:r>
            <a:r>
              <a:rPr lang="en-US" altLang="zh-CN" b="1"/>
              <a:t> </a:t>
            </a:r>
            <a:r>
              <a:rPr lang="zh-CN" altLang="en-US" b="1"/>
              <a:t>软件危机</a:t>
            </a:r>
          </a:p>
        </p:txBody>
      </p:sp>
      <p:sp>
        <p:nvSpPr>
          <p:cNvPr id="9" name="矩形 8">
            <a:extLst>
              <a:ext uri="{FF2B5EF4-FFF2-40B4-BE49-F238E27FC236}">
                <a16:creationId xmlns:a16="http://schemas.microsoft.com/office/drawing/2014/main" id="{BD27E1BC-8F9E-1248-8BD2-C2BB2228D388}"/>
              </a:ext>
            </a:extLst>
          </p:cNvPr>
          <p:cNvSpPr/>
          <p:nvPr/>
        </p:nvSpPr>
        <p:spPr>
          <a:xfrm>
            <a:off x="539750" y="1708150"/>
            <a:ext cx="3744913" cy="565150"/>
          </a:xfrm>
          <a:prstGeom prst="rect">
            <a:avLst/>
          </a:prstGeom>
        </p:spPr>
        <p:style>
          <a:lnRef idx="2">
            <a:schemeClr val="accent2"/>
          </a:lnRef>
          <a:fillRef idx="1">
            <a:schemeClr val="lt1"/>
          </a:fillRef>
          <a:effectRef idx="0">
            <a:schemeClr val="accent2"/>
          </a:effectRef>
          <a:fontRef idx="minor">
            <a:schemeClr val="dk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Calibri" panose="020F0502020204030204" pitchFamily="34" charset="0"/>
              </a:rPr>
              <a:t>与软件本身特点有关</a:t>
            </a:r>
            <a:endParaRPr lang="en-US" altLang="zh-CN" sz="2400">
              <a:latin typeface="Calibri" panose="020F0502020204030204" pitchFamily="34" charset="0"/>
            </a:endParaRPr>
          </a:p>
        </p:txBody>
      </p:sp>
      <p:graphicFrame>
        <p:nvGraphicFramePr>
          <p:cNvPr id="4" name="图示 3">
            <a:extLst>
              <a:ext uri="{FF2B5EF4-FFF2-40B4-BE49-F238E27FC236}">
                <a16:creationId xmlns:a16="http://schemas.microsoft.com/office/drawing/2014/main" id="{DD7C6E8F-B08E-3449-8CEF-56B8A4EE105D}"/>
              </a:ext>
            </a:extLst>
          </p:cNvPr>
          <p:cNvGraphicFramePr/>
          <p:nvPr/>
        </p:nvGraphicFramePr>
        <p:xfrm>
          <a:off x="354060" y="2132856"/>
          <a:ext cx="8370169" cy="38884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1 Título">
            <a:extLst>
              <a:ext uri="{FF2B5EF4-FFF2-40B4-BE49-F238E27FC236}">
                <a16:creationId xmlns:a16="http://schemas.microsoft.com/office/drawing/2014/main" id="{6A784A4A-BD42-384D-8758-6F35D5009C97}"/>
              </a:ext>
            </a:extLst>
          </p:cNvPr>
          <p:cNvSpPr txBox="1">
            <a:spLocks/>
          </p:cNvSpPr>
          <p:nvPr/>
        </p:nvSpPr>
        <p:spPr bwMode="auto">
          <a:xfrm>
            <a:off x="2608263" y="6291263"/>
            <a:ext cx="40513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solidFill>
                  <a:srgbClr val="D9D9D9"/>
                </a:solidFill>
                <a:latin typeface="宋体" panose="02010600030101010101" pitchFamily="2" charset="-122"/>
              </a:rPr>
              <a:t>1.1.2  </a:t>
            </a:r>
            <a:r>
              <a:rPr lang="zh-CN" altLang="en-US" sz="2400">
                <a:solidFill>
                  <a:srgbClr val="D9D9D9"/>
                </a:solidFill>
                <a:latin typeface="宋体" panose="02010600030101010101" pitchFamily="2" charset="-122"/>
              </a:rPr>
              <a:t>产生软件危机的原因</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AF0B4638-EBFB-9843-A481-F2DB1F2A1535}"/>
              </a:ext>
            </a:extLst>
          </p:cNvPr>
          <p:cNvSpPr>
            <a:spLocks noGrp="1"/>
          </p:cNvSpPr>
          <p:nvPr>
            <p:ph type="title" idx="4294967295"/>
          </p:nvPr>
        </p:nvSpPr>
        <p:spPr>
          <a:xfrm>
            <a:off x="0" y="93663"/>
            <a:ext cx="8229600" cy="1143000"/>
          </a:xfrm>
        </p:spPr>
        <p:txBody>
          <a:bodyPr/>
          <a:lstStyle/>
          <a:p>
            <a:r>
              <a:rPr lang="en-US" altLang="zh-CN" b="1">
                <a:latin typeface="宋体" panose="02010600030101010101" pitchFamily="2" charset="-122"/>
              </a:rPr>
              <a:t>1.4</a:t>
            </a:r>
            <a:r>
              <a:rPr lang="en-US" altLang="zh-CN" b="1"/>
              <a:t> </a:t>
            </a:r>
            <a:r>
              <a:rPr lang="zh-CN" altLang="en-US" b="1"/>
              <a:t>软件过程</a:t>
            </a:r>
          </a:p>
        </p:txBody>
      </p:sp>
      <p:sp>
        <p:nvSpPr>
          <p:cNvPr id="7" name="TextBox 7">
            <a:extLst>
              <a:ext uri="{FF2B5EF4-FFF2-40B4-BE49-F238E27FC236}">
                <a16:creationId xmlns:a16="http://schemas.microsoft.com/office/drawing/2014/main" id="{12ACBFCA-8E73-E64C-9778-BD0B32ABB911}"/>
              </a:ext>
            </a:extLst>
          </p:cNvPr>
          <p:cNvSpPr txBox="1">
            <a:spLocks noChangeArrowheads="1"/>
          </p:cNvSpPr>
          <p:nvPr/>
        </p:nvSpPr>
        <p:spPr bwMode="auto">
          <a:xfrm>
            <a:off x="706438" y="2014538"/>
            <a:ext cx="3505200" cy="461962"/>
          </a:xfrm>
          <a:prstGeom prst="rect">
            <a:avLst/>
          </a:prstGeom>
          <a:ln/>
        </p:spPr>
        <p:style>
          <a:lnRef idx="2">
            <a:schemeClr val="accent2"/>
          </a:lnRef>
          <a:fillRef idx="1">
            <a:schemeClr val="lt1"/>
          </a:fillRef>
          <a:effectRef idx="0">
            <a:schemeClr val="accent2"/>
          </a:effectRef>
          <a:fontRef idx="minor">
            <a:schemeClr val="dk1"/>
          </a:fontRef>
        </p:style>
        <p:txBody>
          <a:bodyPr>
            <a:spAutoFit/>
          </a:bodyPr>
          <a:lstStyle>
            <a:lvl1pPr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a:t>极限编程的迭代过程</a:t>
            </a:r>
          </a:p>
        </p:txBody>
      </p:sp>
      <p:sp>
        <p:nvSpPr>
          <p:cNvPr id="9" name="TextBox 7">
            <a:extLst>
              <a:ext uri="{FF2B5EF4-FFF2-40B4-BE49-F238E27FC236}">
                <a16:creationId xmlns:a16="http://schemas.microsoft.com/office/drawing/2014/main" id="{ED94CA22-2A2B-064A-919C-85A824ABCA3B}"/>
              </a:ext>
            </a:extLst>
          </p:cNvPr>
          <p:cNvSpPr txBox="1">
            <a:spLocks noChangeArrowheads="1"/>
          </p:cNvSpPr>
          <p:nvPr/>
        </p:nvSpPr>
        <p:spPr bwMode="auto">
          <a:xfrm>
            <a:off x="444500" y="2708275"/>
            <a:ext cx="8439150" cy="30480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30000"/>
              </a:spcBef>
            </a:pPr>
            <a:r>
              <a:rPr lang="zh-CN" altLang="zh-CN" sz="2400">
                <a:latin typeface="宋体" panose="02010600030101010101" pitchFamily="2" charset="-122"/>
              </a:rPr>
              <a:t>图</a:t>
            </a:r>
            <a:r>
              <a:rPr lang="en-US" altLang="zh-CN" sz="2400">
                <a:latin typeface="宋体" panose="02010600030101010101" pitchFamily="2" charset="-122"/>
              </a:rPr>
              <a:t>1.11</a:t>
            </a:r>
            <a:r>
              <a:rPr lang="zh-CN" altLang="zh-CN" sz="2400">
                <a:latin typeface="宋体" panose="02010600030101010101" pitchFamily="2" charset="-122"/>
              </a:rPr>
              <a:t>描述了极限编程的整体开发过程。首先，项目组针对客户代表提出的“用户故事” 进行讨论，提出隐喻，在此项活动中可能需要对体系结构进行“试探” 。然后，项目组在隐喻和用户故事的基础上，根据客户设定的优先级制订交付计划。接下来开始多个迭代过程（通常每个迭代历时</a:t>
            </a:r>
            <a:r>
              <a:rPr lang="en-US" altLang="zh-CN" sz="2400">
                <a:latin typeface="宋体" panose="02010600030101010101" pitchFamily="2" charset="-122"/>
              </a:rPr>
              <a:t>1~3</a:t>
            </a:r>
            <a:r>
              <a:rPr lang="zh-CN" altLang="zh-CN" sz="2400">
                <a:latin typeface="宋体" panose="02010600030101010101" pitchFamily="2" charset="-122"/>
              </a:rPr>
              <a:t>周），在迭代期内产生的新用户故事不在本次迭代内解决，以保证本次开发过程不受干扰。开发出的新版本软件通过验收测试之后交付用户使用。</a:t>
            </a:r>
          </a:p>
        </p:txBody>
      </p:sp>
      <p:sp>
        <p:nvSpPr>
          <p:cNvPr id="10" name="内容占位符 4">
            <a:extLst>
              <a:ext uri="{FF2B5EF4-FFF2-40B4-BE49-F238E27FC236}">
                <a16:creationId xmlns:a16="http://schemas.microsoft.com/office/drawing/2014/main" id="{E4CAE4F6-3B7C-0549-A851-66AE77A2E617}"/>
              </a:ext>
            </a:extLst>
          </p:cNvPr>
          <p:cNvSpPr txBox="1">
            <a:spLocks/>
          </p:cNvSpPr>
          <p:nvPr/>
        </p:nvSpPr>
        <p:spPr bwMode="auto">
          <a:xfrm>
            <a:off x="468313" y="1268413"/>
            <a:ext cx="5256212" cy="60483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Arial" panose="020B0604020202020204" pitchFamily="34" charset="0"/>
              <a:buNone/>
            </a:pPr>
            <a:r>
              <a:rPr lang="en-US" altLang="zh-CN" sz="3200">
                <a:latin typeface="宋体" panose="02010600030101010101" pitchFamily="2" charset="-122"/>
              </a:rPr>
              <a:t>1.4.7</a:t>
            </a:r>
            <a:r>
              <a:rPr lang="en-US" altLang="zh-CN" sz="3200">
                <a:latin typeface="Calibri" panose="020F0502020204030204" pitchFamily="34" charset="0"/>
              </a:rPr>
              <a:t>.</a:t>
            </a:r>
            <a:r>
              <a:rPr lang="zh-CN" altLang="en-US" sz="3200">
                <a:latin typeface="Calibri" panose="020F0502020204030204" pitchFamily="34" charset="0"/>
              </a:rPr>
              <a:t>敏捷过程与极限编程</a:t>
            </a:r>
          </a:p>
        </p:txBody>
      </p:sp>
      <p:sp>
        <p:nvSpPr>
          <p:cNvPr id="8" name="1 Título">
            <a:extLst>
              <a:ext uri="{FF2B5EF4-FFF2-40B4-BE49-F238E27FC236}">
                <a16:creationId xmlns:a16="http://schemas.microsoft.com/office/drawing/2014/main" id="{23297724-FCCF-B94B-A6BC-7E3EF82FFD3F}"/>
              </a:ext>
            </a:extLst>
          </p:cNvPr>
          <p:cNvSpPr txBox="1">
            <a:spLocks/>
          </p:cNvSpPr>
          <p:nvPr/>
        </p:nvSpPr>
        <p:spPr bwMode="auto">
          <a:xfrm>
            <a:off x="2792413" y="6291263"/>
            <a:ext cx="3940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solidFill>
                  <a:srgbClr val="D9D9D9"/>
                </a:solidFill>
                <a:latin typeface="宋体" panose="02010600030101010101" pitchFamily="2" charset="-122"/>
              </a:rPr>
              <a:t>1.4.7.</a:t>
            </a:r>
            <a:r>
              <a:rPr lang="zh-CN" altLang="en-US" sz="2400">
                <a:solidFill>
                  <a:srgbClr val="D9D9D9"/>
                </a:solidFill>
                <a:latin typeface="宋体" panose="02010600030101010101" pitchFamily="2" charset="-122"/>
              </a:rPr>
              <a:t>敏捷过程与极限编程</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22" name="图片 3">
            <a:extLst>
              <a:ext uri="{FF2B5EF4-FFF2-40B4-BE49-F238E27FC236}">
                <a16:creationId xmlns:a16="http://schemas.microsoft.com/office/drawing/2014/main" id="{4A105D6F-8297-5B4A-AE76-F293F203727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9388" y="836613"/>
            <a:ext cx="7443787" cy="476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90315B8F-64ED-8946-AE4B-D7EC33796DCE}"/>
              </a:ext>
            </a:extLst>
          </p:cNvPr>
          <p:cNvSpPr txBox="1"/>
          <p:nvPr/>
        </p:nvSpPr>
        <p:spPr>
          <a:xfrm>
            <a:off x="7812088" y="5372100"/>
            <a:ext cx="1223962" cy="460375"/>
          </a:xfrm>
          <a:prstGeom prst="rect">
            <a:avLst/>
          </a:prstGeom>
          <a:noFill/>
        </p:spPr>
        <p:txBody>
          <a:bodyPr>
            <a:spAutoFit/>
          </a:bodyPr>
          <a:lstStyle/>
          <a:p>
            <a:pPr eaLnBrk="1" hangingPunct="1">
              <a:defRPr/>
            </a:pPr>
            <a:r>
              <a:rPr lang="zh-CN" altLang="zh-CN" sz="2400" dirty="0">
                <a:latin typeface="+mn-ea"/>
                <a:ea typeface="+mn-ea"/>
              </a:rPr>
              <a:t>图</a:t>
            </a:r>
            <a:r>
              <a:rPr lang="en-US" altLang="zh-CN" sz="2400" dirty="0">
                <a:latin typeface="+mn-ea"/>
                <a:ea typeface="+mn-ea"/>
              </a:rPr>
              <a:t>1.11</a:t>
            </a:r>
            <a:endParaRPr lang="zh-CN" altLang="en-US" sz="2400" dirty="0">
              <a:latin typeface="+mn-ea"/>
              <a:ea typeface="+mn-ea"/>
            </a:endParaRPr>
          </a:p>
        </p:txBody>
      </p:sp>
      <p:sp>
        <p:nvSpPr>
          <p:cNvPr id="8" name="1 Título">
            <a:extLst>
              <a:ext uri="{FF2B5EF4-FFF2-40B4-BE49-F238E27FC236}">
                <a16:creationId xmlns:a16="http://schemas.microsoft.com/office/drawing/2014/main" id="{8F2F4F37-D56F-3E4C-9F76-02AA4E0CF1DC}"/>
              </a:ext>
            </a:extLst>
          </p:cNvPr>
          <p:cNvSpPr txBox="1">
            <a:spLocks/>
          </p:cNvSpPr>
          <p:nvPr/>
        </p:nvSpPr>
        <p:spPr bwMode="auto">
          <a:xfrm>
            <a:off x="2792413" y="6291263"/>
            <a:ext cx="3940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solidFill>
                  <a:srgbClr val="D9D9D9"/>
                </a:solidFill>
                <a:latin typeface="宋体" panose="02010600030101010101" pitchFamily="2" charset="-122"/>
              </a:rPr>
              <a:t>1.4.7.</a:t>
            </a:r>
            <a:r>
              <a:rPr lang="zh-CN" altLang="en-US" sz="2400">
                <a:solidFill>
                  <a:srgbClr val="D9D9D9"/>
                </a:solidFill>
                <a:latin typeface="宋体" panose="02010600030101010101" pitchFamily="2" charset="-122"/>
              </a:rPr>
              <a:t>敏捷过程与极限编程</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8DCAD217-CD73-B047-8040-90527C12A495}"/>
              </a:ext>
            </a:extLst>
          </p:cNvPr>
          <p:cNvSpPr>
            <a:spLocks noGrp="1"/>
          </p:cNvSpPr>
          <p:nvPr>
            <p:ph type="title" idx="4294967295"/>
          </p:nvPr>
        </p:nvSpPr>
        <p:spPr>
          <a:xfrm>
            <a:off x="0" y="0"/>
            <a:ext cx="8229600" cy="1143000"/>
          </a:xfrm>
        </p:spPr>
        <p:txBody>
          <a:bodyPr/>
          <a:lstStyle/>
          <a:p>
            <a:r>
              <a:rPr lang="en-US" altLang="zh-CN" b="1">
                <a:latin typeface="宋体" panose="02010600030101010101" pitchFamily="2" charset="-122"/>
              </a:rPr>
              <a:t>1.4 </a:t>
            </a:r>
            <a:r>
              <a:rPr lang="zh-CN" altLang="en-US" b="1"/>
              <a:t>软件过程</a:t>
            </a:r>
          </a:p>
        </p:txBody>
      </p:sp>
      <p:sp>
        <p:nvSpPr>
          <p:cNvPr id="7" name="TextBox 7">
            <a:extLst>
              <a:ext uri="{FF2B5EF4-FFF2-40B4-BE49-F238E27FC236}">
                <a16:creationId xmlns:a16="http://schemas.microsoft.com/office/drawing/2014/main" id="{22CB23D7-8EAD-B548-B745-CBBCF64A7D8D}"/>
              </a:ext>
            </a:extLst>
          </p:cNvPr>
          <p:cNvSpPr txBox="1">
            <a:spLocks noChangeArrowheads="1"/>
          </p:cNvSpPr>
          <p:nvPr/>
        </p:nvSpPr>
        <p:spPr bwMode="auto">
          <a:xfrm>
            <a:off x="415925" y="1773238"/>
            <a:ext cx="8496300" cy="42164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a:latin typeface="宋体" panose="02010600030101010101" pitchFamily="2" charset="-122"/>
              </a:rPr>
              <a:t>a) </a:t>
            </a:r>
            <a:r>
              <a:rPr lang="zh-CN" altLang="en-US" sz="2400" b="1"/>
              <a:t>微软过程准则：</a:t>
            </a:r>
            <a:endParaRPr lang="en-US" altLang="zh-CN" sz="2400" b="1"/>
          </a:p>
          <a:p>
            <a:r>
              <a:rPr lang="en-US" altLang="zh-CN" sz="2400"/>
              <a:t>    </a:t>
            </a:r>
            <a:r>
              <a:rPr lang="zh-CN" altLang="zh-CN" sz="2000"/>
              <a:t>项目计划应该兼顾未来的不确定因素。</a:t>
            </a:r>
          </a:p>
          <a:p>
            <a:r>
              <a:rPr lang="zh-CN" altLang="zh-CN" sz="2000"/>
              <a:t> 用有效的风险管理来减少不确定因素的影响。</a:t>
            </a:r>
          </a:p>
          <a:p>
            <a:r>
              <a:rPr lang="zh-CN" altLang="zh-CN" sz="2000"/>
              <a:t> 经常生成并快速地测试软件的过渡版本，从而提高产品的稳定性和可预测性。</a:t>
            </a:r>
          </a:p>
          <a:p>
            <a:r>
              <a:rPr lang="zh-CN" altLang="zh-CN" sz="2000"/>
              <a:t> 采用快速循环、递进的开发过程。</a:t>
            </a:r>
          </a:p>
          <a:p>
            <a:r>
              <a:rPr lang="zh-CN" altLang="zh-CN" sz="2000"/>
              <a:t> 用创造性的工作来平衡产品特性和产品成本。</a:t>
            </a:r>
          </a:p>
          <a:p>
            <a:r>
              <a:rPr lang="zh-CN" altLang="zh-CN" sz="2000"/>
              <a:t> 项目进度表应该具有较高稳定性和权威性。</a:t>
            </a:r>
          </a:p>
          <a:p>
            <a:r>
              <a:rPr lang="zh-CN" altLang="zh-CN" sz="2000"/>
              <a:t> 使用小型项目组并发地完成开发工作。</a:t>
            </a:r>
          </a:p>
          <a:p>
            <a:r>
              <a:rPr lang="zh-CN" altLang="zh-CN" sz="2000"/>
              <a:t> 在项目早期把软件配置项基线化，项目后期则冻结产品。</a:t>
            </a:r>
          </a:p>
          <a:p>
            <a:r>
              <a:rPr lang="zh-CN" altLang="zh-CN" sz="2000"/>
              <a:t> 使用原型验证概念，对项目进行早期论证。</a:t>
            </a:r>
          </a:p>
          <a:p>
            <a:r>
              <a:rPr lang="zh-CN" altLang="zh-CN" sz="2000"/>
              <a:t> 把零缺陷作为追求的目标。</a:t>
            </a:r>
          </a:p>
          <a:p>
            <a:r>
              <a:rPr lang="zh-CN" altLang="zh-CN" sz="2000"/>
              <a:t> 里程碑评审会的目的是改进工作，切忌相互指责。</a:t>
            </a:r>
          </a:p>
        </p:txBody>
      </p:sp>
      <p:sp>
        <p:nvSpPr>
          <p:cNvPr id="8" name="内容占位符 4">
            <a:extLst>
              <a:ext uri="{FF2B5EF4-FFF2-40B4-BE49-F238E27FC236}">
                <a16:creationId xmlns:a16="http://schemas.microsoft.com/office/drawing/2014/main" id="{E748F1A2-CCB7-4642-9B1B-5E25AC14846D}"/>
              </a:ext>
            </a:extLst>
          </p:cNvPr>
          <p:cNvSpPr txBox="1">
            <a:spLocks/>
          </p:cNvSpPr>
          <p:nvPr/>
        </p:nvSpPr>
        <p:spPr bwMode="auto">
          <a:xfrm>
            <a:off x="430213" y="1052513"/>
            <a:ext cx="3709987" cy="60483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Arial" panose="020B0604020202020204" pitchFamily="34" charset="0"/>
              <a:buNone/>
            </a:pPr>
            <a:r>
              <a:rPr lang="en-US" altLang="zh-CN" sz="3200" b="1">
                <a:latin typeface="宋体" panose="02010600030101010101" pitchFamily="2" charset="-122"/>
              </a:rPr>
              <a:t>1.4.8. </a:t>
            </a:r>
            <a:r>
              <a:rPr lang="zh-CN" altLang="en-US" sz="3200" b="1">
                <a:latin typeface="宋体" panose="02010600030101010101" pitchFamily="2" charset="-122"/>
              </a:rPr>
              <a:t>微软过程</a:t>
            </a:r>
          </a:p>
        </p:txBody>
      </p:sp>
      <p:sp>
        <p:nvSpPr>
          <p:cNvPr id="10" name="1 Título">
            <a:extLst>
              <a:ext uri="{FF2B5EF4-FFF2-40B4-BE49-F238E27FC236}">
                <a16:creationId xmlns:a16="http://schemas.microsoft.com/office/drawing/2014/main" id="{AF19C645-4B4F-D344-9EC3-7C5F0040369E}"/>
              </a:ext>
            </a:extLst>
          </p:cNvPr>
          <p:cNvSpPr txBox="1">
            <a:spLocks/>
          </p:cNvSpPr>
          <p:nvPr/>
        </p:nvSpPr>
        <p:spPr bwMode="auto">
          <a:xfrm>
            <a:off x="2916238" y="627221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solidFill>
                  <a:srgbClr val="D9D9D9"/>
                </a:solidFill>
                <a:latin typeface="宋体" panose="02010600030101010101" pitchFamily="2" charset="-122"/>
              </a:rPr>
              <a:t>1.4.8. </a:t>
            </a:r>
            <a:r>
              <a:rPr lang="zh-CN" altLang="en-US" sz="2400">
                <a:solidFill>
                  <a:srgbClr val="D9D9D9"/>
                </a:solidFill>
                <a:latin typeface="宋体" panose="02010600030101010101" pitchFamily="2" charset="-122"/>
              </a:rPr>
              <a:t>微软过程</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BA0B578E-697B-7045-B874-DE5F10DAAA6B}"/>
              </a:ext>
            </a:extLst>
          </p:cNvPr>
          <p:cNvSpPr>
            <a:spLocks noGrp="1"/>
          </p:cNvSpPr>
          <p:nvPr>
            <p:ph type="title" idx="4294967295"/>
          </p:nvPr>
        </p:nvSpPr>
        <p:spPr>
          <a:xfrm>
            <a:off x="0" y="0"/>
            <a:ext cx="8229600" cy="1143000"/>
          </a:xfrm>
        </p:spPr>
        <p:txBody>
          <a:bodyPr/>
          <a:lstStyle/>
          <a:p>
            <a:r>
              <a:rPr lang="en-US" altLang="zh-CN" b="1">
                <a:latin typeface="宋体" panose="02010600030101010101" pitchFamily="2" charset="-122"/>
              </a:rPr>
              <a:t>1.4</a:t>
            </a:r>
            <a:r>
              <a:rPr lang="en-US" altLang="zh-CN" b="1"/>
              <a:t> </a:t>
            </a:r>
            <a:r>
              <a:rPr lang="zh-CN" altLang="en-US" b="1"/>
              <a:t>软件过程</a:t>
            </a:r>
          </a:p>
        </p:txBody>
      </p:sp>
      <p:sp>
        <p:nvSpPr>
          <p:cNvPr id="7" name="TextBox 7">
            <a:extLst>
              <a:ext uri="{FF2B5EF4-FFF2-40B4-BE49-F238E27FC236}">
                <a16:creationId xmlns:a16="http://schemas.microsoft.com/office/drawing/2014/main" id="{302870F1-7E8A-7442-8831-C9099CB367DB}"/>
              </a:ext>
            </a:extLst>
          </p:cNvPr>
          <p:cNvSpPr txBox="1">
            <a:spLocks noChangeArrowheads="1"/>
          </p:cNvSpPr>
          <p:nvPr/>
        </p:nvSpPr>
        <p:spPr bwMode="auto">
          <a:xfrm>
            <a:off x="461963" y="2074863"/>
            <a:ext cx="5910262" cy="461962"/>
          </a:xfrm>
          <a:prstGeom prst="rect">
            <a:avLst/>
          </a:prstGeom>
          <a:ln>
            <a:noFill/>
          </a:ln>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a:latin typeface="宋体" panose="02010600030101010101" pitchFamily="2" charset="-122"/>
              </a:rPr>
              <a:t>b) </a:t>
            </a:r>
            <a:r>
              <a:rPr lang="zh-CN" altLang="en-US" sz="2400" b="1"/>
              <a:t>微软软件生命周期</a:t>
            </a:r>
            <a:r>
              <a:rPr lang="zh-CN" altLang="en-US" sz="2400"/>
              <a:t>：如下图</a:t>
            </a:r>
            <a:r>
              <a:rPr lang="en-US" altLang="zh-CN" sz="2400">
                <a:latin typeface="宋体" panose="02010600030101010101" pitchFamily="2" charset="-122"/>
              </a:rPr>
              <a:t>1.13</a:t>
            </a:r>
            <a:r>
              <a:rPr lang="zh-CN" altLang="en-US" sz="2400"/>
              <a:t>所示</a:t>
            </a:r>
            <a:endParaRPr lang="en-US" altLang="zh-CN" sz="2400"/>
          </a:p>
        </p:txBody>
      </p:sp>
      <p:sp>
        <p:nvSpPr>
          <p:cNvPr id="9" name="内容占位符 4">
            <a:extLst>
              <a:ext uri="{FF2B5EF4-FFF2-40B4-BE49-F238E27FC236}">
                <a16:creationId xmlns:a16="http://schemas.microsoft.com/office/drawing/2014/main" id="{29791DAA-F324-0C40-A76E-E500D5C94A77}"/>
              </a:ext>
            </a:extLst>
          </p:cNvPr>
          <p:cNvSpPr txBox="1">
            <a:spLocks/>
          </p:cNvSpPr>
          <p:nvPr/>
        </p:nvSpPr>
        <p:spPr bwMode="auto">
          <a:xfrm>
            <a:off x="430213" y="1052513"/>
            <a:ext cx="3709987" cy="60483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Arial" panose="020B0604020202020204" pitchFamily="34" charset="0"/>
              <a:buNone/>
            </a:pPr>
            <a:r>
              <a:rPr lang="en-US" altLang="zh-CN" sz="3200" b="1">
                <a:latin typeface="宋体" panose="02010600030101010101" pitchFamily="2" charset="-122"/>
              </a:rPr>
              <a:t>1.4.8. </a:t>
            </a:r>
            <a:r>
              <a:rPr lang="zh-CN" altLang="en-US" sz="3200" b="1">
                <a:latin typeface="宋体" panose="02010600030101010101" pitchFamily="2" charset="-122"/>
              </a:rPr>
              <a:t>微软过程</a:t>
            </a:r>
          </a:p>
        </p:txBody>
      </p:sp>
      <p:sp>
        <p:nvSpPr>
          <p:cNvPr id="2" name="TextBox 1">
            <a:extLst>
              <a:ext uri="{FF2B5EF4-FFF2-40B4-BE49-F238E27FC236}">
                <a16:creationId xmlns:a16="http://schemas.microsoft.com/office/drawing/2014/main" id="{0EB4ABC1-17E3-C748-8282-90B5105A83A2}"/>
              </a:ext>
            </a:extLst>
          </p:cNvPr>
          <p:cNvSpPr txBox="1"/>
          <p:nvPr/>
        </p:nvSpPr>
        <p:spPr>
          <a:xfrm>
            <a:off x="461963" y="2852738"/>
            <a:ext cx="5543550" cy="2249487"/>
          </a:xfrm>
          <a:prstGeom prst="rect">
            <a:avLst/>
          </a:prstGeom>
          <a:noFill/>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SzPct val="60000"/>
              <a:buFont typeface="Wingdings" pitchFamily="2" charset="2"/>
              <a:buChar char="l"/>
            </a:pPr>
            <a:r>
              <a:rPr lang="zh-CN" altLang="en-US" sz="2400">
                <a:latin typeface="宋体" panose="02010600030101010101" pitchFamily="2" charset="-122"/>
              </a:rPr>
              <a:t>规划阶段</a:t>
            </a:r>
          </a:p>
          <a:p>
            <a:pPr eaLnBrk="1" hangingPunct="1">
              <a:lnSpc>
                <a:spcPct val="120000"/>
              </a:lnSpc>
              <a:buSzPct val="60000"/>
              <a:buFont typeface="Wingdings" pitchFamily="2" charset="2"/>
              <a:buChar char="l"/>
            </a:pPr>
            <a:r>
              <a:rPr lang="zh-CN" altLang="zh-CN" sz="2400">
                <a:latin typeface="宋体" panose="02010600030101010101" pitchFamily="2" charset="-122"/>
              </a:rPr>
              <a:t>设计阶段</a:t>
            </a:r>
            <a:endParaRPr lang="en-US" altLang="zh-CN" sz="2400">
              <a:latin typeface="宋体" panose="02010600030101010101" pitchFamily="2" charset="-122"/>
            </a:endParaRPr>
          </a:p>
          <a:p>
            <a:pPr eaLnBrk="1" hangingPunct="1">
              <a:lnSpc>
                <a:spcPct val="120000"/>
              </a:lnSpc>
              <a:buSzPct val="60000"/>
              <a:buFont typeface="Wingdings" pitchFamily="2" charset="2"/>
              <a:buChar char="l"/>
            </a:pPr>
            <a:r>
              <a:rPr lang="zh-CN" altLang="zh-CN" sz="2400">
                <a:latin typeface="宋体" panose="02010600030101010101" pitchFamily="2" charset="-122"/>
              </a:rPr>
              <a:t>开发阶段</a:t>
            </a:r>
            <a:endParaRPr lang="en-US" altLang="zh-CN" sz="2400">
              <a:latin typeface="宋体" panose="02010600030101010101" pitchFamily="2" charset="-122"/>
            </a:endParaRPr>
          </a:p>
          <a:p>
            <a:pPr eaLnBrk="1" hangingPunct="1">
              <a:lnSpc>
                <a:spcPct val="120000"/>
              </a:lnSpc>
              <a:buSzPct val="60000"/>
              <a:buFont typeface="Wingdings" pitchFamily="2" charset="2"/>
              <a:buChar char="l"/>
            </a:pPr>
            <a:r>
              <a:rPr lang="zh-CN" altLang="zh-CN" sz="2400">
                <a:latin typeface="宋体" panose="02010600030101010101" pitchFamily="2" charset="-122"/>
              </a:rPr>
              <a:t>稳定阶段</a:t>
            </a:r>
            <a:endParaRPr lang="en-US" altLang="zh-CN" sz="2400">
              <a:latin typeface="宋体" panose="02010600030101010101" pitchFamily="2" charset="-122"/>
            </a:endParaRPr>
          </a:p>
          <a:p>
            <a:pPr eaLnBrk="1" hangingPunct="1">
              <a:lnSpc>
                <a:spcPct val="120000"/>
              </a:lnSpc>
              <a:buSzPct val="60000"/>
              <a:buFont typeface="Wingdings" pitchFamily="2" charset="2"/>
              <a:buChar char="l"/>
            </a:pPr>
            <a:r>
              <a:rPr lang="zh-CN" altLang="zh-CN" sz="2400">
                <a:latin typeface="宋体" panose="02010600030101010101" pitchFamily="2" charset="-122"/>
              </a:rPr>
              <a:t>发布阶段</a:t>
            </a:r>
            <a:endParaRPr lang="en-US" altLang="zh-CN" sz="2400" b="1">
              <a:latin typeface="宋体" panose="02010600030101010101" pitchFamily="2" charset="-122"/>
            </a:endParaRPr>
          </a:p>
        </p:txBody>
      </p:sp>
      <p:sp>
        <p:nvSpPr>
          <p:cNvPr id="11" name="1 Título">
            <a:extLst>
              <a:ext uri="{FF2B5EF4-FFF2-40B4-BE49-F238E27FC236}">
                <a16:creationId xmlns:a16="http://schemas.microsoft.com/office/drawing/2014/main" id="{7E3B5936-6C01-7844-9592-2FD83F3071A3}"/>
              </a:ext>
            </a:extLst>
          </p:cNvPr>
          <p:cNvSpPr txBox="1">
            <a:spLocks/>
          </p:cNvSpPr>
          <p:nvPr/>
        </p:nvSpPr>
        <p:spPr bwMode="auto">
          <a:xfrm>
            <a:off x="2916238" y="627221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solidFill>
                  <a:srgbClr val="D9D9D9"/>
                </a:solidFill>
                <a:latin typeface="宋体" panose="02010600030101010101" pitchFamily="2" charset="-122"/>
              </a:rPr>
              <a:t>1.4.8. </a:t>
            </a:r>
            <a:r>
              <a:rPr lang="zh-CN" altLang="en-US" sz="2400">
                <a:solidFill>
                  <a:srgbClr val="D9D9D9"/>
                </a:solidFill>
                <a:latin typeface="宋体" panose="02010600030101010101" pitchFamily="2" charset="-122"/>
              </a:rPr>
              <a:t>微软过程</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4" name="图片 3">
            <a:extLst>
              <a:ext uri="{FF2B5EF4-FFF2-40B4-BE49-F238E27FC236}">
                <a16:creationId xmlns:a16="http://schemas.microsoft.com/office/drawing/2014/main" id="{D3CE0877-6ED2-0E4E-8F29-5E15019F3D0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8150" y="352425"/>
            <a:ext cx="7013575" cy="525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7E9EEB8F-DD9B-C04D-A8D5-889B7A7B30B0}"/>
              </a:ext>
            </a:extLst>
          </p:cNvPr>
          <p:cNvSpPr txBox="1"/>
          <p:nvPr/>
        </p:nvSpPr>
        <p:spPr>
          <a:xfrm>
            <a:off x="7451725" y="5378450"/>
            <a:ext cx="1441450" cy="461963"/>
          </a:xfrm>
          <a:prstGeom prst="rect">
            <a:avLst/>
          </a:prstGeom>
          <a:noFill/>
        </p:spPr>
        <p:txBody>
          <a:bodyPr>
            <a:spAutoFit/>
          </a:bodyPr>
          <a:lstStyle/>
          <a:p>
            <a:pPr eaLnBrk="1" hangingPunct="1">
              <a:defRPr/>
            </a:pPr>
            <a:r>
              <a:rPr lang="zh-CN" altLang="en-US" sz="2400" dirty="0">
                <a:latin typeface="+mn-ea"/>
                <a:ea typeface="+mn-ea"/>
              </a:rPr>
              <a:t>图</a:t>
            </a:r>
            <a:r>
              <a:rPr lang="en-US" altLang="zh-CN" sz="2400" dirty="0">
                <a:latin typeface="+mn-ea"/>
                <a:ea typeface="+mn-ea"/>
              </a:rPr>
              <a:t>1.13</a:t>
            </a:r>
            <a:endParaRPr lang="zh-CN" altLang="en-US" sz="2400" dirty="0">
              <a:latin typeface="+mn-ea"/>
              <a:ea typeface="+mn-ea"/>
            </a:endParaRPr>
          </a:p>
        </p:txBody>
      </p:sp>
      <p:sp>
        <p:nvSpPr>
          <p:cNvPr id="7" name="1 Título">
            <a:extLst>
              <a:ext uri="{FF2B5EF4-FFF2-40B4-BE49-F238E27FC236}">
                <a16:creationId xmlns:a16="http://schemas.microsoft.com/office/drawing/2014/main" id="{B54E0BE5-979F-D843-A7A6-D9BF4CF97BC4}"/>
              </a:ext>
            </a:extLst>
          </p:cNvPr>
          <p:cNvSpPr txBox="1">
            <a:spLocks/>
          </p:cNvSpPr>
          <p:nvPr/>
        </p:nvSpPr>
        <p:spPr bwMode="auto">
          <a:xfrm>
            <a:off x="2916238" y="627221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solidFill>
                  <a:srgbClr val="D9D9D9"/>
                </a:solidFill>
                <a:latin typeface="宋体" panose="02010600030101010101" pitchFamily="2" charset="-122"/>
              </a:rPr>
              <a:t>1.4.8. </a:t>
            </a:r>
            <a:r>
              <a:rPr lang="zh-CN" altLang="en-US" sz="2400">
                <a:solidFill>
                  <a:srgbClr val="D9D9D9"/>
                </a:solidFill>
                <a:latin typeface="宋体" panose="02010600030101010101" pitchFamily="2" charset="-122"/>
              </a:rPr>
              <a:t>微软过程</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1AF86414-8FBB-A84C-A412-4212CA2D68BC}"/>
              </a:ext>
            </a:extLst>
          </p:cNvPr>
          <p:cNvSpPr>
            <a:spLocks noGrp="1"/>
          </p:cNvSpPr>
          <p:nvPr>
            <p:ph type="title" idx="4294967295"/>
          </p:nvPr>
        </p:nvSpPr>
        <p:spPr>
          <a:xfrm>
            <a:off x="0" y="3175"/>
            <a:ext cx="8229600" cy="1143000"/>
          </a:xfrm>
        </p:spPr>
        <p:txBody>
          <a:bodyPr/>
          <a:lstStyle/>
          <a:p>
            <a:r>
              <a:rPr lang="en-US" altLang="zh-CN" b="1">
                <a:latin typeface="宋体" panose="02010600030101010101" pitchFamily="2" charset="-122"/>
              </a:rPr>
              <a:t>1.4</a:t>
            </a:r>
            <a:r>
              <a:rPr lang="en-US" altLang="zh-CN" b="1"/>
              <a:t> </a:t>
            </a:r>
            <a:r>
              <a:rPr lang="zh-CN" altLang="en-US" b="1"/>
              <a:t>软件过程</a:t>
            </a:r>
          </a:p>
        </p:txBody>
      </p:sp>
      <p:sp>
        <p:nvSpPr>
          <p:cNvPr id="7" name="TextBox 7">
            <a:extLst>
              <a:ext uri="{FF2B5EF4-FFF2-40B4-BE49-F238E27FC236}">
                <a16:creationId xmlns:a16="http://schemas.microsoft.com/office/drawing/2014/main" id="{76664272-10AE-5842-9C49-E22273ADCF3A}"/>
              </a:ext>
            </a:extLst>
          </p:cNvPr>
          <p:cNvSpPr txBox="1">
            <a:spLocks noChangeArrowheads="1"/>
          </p:cNvSpPr>
          <p:nvPr/>
        </p:nvSpPr>
        <p:spPr bwMode="auto">
          <a:xfrm>
            <a:off x="415925" y="2733675"/>
            <a:ext cx="8496300" cy="2208213"/>
          </a:xfrm>
          <a:prstGeom prst="ellipse">
            <a:avLst/>
          </a:prstGeom>
          <a:ln/>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400" b="1">
                <a:latin typeface="宋体" panose="02010600030101010101" pitchFamily="2" charset="-122"/>
              </a:rPr>
              <a:t>c)</a:t>
            </a:r>
            <a:r>
              <a:rPr lang="en-US" altLang="zh-CN" sz="2400" b="1"/>
              <a:t> </a:t>
            </a:r>
            <a:r>
              <a:rPr lang="zh-CN" altLang="en-US" sz="2400" b="1"/>
              <a:t>微软过程模型：</a:t>
            </a:r>
            <a:endParaRPr lang="en-US" altLang="zh-CN" sz="2400" b="1"/>
          </a:p>
          <a:p>
            <a:r>
              <a:rPr lang="zh-CN" altLang="zh-CN" sz="2400"/>
              <a:t>微软过程的每一个生命周期发布一个递进的软件版本，各个生命周期持续、快速地迭代循环。</a:t>
            </a:r>
            <a:r>
              <a:rPr lang="zh-CN" altLang="en-US" sz="2400"/>
              <a:t>如下图</a:t>
            </a:r>
            <a:r>
              <a:rPr lang="en-US" altLang="zh-CN" sz="2400">
                <a:latin typeface="宋体" panose="02010600030101010101" pitchFamily="2" charset="-122"/>
              </a:rPr>
              <a:t>1.14</a:t>
            </a:r>
            <a:r>
              <a:rPr lang="zh-CN" altLang="en-US" sz="2400"/>
              <a:t>所示</a:t>
            </a:r>
            <a:endParaRPr lang="en-US" altLang="zh-CN" sz="2400" b="1"/>
          </a:p>
        </p:txBody>
      </p:sp>
      <p:sp>
        <p:nvSpPr>
          <p:cNvPr id="9" name="内容占位符 4">
            <a:extLst>
              <a:ext uri="{FF2B5EF4-FFF2-40B4-BE49-F238E27FC236}">
                <a16:creationId xmlns:a16="http://schemas.microsoft.com/office/drawing/2014/main" id="{49F5B360-3F3A-C64E-A7B8-0183DFB94172}"/>
              </a:ext>
            </a:extLst>
          </p:cNvPr>
          <p:cNvSpPr txBox="1">
            <a:spLocks/>
          </p:cNvSpPr>
          <p:nvPr/>
        </p:nvSpPr>
        <p:spPr bwMode="auto">
          <a:xfrm>
            <a:off x="430213" y="1052513"/>
            <a:ext cx="3709987" cy="60483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Arial" panose="020B0604020202020204" pitchFamily="34" charset="0"/>
              <a:buNone/>
            </a:pPr>
            <a:r>
              <a:rPr lang="en-US" altLang="zh-CN" sz="3200" b="1">
                <a:latin typeface="宋体" panose="02010600030101010101" pitchFamily="2" charset="-122"/>
              </a:rPr>
              <a:t>1.4.8. </a:t>
            </a:r>
            <a:r>
              <a:rPr lang="zh-CN" altLang="en-US" sz="3200" b="1">
                <a:latin typeface="宋体" panose="02010600030101010101" pitchFamily="2" charset="-122"/>
              </a:rPr>
              <a:t>微软过程</a:t>
            </a:r>
          </a:p>
        </p:txBody>
      </p:sp>
      <p:sp>
        <p:nvSpPr>
          <p:cNvPr id="11" name="1 Título">
            <a:extLst>
              <a:ext uri="{FF2B5EF4-FFF2-40B4-BE49-F238E27FC236}">
                <a16:creationId xmlns:a16="http://schemas.microsoft.com/office/drawing/2014/main" id="{45E76F66-619F-DB4A-8528-734DD89CF950}"/>
              </a:ext>
            </a:extLst>
          </p:cNvPr>
          <p:cNvSpPr txBox="1">
            <a:spLocks/>
          </p:cNvSpPr>
          <p:nvPr/>
        </p:nvSpPr>
        <p:spPr bwMode="auto">
          <a:xfrm>
            <a:off x="2916238" y="627221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solidFill>
                  <a:srgbClr val="D9D9D9"/>
                </a:solidFill>
                <a:latin typeface="宋体" panose="02010600030101010101" pitchFamily="2" charset="-122"/>
              </a:rPr>
              <a:t>1.4.8. </a:t>
            </a:r>
            <a:r>
              <a:rPr lang="zh-CN" altLang="en-US" sz="2400">
                <a:solidFill>
                  <a:srgbClr val="D9D9D9"/>
                </a:solidFill>
                <a:latin typeface="宋体" panose="02010600030101010101" pitchFamily="2" charset="-122"/>
              </a:rPr>
              <a:t>微软过程</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2" name="图片 3">
            <a:extLst>
              <a:ext uri="{FF2B5EF4-FFF2-40B4-BE49-F238E27FC236}">
                <a16:creationId xmlns:a16="http://schemas.microsoft.com/office/drawing/2014/main" id="{1E06F6F2-8D46-B04B-9E73-6A2D7FA5231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5000" y="836613"/>
            <a:ext cx="6251575" cy="411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E109361B-2D2C-D746-BE7E-6269D031996C}"/>
              </a:ext>
            </a:extLst>
          </p:cNvPr>
          <p:cNvSpPr txBox="1"/>
          <p:nvPr/>
        </p:nvSpPr>
        <p:spPr>
          <a:xfrm>
            <a:off x="4067175" y="5362575"/>
            <a:ext cx="1439863" cy="461963"/>
          </a:xfrm>
          <a:prstGeom prst="rect">
            <a:avLst/>
          </a:prstGeom>
          <a:noFill/>
        </p:spPr>
        <p:txBody>
          <a:bodyPr>
            <a:spAutoFit/>
          </a:bodyPr>
          <a:lstStyle/>
          <a:p>
            <a:pPr eaLnBrk="1" hangingPunct="1">
              <a:defRPr/>
            </a:pPr>
            <a:r>
              <a:rPr lang="zh-CN" altLang="en-US" sz="2400" dirty="0">
                <a:latin typeface="+mn-ea"/>
                <a:ea typeface="+mn-ea"/>
              </a:rPr>
              <a:t>图</a:t>
            </a:r>
            <a:r>
              <a:rPr lang="en-US" altLang="zh-CN" sz="2400" dirty="0">
                <a:latin typeface="+mn-ea"/>
                <a:ea typeface="+mn-ea"/>
              </a:rPr>
              <a:t>1.14</a:t>
            </a:r>
            <a:endParaRPr lang="zh-CN" altLang="en-US" sz="2400" dirty="0">
              <a:latin typeface="+mn-ea"/>
              <a:ea typeface="+mn-ea"/>
            </a:endParaRPr>
          </a:p>
        </p:txBody>
      </p:sp>
      <p:sp>
        <p:nvSpPr>
          <p:cNvPr id="7" name="1 Título">
            <a:extLst>
              <a:ext uri="{FF2B5EF4-FFF2-40B4-BE49-F238E27FC236}">
                <a16:creationId xmlns:a16="http://schemas.microsoft.com/office/drawing/2014/main" id="{422F69A8-1D6C-5E44-AD73-56A0E620231B}"/>
              </a:ext>
            </a:extLst>
          </p:cNvPr>
          <p:cNvSpPr txBox="1">
            <a:spLocks/>
          </p:cNvSpPr>
          <p:nvPr/>
        </p:nvSpPr>
        <p:spPr bwMode="auto">
          <a:xfrm>
            <a:off x="2916238" y="627221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solidFill>
                  <a:srgbClr val="D9D9D9"/>
                </a:solidFill>
                <a:latin typeface="宋体" panose="02010600030101010101" pitchFamily="2" charset="-122"/>
              </a:rPr>
              <a:t>1.4.8. </a:t>
            </a:r>
            <a:r>
              <a:rPr lang="zh-CN" altLang="en-US" sz="2400">
                <a:solidFill>
                  <a:srgbClr val="D9D9D9"/>
                </a:solidFill>
                <a:latin typeface="宋体" panose="02010600030101010101" pitchFamily="2" charset="-122"/>
              </a:rPr>
              <a:t>微软过程</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F5D83164-CAFC-0440-AA61-A3D4D7787812}"/>
              </a:ext>
            </a:extLst>
          </p:cNvPr>
          <p:cNvSpPr txBox="1">
            <a:spLocks noChangeArrowheads="1"/>
          </p:cNvSpPr>
          <p:nvPr/>
        </p:nvSpPr>
        <p:spPr bwMode="auto">
          <a:xfrm>
            <a:off x="457200" y="1484784"/>
            <a:ext cx="8229600" cy="4209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kumimoji="1" sz="4000" b="1">
                <a:solidFill>
                  <a:schemeClr val="accent2"/>
                </a:solidFill>
                <a:latin typeface="Times New Roman" panose="02020603050405020304" pitchFamily="18" charset="0"/>
                <a:ea typeface="隶书" pitchFamily="49" charset="-122"/>
                <a:cs typeface="Tahoma" panose="020B0604030504040204" pitchFamily="34" charset="0"/>
              </a:defRPr>
            </a:lvl2pPr>
            <a:lvl3pPr marL="1143000" indent="-228600">
              <a:spcBef>
                <a:spcPct val="20000"/>
              </a:spcBef>
              <a:buClr>
                <a:srgbClr val="666699"/>
              </a:buClr>
              <a:buSzPct val="70000"/>
              <a:buFont typeface="Wingdings" pitchFamily="2" charset="2"/>
              <a:buChar char="•"/>
              <a:defRPr kumimoji="1" sz="3600" b="1">
                <a:solidFill>
                  <a:srgbClr val="FF0066"/>
                </a:solidFill>
                <a:latin typeface="Times New Roman" panose="02020603050405020304" pitchFamily="18" charset="0"/>
                <a:ea typeface="华文行楷" panose="02010800040101010101" pitchFamily="2" charset="-122"/>
                <a:cs typeface="Tahoma" panose="020B0604030504040204" pitchFamily="34" charset="0"/>
              </a:defRPr>
            </a:lvl3pPr>
            <a:lvl4pPr marL="1600200" indent="-228600">
              <a:spcBef>
                <a:spcPct val="20000"/>
              </a:spcBef>
              <a:buSzPct val="60000"/>
              <a:buFont typeface="Wingdings" pitchFamily="2" charset="2"/>
              <a:buChar char="–"/>
              <a:defRPr sz="3200" b="1">
                <a:solidFill>
                  <a:srgbClr val="9900CC"/>
                </a:solidFill>
                <a:latin typeface="Times New Roman" panose="02020603050405020304" pitchFamily="18" charset="0"/>
                <a:ea typeface="黑体" panose="02010609060101010101" pitchFamily="49" charset="-122"/>
                <a:cs typeface="Tahoma" panose="020B0604030504040204" pitchFamily="34" charset="0"/>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r>
              <a:rPr lang="zh-CN" altLang="en-US" sz="2800" dirty="0">
                <a:latin typeface="楷体_GB2312" pitchFamily="49" charset="-122"/>
                <a:ea typeface="楷体_GB2312" pitchFamily="49" charset="-122"/>
              </a:rPr>
              <a:t>基于构件的软件工程（</a:t>
            </a:r>
            <a:r>
              <a:rPr lang="en-US" altLang="zh-CN" sz="2800" dirty="0">
                <a:latin typeface="楷体_GB2312" pitchFamily="49" charset="-122"/>
                <a:ea typeface="楷体_GB2312" pitchFamily="49" charset="-122"/>
              </a:rPr>
              <a:t>component-based software engineering</a:t>
            </a:r>
            <a:r>
              <a:rPr lang="zh-CN" altLang="en-US" sz="2800" dirty="0">
                <a:latin typeface="楷体_GB2312" pitchFamily="49" charset="-122"/>
                <a:ea typeface="楷体_GB2312" pitchFamily="49" charset="-122"/>
              </a:rPr>
              <a:t>，</a:t>
            </a:r>
            <a:r>
              <a:rPr lang="en-US" altLang="zh-CN" sz="2800" dirty="0">
                <a:latin typeface="楷体_GB2312" pitchFamily="49" charset="-122"/>
                <a:ea typeface="楷体_GB2312" pitchFamily="49" charset="-122"/>
              </a:rPr>
              <a:t>CBSE</a:t>
            </a:r>
            <a:r>
              <a:rPr lang="zh-CN" altLang="en-US" sz="2800" dirty="0">
                <a:latin typeface="楷体_GB2312" pitchFamily="49" charset="-122"/>
                <a:ea typeface="楷体_GB2312" pitchFamily="49" charset="-122"/>
              </a:rPr>
              <a:t>）是强调使用可复用的软件</a:t>
            </a:r>
            <a:r>
              <a:rPr lang="zh-CN" altLang="en-US" sz="2800" dirty="0">
                <a:ea typeface="楷体_GB2312" pitchFamily="49" charset="-122"/>
              </a:rPr>
              <a:t>“</a:t>
            </a:r>
            <a:r>
              <a:rPr lang="zh-CN" altLang="en-US" sz="2800" dirty="0">
                <a:latin typeface="楷体_GB2312" pitchFamily="49" charset="-122"/>
                <a:ea typeface="楷体_GB2312" pitchFamily="49" charset="-122"/>
              </a:rPr>
              <a:t>构件</a:t>
            </a:r>
            <a:r>
              <a:rPr lang="zh-CN" altLang="en-US" sz="2800" dirty="0">
                <a:ea typeface="楷体_GB2312" pitchFamily="49" charset="-122"/>
              </a:rPr>
              <a:t>”</a:t>
            </a:r>
            <a:r>
              <a:rPr lang="zh-CN" altLang="en-US" sz="2800" dirty="0">
                <a:latin typeface="楷体_GB2312" pitchFamily="49" charset="-122"/>
                <a:ea typeface="楷体_GB2312" pitchFamily="49" charset="-122"/>
              </a:rPr>
              <a:t>来设计和构造基于计算机的系统的过程。</a:t>
            </a:r>
          </a:p>
        </p:txBody>
      </p:sp>
      <p:sp>
        <p:nvSpPr>
          <p:cNvPr id="7" name="TextBox 6">
            <a:extLst>
              <a:ext uri="{FF2B5EF4-FFF2-40B4-BE49-F238E27FC236}">
                <a16:creationId xmlns:a16="http://schemas.microsoft.com/office/drawing/2014/main" id="{A3B062D9-4BEE-1644-AA0A-59E52B480DD5}"/>
              </a:ext>
            </a:extLst>
          </p:cNvPr>
          <p:cNvSpPr txBox="1"/>
          <p:nvPr/>
        </p:nvSpPr>
        <p:spPr>
          <a:xfrm>
            <a:off x="611560" y="429875"/>
            <a:ext cx="6192688" cy="769441"/>
          </a:xfrm>
          <a:prstGeom prst="rect">
            <a:avLst/>
          </a:prstGeom>
          <a:noFill/>
        </p:spPr>
        <p:txBody>
          <a:bodyPr wrap="square" rtlCol="0">
            <a:spAutoFit/>
          </a:bodyPr>
          <a:lstStyle/>
          <a:p>
            <a:r>
              <a:rPr lang="zh-CN" altLang="en-US" sz="4400" dirty="0">
                <a:solidFill>
                  <a:srgbClr val="C00000"/>
                </a:solidFill>
              </a:rPr>
              <a:t>基于构件的开发模型</a:t>
            </a:r>
            <a:endParaRPr lang="en-US" sz="4400" dirty="0"/>
          </a:p>
        </p:txBody>
      </p:sp>
    </p:spTree>
    <p:extLst>
      <p:ext uri="{BB962C8B-B14F-4D97-AF65-F5344CB8AC3E}">
        <p14:creationId xmlns:p14="http://schemas.microsoft.com/office/powerpoint/2010/main" val="198172023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0A249F5A-8BAF-6143-80A1-0B1F9F7698EF}"/>
              </a:ext>
            </a:extLst>
          </p:cNvPr>
          <p:cNvSpPr txBox="1">
            <a:spLocks noChangeArrowheads="1"/>
          </p:cNvSpPr>
          <p:nvPr/>
        </p:nvSpPr>
        <p:spPr bwMode="auto">
          <a:xfrm>
            <a:off x="457200" y="1268413"/>
            <a:ext cx="8435975"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kumimoji="1" sz="4000" b="1">
                <a:solidFill>
                  <a:schemeClr val="accent2"/>
                </a:solidFill>
                <a:latin typeface="Times New Roman" panose="02020603050405020304" pitchFamily="18" charset="0"/>
                <a:ea typeface="隶书" pitchFamily="49" charset="-122"/>
                <a:cs typeface="Tahoma" panose="020B0604030504040204" pitchFamily="34" charset="0"/>
              </a:defRPr>
            </a:lvl2pPr>
            <a:lvl3pPr marL="1143000" indent="-228600">
              <a:spcBef>
                <a:spcPct val="20000"/>
              </a:spcBef>
              <a:buClr>
                <a:srgbClr val="666699"/>
              </a:buClr>
              <a:buSzPct val="70000"/>
              <a:buFont typeface="Wingdings" pitchFamily="2" charset="2"/>
              <a:buChar char="•"/>
              <a:defRPr kumimoji="1" sz="3600" b="1">
                <a:solidFill>
                  <a:srgbClr val="FF0066"/>
                </a:solidFill>
                <a:latin typeface="Times New Roman" panose="02020603050405020304" pitchFamily="18" charset="0"/>
                <a:ea typeface="华文行楷" panose="02010800040101010101" pitchFamily="2" charset="-122"/>
                <a:cs typeface="Tahoma" panose="020B0604030504040204" pitchFamily="34" charset="0"/>
              </a:defRPr>
            </a:lvl3pPr>
            <a:lvl4pPr marL="1600200" indent="-228600">
              <a:spcBef>
                <a:spcPct val="20000"/>
              </a:spcBef>
              <a:buSzPct val="60000"/>
              <a:buFont typeface="Wingdings" pitchFamily="2" charset="2"/>
              <a:buChar char="–"/>
              <a:defRPr sz="3200" b="1">
                <a:solidFill>
                  <a:srgbClr val="9900CC"/>
                </a:solidFill>
                <a:latin typeface="Times New Roman" panose="02020603050405020304" pitchFamily="18" charset="0"/>
                <a:ea typeface="黑体" panose="02010609060101010101" pitchFamily="49" charset="-122"/>
                <a:cs typeface="Tahoma" panose="020B0604030504040204" pitchFamily="34" charset="0"/>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r>
              <a:rPr lang="en-US" altLang="zh-CN" sz="2800" dirty="0">
                <a:latin typeface="楷体_GB2312" pitchFamily="49" charset="-122"/>
                <a:ea typeface="楷体_GB2312" pitchFamily="49" charset="-122"/>
              </a:rPr>
              <a:t>Clements</a:t>
            </a:r>
            <a:r>
              <a:rPr lang="zh-CN" altLang="en-US" sz="2800" dirty="0">
                <a:latin typeface="楷体_GB2312" pitchFamily="49" charset="-122"/>
                <a:ea typeface="楷体_GB2312" pitchFamily="49" charset="-122"/>
              </a:rPr>
              <a:t>对</a:t>
            </a:r>
            <a:r>
              <a:rPr lang="en-US" altLang="zh-CN" sz="2800" dirty="0">
                <a:latin typeface="楷体_GB2312" pitchFamily="49" charset="-122"/>
                <a:ea typeface="楷体_GB2312" pitchFamily="49" charset="-122"/>
              </a:rPr>
              <a:t>CBSE</a:t>
            </a:r>
            <a:r>
              <a:rPr lang="zh-CN" altLang="en-US" sz="2800" dirty="0">
                <a:latin typeface="楷体_GB2312" pitchFamily="49" charset="-122"/>
                <a:ea typeface="楷体_GB2312" pitchFamily="49" charset="-122"/>
              </a:rPr>
              <a:t>给出了如下描述。</a:t>
            </a:r>
          </a:p>
          <a:p>
            <a:pPr eaLnBrk="1" hangingPunct="1">
              <a:buClr>
                <a:schemeClr val="accent2"/>
              </a:buClr>
              <a:buSzPct val="75000"/>
              <a:buFont typeface="Wingdings" pitchFamily="2" charset="2"/>
              <a:buNone/>
            </a:pPr>
            <a:r>
              <a:rPr lang="zh-CN" altLang="en-US" sz="2800" dirty="0">
                <a:solidFill>
                  <a:srgbClr val="40E0D0"/>
                </a:solidFill>
                <a:latin typeface="楷体_GB2312" pitchFamily="49" charset="-122"/>
                <a:ea typeface="楷体_GB2312" pitchFamily="49" charset="-122"/>
              </a:rPr>
              <a:t>  </a:t>
            </a:r>
            <a:r>
              <a:rPr lang="en-US" altLang="zh-CN" sz="2800" dirty="0">
                <a:solidFill>
                  <a:srgbClr val="40E0D0"/>
                </a:solidFill>
                <a:latin typeface="楷体_GB2312" pitchFamily="49" charset="-122"/>
                <a:ea typeface="楷体_GB2312" pitchFamily="49" charset="-122"/>
              </a:rPr>
              <a:t>CBSE</a:t>
            </a:r>
            <a:r>
              <a:rPr lang="zh-CN" altLang="en-US" sz="2800" dirty="0">
                <a:solidFill>
                  <a:srgbClr val="40E0D0"/>
                </a:solidFill>
                <a:latin typeface="楷体_GB2312" pitchFamily="49" charset="-122"/>
                <a:ea typeface="楷体_GB2312" pitchFamily="49" charset="-122"/>
              </a:rPr>
              <a:t>正在改变大型软件系统的开发方式。</a:t>
            </a:r>
            <a:r>
              <a:rPr lang="en-US" altLang="zh-CN" sz="2800" dirty="0">
                <a:solidFill>
                  <a:srgbClr val="40E0D0"/>
                </a:solidFill>
                <a:latin typeface="楷体_GB2312" pitchFamily="49" charset="-122"/>
                <a:ea typeface="楷体_GB2312" pitchFamily="49" charset="-122"/>
              </a:rPr>
              <a:t>CBSE</a:t>
            </a:r>
            <a:r>
              <a:rPr lang="zh-CN" altLang="en-US" sz="2800" dirty="0">
                <a:solidFill>
                  <a:srgbClr val="40E0D0"/>
                </a:solidFill>
                <a:latin typeface="楷体_GB2312" pitchFamily="49" charset="-122"/>
                <a:ea typeface="楷体_GB2312" pitchFamily="49" charset="-122"/>
              </a:rPr>
              <a:t>体现了</a:t>
            </a:r>
            <a:r>
              <a:rPr lang="en-US" altLang="zh-CN" sz="2800" dirty="0" err="1">
                <a:solidFill>
                  <a:srgbClr val="40E0D0"/>
                </a:solidFill>
                <a:latin typeface="楷体_GB2312" pitchFamily="49" charset="-122"/>
                <a:ea typeface="楷体_GB2312" pitchFamily="49" charset="-122"/>
              </a:rPr>
              <a:t>Frod</a:t>
            </a:r>
            <a:r>
              <a:rPr lang="en-US" altLang="zh-CN" sz="2800" dirty="0">
                <a:solidFill>
                  <a:srgbClr val="40E0D0"/>
                </a:solidFill>
                <a:latin typeface="楷体_GB2312" pitchFamily="49" charset="-122"/>
                <a:ea typeface="楷体_GB2312" pitchFamily="49" charset="-122"/>
              </a:rPr>
              <a:t> Brooks</a:t>
            </a:r>
            <a:r>
              <a:rPr lang="zh-CN" altLang="en-US" sz="2800" dirty="0">
                <a:solidFill>
                  <a:srgbClr val="40E0D0"/>
                </a:solidFill>
                <a:latin typeface="楷体_GB2312" pitchFamily="49" charset="-122"/>
                <a:ea typeface="楷体_GB2312" pitchFamily="49" charset="-122"/>
              </a:rPr>
              <a:t>和其他人支持的</a:t>
            </a:r>
            <a:r>
              <a:rPr lang="zh-CN" altLang="en-US" sz="2800" dirty="0">
                <a:solidFill>
                  <a:srgbClr val="40E0D0"/>
                </a:solidFill>
                <a:ea typeface="楷体_GB2312" pitchFamily="49" charset="-122"/>
              </a:rPr>
              <a:t>“</a:t>
            </a:r>
            <a:r>
              <a:rPr lang="zh-CN" altLang="en-US" sz="2800" dirty="0">
                <a:solidFill>
                  <a:srgbClr val="40E0D0"/>
                </a:solidFill>
                <a:latin typeface="楷体_GB2312" pitchFamily="49" charset="-122"/>
                <a:ea typeface="楷体_GB2312" pitchFamily="49" charset="-122"/>
              </a:rPr>
              <a:t>购买，而非构造</a:t>
            </a:r>
            <a:r>
              <a:rPr lang="zh-CN" altLang="en-US" sz="2800" dirty="0">
                <a:solidFill>
                  <a:srgbClr val="40E0D0"/>
                </a:solidFill>
                <a:ea typeface="楷体_GB2312" pitchFamily="49" charset="-122"/>
              </a:rPr>
              <a:t>”</a:t>
            </a:r>
            <a:r>
              <a:rPr lang="zh-CN" altLang="en-US" sz="2800" dirty="0">
                <a:solidFill>
                  <a:srgbClr val="40E0D0"/>
                </a:solidFill>
                <a:latin typeface="楷体_GB2312" pitchFamily="49" charset="-122"/>
                <a:ea typeface="楷体_GB2312" pitchFamily="49" charset="-122"/>
              </a:rPr>
              <a:t>的思想。就如同早期的子程序将程序员从考虑编程细节中解脱出来一样，</a:t>
            </a:r>
            <a:r>
              <a:rPr lang="en-US" altLang="zh-CN" sz="2800" dirty="0">
                <a:solidFill>
                  <a:srgbClr val="40E0D0"/>
                </a:solidFill>
                <a:latin typeface="楷体_GB2312" pitchFamily="49" charset="-122"/>
                <a:ea typeface="楷体_GB2312" pitchFamily="49" charset="-122"/>
              </a:rPr>
              <a:t>CBSE</a:t>
            </a:r>
            <a:r>
              <a:rPr lang="zh-CN" altLang="en-US" sz="2800" dirty="0">
                <a:solidFill>
                  <a:srgbClr val="40E0D0"/>
                </a:solidFill>
                <a:latin typeface="楷体_GB2312" pitchFamily="49" charset="-122"/>
                <a:ea typeface="楷体_GB2312" pitchFamily="49" charset="-122"/>
              </a:rPr>
              <a:t>将考虑的重点从编码转移到组装软件系统。</a:t>
            </a:r>
          </a:p>
          <a:p>
            <a:pPr eaLnBrk="1" hangingPunct="1">
              <a:buClr>
                <a:schemeClr val="accent2"/>
              </a:buClr>
              <a:buSzPct val="75000"/>
              <a:buFont typeface="Wingdings" pitchFamily="2" charset="2"/>
              <a:buNone/>
            </a:pPr>
            <a:r>
              <a:rPr lang="zh-CN" altLang="en-US" sz="2800" dirty="0">
                <a:solidFill>
                  <a:srgbClr val="CC0000"/>
                </a:solidFill>
                <a:latin typeface="楷体_GB2312" pitchFamily="49" charset="-122"/>
                <a:ea typeface="楷体_GB2312" pitchFamily="49" charset="-122"/>
              </a:rPr>
              <a:t>  考虑的焦点是</a:t>
            </a:r>
            <a:r>
              <a:rPr lang="zh-CN" altLang="en-US" sz="2800" dirty="0">
                <a:solidFill>
                  <a:srgbClr val="CC0000"/>
                </a:solidFill>
                <a:ea typeface="楷体_GB2312" pitchFamily="49" charset="-122"/>
              </a:rPr>
              <a:t>“</a:t>
            </a:r>
            <a:r>
              <a:rPr lang="zh-CN" altLang="en-US" sz="2800" dirty="0">
                <a:solidFill>
                  <a:srgbClr val="CC0000"/>
                </a:solidFill>
                <a:latin typeface="楷体_GB2312" pitchFamily="49" charset="-122"/>
                <a:ea typeface="楷体_GB2312" pitchFamily="49" charset="-122"/>
              </a:rPr>
              <a:t>集成</a:t>
            </a:r>
            <a:r>
              <a:rPr lang="zh-CN" altLang="en-US" sz="2800" dirty="0">
                <a:solidFill>
                  <a:srgbClr val="CC0000"/>
                </a:solidFill>
                <a:ea typeface="楷体_GB2312" pitchFamily="49" charset="-122"/>
              </a:rPr>
              <a:t>”</a:t>
            </a:r>
            <a:r>
              <a:rPr lang="zh-CN" altLang="en-US" sz="2800" dirty="0">
                <a:solidFill>
                  <a:srgbClr val="CC0000"/>
                </a:solidFill>
                <a:latin typeface="楷体_GB2312" pitchFamily="49" charset="-122"/>
                <a:ea typeface="楷体_GB2312" pitchFamily="49" charset="-122"/>
              </a:rPr>
              <a:t>，而不再是</a:t>
            </a:r>
            <a:r>
              <a:rPr lang="zh-CN" altLang="en-US" sz="2800" dirty="0">
                <a:solidFill>
                  <a:srgbClr val="CC0000"/>
                </a:solidFill>
                <a:ea typeface="楷体_GB2312" pitchFamily="49" charset="-122"/>
              </a:rPr>
              <a:t>“</a:t>
            </a:r>
            <a:r>
              <a:rPr lang="zh-CN" altLang="en-US" sz="2800" dirty="0">
                <a:solidFill>
                  <a:srgbClr val="CC0000"/>
                </a:solidFill>
                <a:latin typeface="楷体_GB2312" pitchFamily="49" charset="-122"/>
                <a:ea typeface="楷体_GB2312" pitchFamily="49" charset="-122"/>
              </a:rPr>
              <a:t>实现</a:t>
            </a:r>
            <a:r>
              <a:rPr lang="zh-CN" altLang="en-US" sz="2800" dirty="0">
                <a:solidFill>
                  <a:srgbClr val="CC0000"/>
                </a:solidFill>
                <a:ea typeface="楷体_GB2312" pitchFamily="49" charset="-122"/>
              </a:rPr>
              <a:t>”</a:t>
            </a:r>
            <a:r>
              <a:rPr lang="zh-CN" altLang="en-US" sz="2800" dirty="0">
                <a:solidFill>
                  <a:srgbClr val="CC0000"/>
                </a:solidFill>
                <a:latin typeface="楷体_GB2312" pitchFamily="49" charset="-122"/>
                <a:ea typeface="楷体_GB2312" pitchFamily="49" charset="-122"/>
              </a:rPr>
              <a:t>。</a:t>
            </a:r>
          </a:p>
          <a:p>
            <a:pPr eaLnBrk="1" hangingPunct="1">
              <a:buClr>
                <a:schemeClr val="accent2"/>
              </a:buClr>
              <a:buSzPct val="75000"/>
              <a:buFont typeface="Wingdings" pitchFamily="2" charset="2"/>
              <a:buNone/>
            </a:pPr>
            <a:r>
              <a:rPr lang="zh-CN" altLang="en-US" sz="2800" dirty="0">
                <a:solidFill>
                  <a:srgbClr val="004F98"/>
                </a:solidFill>
                <a:latin typeface="楷体_GB2312" pitchFamily="49" charset="-122"/>
                <a:ea typeface="楷体_GB2312" pitchFamily="49" charset="-122"/>
              </a:rPr>
              <a:t>  这样做的基础是假定在很多大型软件系统中存在足够多的共性，使得开发可复用的构件来满足这些共性是可行的。</a:t>
            </a:r>
          </a:p>
        </p:txBody>
      </p:sp>
      <p:sp>
        <p:nvSpPr>
          <p:cNvPr id="3" name="TextBox 2">
            <a:extLst>
              <a:ext uri="{FF2B5EF4-FFF2-40B4-BE49-F238E27FC236}">
                <a16:creationId xmlns:a16="http://schemas.microsoft.com/office/drawing/2014/main" id="{CE78D766-5E8F-C54C-9624-D8EC198EB94D}"/>
              </a:ext>
            </a:extLst>
          </p:cNvPr>
          <p:cNvSpPr txBox="1"/>
          <p:nvPr/>
        </p:nvSpPr>
        <p:spPr>
          <a:xfrm>
            <a:off x="611560" y="429875"/>
            <a:ext cx="6192688" cy="769441"/>
          </a:xfrm>
          <a:prstGeom prst="rect">
            <a:avLst/>
          </a:prstGeom>
          <a:noFill/>
        </p:spPr>
        <p:txBody>
          <a:bodyPr wrap="square" rtlCol="0">
            <a:spAutoFit/>
          </a:bodyPr>
          <a:lstStyle/>
          <a:p>
            <a:r>
              <a:rPr lang="zh-CN" altLang="en-US" sz="4400" dirty="0">
                <a:solidFill>
                  <a:srgbClr val="C00000"/>
                </a:solidFill>
              </a:rPr>
              <a:t>基于构件的开发模型</a:t>
            </a:r>
            <a:endParaRPr lang="en-US" sz="4400" dirty="0"/>
          </a:p>
        </p:txBody>
      </p:sp>
    </p:spTree>
    <p:extLst>
      <p:ext uri="{BB962C8B-B14F-4D97-AF65-F5344CB8AC3E}">
        <p14:creationId xmlns:p14="http://schemas.microsoft.com/office/powerpoint/2010/main" val="170235157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FBF6BC-0DDD-6E47-90C9-090AC6E4BCF4}"/>
              </a:ext>
            </a:extLst>
          </p:cNvPr>
          <p:cNvSpPr txBox="1"/>
          <p:nvPr/>
        </p:nvSpPr>
        <p:spPr>
          <a:xfrm>
            <a:off x="611560" y="429875"/>
            <a:ext cx="6192688" cy="769441"/>
          </a:xfrm>
          <a:prstGeom prst="rect">
            <a:avLst/>
          </a:prstGeom>
          <a:noFill/>
        </p:spPr>
        <p:txBody>
          <a:bodyPr wrap="square" rtlCol="0">
            <a:spAutoFit/>
          </a:bodyPr>
          <a:lstStyle/>
          <a:p>
            <a:r>
              <a:rPr lang="zh-CN" altLang="en-US" sz="4400" dirty="0">
                <a:solidFill>
                  <a:srgbClr val="C00000"/>
                </a:solidFill>
              </a:rPr>
              <a:t>基于构件的开发模型</a:t>
            </a:r>
            <a:endParaRPr lang="en-US" sz="4400" dirty="0"/>
          </a:p>
        </p:txBody>
      </p:sp>
      <p:sp>
        <p:nvSpPr>
          <p:cNvPr id="3" name="Rectangle 3">
            <a:extLst>
              <a:ext uri="{FF2B5EF4-FFF2-40B4-BE49-F238E27FC236}">
                <a16:creationId xmlns:a16="http://schemas.microsoft.com/office/drawing/2014/main" id="{82899AB4-28D1-A94A-89AE-331399F59A89}"/>
              </a:ext>
            </a:extLst>
          </p:cNvPr>
          <p:cNvSpPr txBox="1">
            <a:spLocks noChangeArrowheads="1"/>
          </p:cNvSpPr>
          <p:nvPr/>
        </p:nvSpPr>
        <p:spPr bwMode="auto">
          <a:xfrm>
            <a:off x="457200" y="1268413"/>
            <a:ext cx="822960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kumimoji="1" sz="4000" b="1">
                <a:solidFill>
                  <a:schemeClr val="accent2"/>
                </a:solidFill>
                <a:latin typeface="Times New Roman" panose="02020603050405020304" pitchFamily="18" charset="0"/>
                <a:ea typeface="隶书" pitchFamily="49" charset="-122"/>
                <a:cs typeface="Tahoma" panose="020B0604030504040204" pitchFamily="34" charset="0"/>
              </a:defRPr>
            </a:lvl2pPr>
            <a:lvl3pPr marL="1143000" indent="-228600">
              <a:spcBef>
                <a:spcPct val="20000"/>
              </a:spcBef>
              <a:buClr>
                <a:srgbClr val="666699"/>
              </a:buClr>
              <a:buSzPct val="70000"/>
              <a:buFont typeface="Wingdings" pitchFamily="2" charset="2"/>
              <a:buChar char="•"/>
              <a:defRPr kumimoji="1" sz="3600" b="1">
                <a:solidFill>
                  <a:srgbClr val="FF0066"/>
                </a:solidFill>
                <a:latin typeface="Times New Roman" panose="02020603050405020304" pitchFamily="18" charset="0"/>
                <a:ea typeface="华文行楷" panose="02010800040101010101" pitchFamily="2" charset="-122"/>
                <a:cs typeface="Tahoma" panose="020B0604030504040204" pitchFamily="34" charset="0"/>
              </a:defRPr>
            </a:lvl3pPr>
            <a:lvl4pPr marL="1600200" indent="-228600">
              <a:spcBef>
                <a:spcPct val="20000"/>
              </a:spcBef>
              <a:buSzPct val="60000"/>
              <a:buFont typeface="Wingdings" pitchFamily="2" charset="2"/>
              <a:buChar char="–"/>
              <a:defRPr sz="3200" b="1">
                <a:solidFill>
                  <a:srgbClr val="9900CC"/>
                </a:solidFill>
                <a:latin typeface="Times New Roman" panose="02020603050405020304" pitchFamily="18" charset="0"/>
                <a:ea typeface="黑体" panose="02010609060101010101" pitchFamily="49" charset="-122"/>
                <a:cs typeface="Tahoma" panose="020B0604030504040204" pitchFamily="34" charset="0"/>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buClr>
                <a:schemeClr val="accent2"/>
              </a:buClr>
              <a:buSzPct val="75000"/>
              <a:buFont typeface="Wingdings" pitchFamily="2" charset="2"/>
              <a:buChar char="Ø"/>
            </a:pPr>
            <a:r>
              <a:rPr lang="zh-CN" altLang="en-US" sz="2800">
                <a:latin typeface="楷体_GB2312" pitchFamily="49" charset="-122"/>
                <a:ea typeface="楷体_GB2312" pitchFamily="49" charset="-122"/>
              </a:rPr>
              <a:t>当软件团队使用传统的需求获取技术确定了待开发软件的系统需求时，该过程开始。</a:t>
            </a:r>
          </a:p>
          <a:p>
            <a:pPr eaLnBrk="1" hangingPunct="1">
              <a:buClr>
                <a:schemeClr val="accent2"/>
              </a:buClr>
              <a:buSzPct val="75000"/>
              <a:buFont typeface="Wingdings" pitchFamily="2" charset="2"/>
              <a:buChar char="Ø"/>
            </a:pPr>
            <a:r>
              <a:rPr lang="zh-CN" altLang="en-US" sz="2800">
                <a:latin typeface="楷体_GB2312" pitchFamily="49" charset="-122"/>
                <a:ea typeface="楷体_GB2312" pitchFamily="49" charset="-122"/>
              </a:rPr>
              <a:t>体系结构设计完成后，并不立即进行详细设计任务，而是针对每一系统需求考虑以下问题</a:t>
            </a:r>
            <a:r>
              <a:rPr lang="en-US" altLang="zh-CN" sz="2800">
                <a:latin typeface="楷体_GB2312" pitchFamily="49" charset="-122"/>
                <a:ea typeface="楷体_GB2312" pitchFamily="49" charset="-122"/>
              </a:rPr>
              <a:t>:</a:t>
            </a:r>
          </a:p>
          <a:p>
            <a:pPr eaLnBrk="1" hangingPunct="1">
              <a:buFontTx/>
              <a:buNone/>
            </a:pPr>
            <a:r>
              <a:rPr lang="en-US" altLang="zh-CN" sz="2400">
                <a:latin typeface="楷体_GB2312" pitchFamily="49" charset="-122"/>
                <a:ea typeface="楷体_GB2312" pitchFamily="49" charset="-122"/>
              </a:rPr>
              <a:t>(1)</a:t>
            </a:r>
            <a:r>
              <a:rPr lang="zh-CN" altLang="en-US" sz="2400">
                <a:latin typeface="楷体_GB2312" pitchFamily="49" charset="-122"/>
                <a:ea typeface="楷体_GB2312" pitchFamily="49" charset="-122"/>
              </a:rPr>
              <a:t>现有的商品化构件（</a:t>
            </a:r>
            <a:r>
              <a:rPr lang="en-US" altLang="zh-CN" sz="2400">
                <a:latin typeface="楷体_GB2312" pitchFamily="49" charset="-122"/>
                <a:ea typeface="楷体_GB2312" pitchFamily="49" charset="-122"/>
              </a:rPr>
              <a:t>commercial off-the-shelf</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COTS</a:t>
            </a:r>
            <a:r>
              <a:rPr lang="zh-CN" altLang="en-US" sz="2400">
                <a:latin typeface="楷体_GB2312" pitchFamily="49" charset="-122"/>
                <a:ea typeface="楷体_GB2312" pitchFamily="49" charset="-122"/>
              </a:rPr>
              <a:t>）是否能够实现该需求？</a:t>
            </a:r>
          </a:p>
          <a:p>
            <a:pPr eaLnBrk="1" hangingPunct="1">
              <a:buFontTx/>
              <a:buNone/>
            </a:pPr>
            <a:r>
              <a:rPr lang="en-US" altLang="zh-CN" sz="2400">
                <a:latin typeface="楷体_GB2312" pitchFamily="49" charset="-122"/>
                <a:ea typeface="楷体_GB2312" pitchFamily="49" charset="-122"/>
              </a:rPr>
              <a:t>(2)</a:t>
            </a:r>
            <a:r>
              <a:rPr lang="zh-CN" altLang="en-US" sz="2400">
                <a:latin typeface="楷体_GB2312" pitchFamily="49" charset="-122"/>
                <a:ea typeface="楷体_GB2312" pitchFamily="49" charset="-122"/>
              </a:rPr>
              <a:t>内部开发的可复用构件是否能够实现该需求？</a:t>
            </a:r>
          </a:p>
          <a:p>
            <a:pPr eaLnBrk="1" hangingPunct="1">
              <a:buFontTx/>
              <a:buNone/>
            </a:pPr>
            <a:r>
              <a:rPr lang="en-US" altLang="zh-CN" sz="2400">
                <a:latin typeface="楷体_GB2312" pitchFamily="49" charset="-122"/>
                <a:ea typeface="楷体_GB2312" pitchFamily="49" charset="-122"/>
              </a:rPr>
              <a:t>(3)</a:t>
            </a:r>
            <a:r>
              <a:rPr lang="zh-CN" altLang="en-US" sz="2400">
                <a:latin typeface="楷体_GB2312" pitchFamily="49" charset="-122"/>
                <a:ea typeface="楷体_GB2312" pitchFamily="49" charset="-122"/>
              </a:rPr>
              <a:t>可用构件的接口与待构造系统的体系结构是否相容？  </a:t>
            </a:r>
          </a:p>
        </p:txBody>
      </p:sp>
    </p:spTree>
    <p:extLst>
      <p:ext uri="{BB962C8B-B14F-4D97-AF65-F5344CB8AC3E}">
        <p14:creationId xmlns:p14="http://schemas.microsoft.com/office/powerpoint/2010/main" val="2676423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4B29D29B-0381-A447-930E-227A23FD8C0B}"/>
              </a:ext>
            </a:extLst>
          </p:cNvPr>
          <p:cNvSpPr/>
          <p:nvPr/>
        </p:nvSpPr>
        <p:spPr>
          <a:xfrm>
            <a:off x="468313" y="1628775"/>
            <a:ext cx="3743325" cy="565150"/>
          </a:xfrm>
          <a:prstGeom prst="rect">
            <a:avLst/>
          </a:prstGeom>
        </p:spPr>
        <p:style>
          <a:lnRef idx="2">
            <a:schemeClr val="accent2"/>
          </a:lnRef>
          <a:fillRef idx="1">
            <a:schemeClr val="lt1"/>
          </a:fillRef>
          <a:effectRef idx="0">
            <a:schemeClr val="accent2"/>
          </a:effectRef>
          <a:fontRef idx="minor">
            <a:schemeClr val="dk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Calibri" panose="020F0502020204030204" pitchFamily="34" charset="0"/>
              </a:rPr>
              <a:t>与软件本身特点有关</a:t>
            </a:r>
            <a:endParaRPr lang="en-US" altLang="zh-CN" sz="2400">
              <a:latin typeface="Calibri" panose="020F0502020204030204" pitchFamily="34" charset="0"/>
            </a:endParaRPr>
          </a:p>
        </p:txBody>
      </p:sp>
      <p:graphicFrame>
        <p:nvGraphicFramePr>
          <p:cNvPr id="4" name="图示 3">
            <a:extLst>
              <a:ext uri="{FF2B5EF4-FFF2-40B4-BE49-F238E27FC236}">
                <a16:creationId xmlns:a16="http://schemas.microsoft.com/office/drawing/2014/main" id="{13F851C4-029E-2443-AD77-3269B4F5B74F}"/>
              </a:ext>
            </a:extLst>
          </p:cNvPr>
          <p:cNvGraphicFramePr/>
          <p:nvPr/>
        </p:nvGraphicFramePr>
        <p:xfrm>
          <a:off x="337252" y="2337966"/>
          <a:ext cx="8586193" cy="37444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标题 3">
            <a:extLst>
              <a:ext uri="{FF2B5EF4-FFF2-40B4-BE49-F238E27FC236}">
                <a16:creationId xmlns:a16="http://schemas.microsoft.com/office/drawing/2014/main" id="{60E245E4-AF33-B849-9999-C3F041BDDD32}"/>
              </a:ext>
            </a:extLst>
          </p:cNvPr>
          <p:cNvSpPr>
            <a:spLocks noGrp="1"/>
          </p:cNvSpPr>
          <p:nvPr>
            <p:ph type="title" idx="4294967295"/>
          </p:nvPr>
        </p:nvSpPr>
        <p:spPr>
          <a:xfrm>
            <a:off x="0" y="65088"/>
            <a:ext cx="8229600" cy="1143000"/>
          </a:xfrm>
        </p:spPr>
        <p:txBody>
          <a:bodyPr/>
          <a:lstStyle/>
          <a:p>
            <a:r>
              <a:rPr lang="en-US" altLang="zh-CN" b="1">
                <a:latin typeface="宋体" panose="02010600030101010101" pitchFamily="2" charset="-122"/>
              </a:rPr>
              <a:t>1.1 </a:t>
            </a:r>
            <a:r>
              <a:rPr lang="zh-CN" altLang="en-US" b="1"/>
              <a:t>软件危机</a:t>
            </a:r>
          </a:p>
        </p:txBody>
      </p:sp>
      <p:sp>
        <p:nvSpPr>
          <p:cNvPr id="11" name="1 Título">
            <a:extLst>
              <a:ext uri="{FF2B5EF4-FFF2-40B4-BE49-F238E27FC236}">
                <a16:creationId xmlns:a16="http://schemas.microsoft.com/office/drawing/2014/main" id="{3D0BD084-E834-0B4E-AFC7-A63A7648023C}"/>
              </a:ext>
            </a:extLst>
          </p:cNvPr>
          <p:cNvSpPr txBox="1">
            <a:spLocks/>
          </p:cNvSpPr>
          <p:nvPr/>
        </p:nvSpPr>
        <p:spPr bwMode="auto">
          <a:xfrm>
            <a:off x="2608263" y="6291263"/>
            <a:ext cx="40513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solidFill>
                  <a:srgbClr val="D9D9D9"/>
                </a:solidFill>
                <a:latin typeface="宋体" panose="02010600030101010101" pitchFamily="2" charset="-122"/>
              </a:rPr>
              <a:t>1.1.2  </a:t>
            </a:r>
            <a:r>
              <a:rPr lang="zh-CN" altLang="en-US" sz="2400">
                <a:solidFill>
                  <a:srgbClr val="D9D9D9"/>
                </a:solidFill>
                <a:latin typeface="宋体" panose="02010600030101010101" pitchFamily="2" charset="-122"/>
              </a:rPr>
              <a:t>产生软件危机的原因</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B51A66C9-7DEB-AD4A-A512-D7FF2AB4E512}"/>
              </a:ext>
            </a:extLst>
          </p:cNvPr>
          <p:cNvSpPr txBox="1">
            <a:spLocks noChangeArrowheads="1"/>
          </p:cNvSpPr>
          <p:nvPr/>
        </p:nvSpPr>
        <p:spPr bwMode="auto">
          <a:xfrm>
            <a:off x="457200" y="1268413"/>
            <a:ext cx="822960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kumimoji="1" sz="4000" b="1">
                <a:solidFill>
                  <a:schemeClr val="accent2"/>
                </a:solidFill>
                <a:latin typeface="Times New Roman" panose="02020603050405020304" pitchFamily="18" charset="0"/>
                <a:ea typeface="隶书" pitchFamily="49" charset="-122"/>
                <a:cs typeface="Tahoma" panose="020B0604030504040204" pitchFamily="34" charset="0"/>
              </a:defRPr>
            </a:lvl2pPr>
            <a:lvl3pPr marL="1143000" indent="-228600">
              <a:spcBef>
                <a:spcPct val="20000"/>
              </a:spcBef>
              <a:buClr>
                <a:srgbClr val="666699"/>
              </a:buClr>
              <a:buSzPct val="70000"/>
              <a:buFont typeface="Wingdings" pitchFamily="2" charset="2"/>
              <a:buChar char="•"/>
              <a:defRPr kumimoji="1" sz="3600" b="1">
                <a:solidFill>
                  <a:srgbClr val="FF0066"/>
                </a:solidFill>
                <a:latin typeface="Times New Roman" panose="02020603050405020304" pitchFamily="18" charset="0"/>
                <a:ea typeface="华文行楷" panose="02010800040101010101" pitchFamily="2" charset="-122"/>
                <a:cs typeface="Tahoma" panose="020B0604030504040204" pitchFamily="34" charset="0"/>
              </a:defRPr>
            </a:lvl3pPr>
            <a:lvl4pPr marL="1600200" indent="-228600">
              <a:spcBef>
                <a:spcPct val="20000"/>
              </a:spcBef>
              <a:buSzPct val="60000"/>
              <a:buFont typeface="Wingdings" pitchFamily="2" charset="2"/>
              <a:buChar char="–"/>
              <a:defRPr sz="3200" b="1">
                <a:solidFill>
                  <a:srgbClr val="9900CC"/>
                </a:solidFill>
                <a:latin typeface="Times New Roman" panose="02020603050405020304" pitchFamily="18" charset="0"/>
                <a:ea typeface="黑体" panose="02010609060101010101" pitchFamily="49" charset="-122"/>
                <a:cs typeface="Tahoma" panose="020B0604030504040204" pitchFamily="34" charset="0"/>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buClr>
                <a:schemeClr val="accent2"/>
              </a:buClr>
              <a:buSzPct val="75000"/>
              <a:buFont typeface="Wingdings" pitchFamily="2" charset="2"/>
              <a:buChar char="Ø"/>
            </a:pPr>
            <a:r>
              <a:rPr lang="zh-CN" altLang="en-US" sz="2800">
                <a:latin typeface="楷体_GB2312" pitchFamily="49" charset="-122"/>
                <a:ea typeface="楷体_GB2312" pitchFamily="49" charset="-122"/>
              </a:rPr>
              <a:t>当软件团队使用传统的需求获取技术确定了待开发软件的系统需求时，该过程开始。</a:t>
            </a:r>
          </a:p>
          <a:p>
            <a:pPr eaLnBrk="1" hangingPunct="1">
              <a:buClr>
                <a:schemeClr val="accent2"/>
              </a:buClr>
              <a:buSzPct val="75000"/>
              <a:buFont typeface="Wingdings" pitchFamily="2" charset="2"/>
              <a:buChar char="Ø"/>
            </a:pPr>
            <a:r>
              <a:rPr lang="zh-CN" altLang="en-US" sz="2800">
                <a:latin typeface="楷体_GB2312" pitchFamily="49" charset="-122"/>
                <a:ea typeface="楷体_GB2312" pitchFamily="49" charset="-122"/>
              </a:rPr>
              <a:t>体系结构设计完成后，并不立即进行详细设计任务，而是针对每一系统需求考虑以下问题</a:t>
            </a:r>
            <a:r>
              <a:rPr lang="en-US" altLang="zh-CN" sz="2800">
                <a:latin typeface="楷体_GB2312" pitchFamily="49" charset="-122"/>
                <a:ea typeface="楷体_GB2312" pitchFamily="49" charset="-122"/>
              </a:rPr>
              <a:t>:</a:t>
            </a:r>
          </a:p>
          <a:p>
            <a:pPr eaLnBrk="1" hangingPunct="1">
              <a:buFontTx/>
              <a:buNone/>
            </a:pPr>
            <a:r>
              <a:rPr lang="en-US" altLang="zh-CN" sz="2400">
                <a:latin typeface="楷体_GB2312" pitchFamily="49" charset="-122"/>
                <a:ea typeface="楷体_GB2312" pitchFamily="49" charset="-122"/>
              </a:rPr>
              <a:t>(1)</a:t>
            </a:r>
            <a:r>
              <a:rPr lang="zh-CN" altLang="en-US" sz="2400">
                <a:latin typeface="楷体_GB2312" pitchFamily="49" charset="-122"/>
                <a:ea typeface="楷体_GB2312" pitchFamily="49" charset="-122"/>
              </a:rPr>
              <a:t>现有的商品化构件（</a:t>
            </a:r>
            <a:r>
              <a:rPr lang="en-US" altLang="zh-CN" sz="2400">
                <a:latin typeface="楷体_GB2312" pitchFamily="49" charset="-122"/>
                <a:ea typeface="楷体_GB2312" pitchFamily="49" charset="-122"/>
              </a:rPr>
              <a:t>commercial off-the-shelf</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COTS</a:t>
            </a:r>
            <a:r>
              <a:rPr lang="zh-CN" altLang="en-US" sz="2400">
                <a:latin typeface="楷体_GB2312" pitchFamily="49" charset="-122"/>
                <a:ea typeface="楷体_GB2312" pitchFamily="49" charset="-122"/>
              </a:rPr>
              <a:t>）是否能够实现该需求？</a:t>
            </a:r>
          </a:p>
          <a:p>
            <a:pPr eaLnBrk="1" hangingPunct="1">
              <a:buFontTx/>
              <a:buNone/>
            </a:pPr>
            <a:r>
              <a:rPr lang="en-US" altLang="zh-CN" sz="2400">
                <a:latin typeface="楷体_GB2312" pitchFamily="49" charset="-122"/>
                <a:ea typeface="楷体_GB2312" pitchFamily="49" charset="-122"/>
              </a:rPr>
              <a:t>(2)</a:t>
            </a:r>
            <a:r>
              <a:rPr lang="zh-CN" altLang="en-US" sz="2400">
                <a:latin typeface="楷体_GB2312" pitchFamily="49" charset="-122"/>
                <a:ea typeface="楷体_GB2312" pitchFamily="49" charset="-122"/>
              </a:rPr>
              <a:t>内部开发的可复用构件是否能够实现该需求？</a:t>
            </a:r>
          </a:p>
          <a:p>
            <a:pPr eaLnBrk="1" hangingPunct="1">
              <a:buFontTx/>
              <a:buNone/>
            </a:pPr>
            <a:r>
              <a:rPr lang="en-US" altLang="zh-CN" sz="2400">
                <a:latin typeface="楷体_GB2312" pitchFamily="49" charset="-122"/>
                <a:ea typeface="楷体_GB2312" pitchFamily="49" charset="-122"/>
              </a:rPr>
              <a:t>(3)</a:t>
            </a:r>
            <a:r>
              <a:rPr lang="zh-CN" altLang="en-US" sz="2400">
                <a:latin typeface="楷体_GB2312" pitchFamily="49" charset="-122"/>
                <a:ea typeface="楷体_GB2312" pitchFamily="49" charset="-122"/>
              </a:rPr>
              <a:t>可用构件的接口与待构造系统的体系结构是否相容？  </a:t>
            </a:r>
          </a:p>
        </p:txBody>
      </p:sp>
      <p:sp>
        <p:nvSpPr>
          <p:cNvPr id="3" name="TextBox 2">
            <a:extLst>
              <a:ext uri="{FF2B5EF4-FFF2-40B4-BE49-F238E27FC236}">
                <a16:creationId xmlns:a16="http://schemas.microsoft.com/office/drawing/2014/main" id="{67AA42F8-489D-E341-B6E2-EB246C957DE8}"/>
              </a:ext>
            </a:extLst>
          </p:cNvPr>
          <p:cNvSpPr txBox="1"/>
          <p:nvPr/>
        </p:nvSpPr>
        <p:spPr>
          <a:xfrm>
            <a:off x="611560" y="429875"/>
            <a:ext cx="6192688" cy="769441"/>
          </a:xfrm>
          <a:prstGeom prst="rect">
            <a:avLst/>
          </a:prstGeom>
          <a:noFill/>
        </p:spPr>
        <p:txBody>
          <a:bodyPr wrap="square" rtlCol="0">
            <a:spAutoFit/>
          </a:bodyPr>
          <a:lstStyle/>
          <a:p>
            <a:r>
              <a:rPr lang="zh-CN" altLang="en-US" sz="4400" dirty="0">
                <a:solidFill>
                  <a:srgbClr val="C00000"/>
                </a:solidFill>
              </a:rPr>
              <a:t>基于构件的开发模型</a:t>
            </a:r>
            <a:endParaRPr lang="en-US" sz="4400" dirty="0"/>
          </a:p>
        </p:txBody>
      </p:sp>
    </p:spTree>
    <p:extLst>
      <p:ext uri="{BB962C8B-B14F-4D97-AF65-F5344CB8AC3E}">
        <p14:creationId xmlns:p14="http://schemas.microsoft.com/office/powerpoint/2010/main" val="98676393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48C4B76E-05A2-C446-8BCC-63B4A2283274}"/>
              </a:ext>
            </a:extLst>
          </p:cNvPr>
          <p:cNvSpPr txBox="1">
            <a:spLocks noChangeArrowheads="1"/>
          </p:cNvSpPr>
          <p:nvPr/>
        </p:nvSpPr>
        <p:spPr bwMode="auto">
          <a:xfrm>
            <a:off x="457200" y="1268413"/>
            <a:ext cx="822960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kumimoji="1" sz="4000" b="1">
                <a:solidFill>
                  <a:schemeClr val="accent2"/>
                </a:solidFill>
                <a:latin typeface="Times New Roman" panose="02020603050405020304" pitchFamily="18" charset="0"/>
                <a:ea typeface="隶书" pitchFamily="49" charset="-122"/>
                <a:cs typeface="Tahoma" panose="020B0604030504040204" pitchFamily="34" charset="0"/>
              </a:defRPr>
            </a:lvl2pPr>
            <a:lvl3pPr marL="1143000" indent="-228600">
              <a:spcBef>
                <a:spcPct val="20000"/>
              </a:spcBef>
              <a:buClr>
                <a:srgbClr val="666699"/>
              </a:buClr>
              <a:buSzPct val="70000"/>
              <a:buFont typeface="Wingdings" pitchFamily="2" charset="2"/>
              <a:buChar char="•"/>
              <a:defRPr kumimoji="1" sz="3600" b="1">
                <a:solidFill>
                  <a:srgbClr val="FF0066"/>
                </a:solidFill>
                <a:latin typeface="Times New Roman" panose="02020603050405020304" pitchFamily="18" charset="0"/>
                <a:ea typeface="华文行楷" panose="02010800040101010101" pitchFamily="2" charset="-122"/>
                <a:cs typeface="Tahoma" panose="020B0604030504040204" pitchFamily="34" charset="0"/>
              </a:defRPr>
            </a:lvl3pPr>
            <a:lvl4pPr marL="1600200" indent="-228600">
              <a:spcBef>
                <a:spcPct val="20000"/>
              </a:spcBef>
              <a:buSzPct val="60000"/>
              <a:buFont typeface="Wingdings" pitchFamily="2" charset="2"/>
              <a:buChar char="–"/>
              <a:defRPr sz="3200" b="1">
                <a:solidFill>
                  <a:srgbClr val="9900CC"/>
                </a:solidFill>
                <a:latin typeface="Times New Roman" panose="02020603050405020304" pitchFamily="18" charset="0"/>
                <a:ea typeface="黑体" panose="02010609060101010101" pitchFamily="49" charset="-122"/>
                <a:cs typeface="Tahoma" panose="020B0604030504040204" pitchFamily="34" charset="0"/>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r>
              <a:rPr lang="zh-CN" altLang="en-US">
                <a:solidFill>
                  <a:schemeClr val="accent2"/>
                </a:solidFill>
              </a:rPr>
              <a:t>开发步骤</a:t>
            </a:r>
            <a:r>
              <a:rPr lang="zh-CN" altLang="en-US"/>
              <a:t> </a:t>
            </a:r>
            <a:r>
              <a:rPr lang="zh-CN" altLang="en-US" sz="3600">
                <a:solidFill>
                  <a:srgbClr val="CC0000"/>
                </a:solidFill>
              </a:rPr>
              <a:t> </a:t>
            </a:r>
          </a:p>
          <a:p>
            <a:pPr eaLnBrk="1" hangingPunct="1">
              <a:buClr>
                <a:schemeClr val="accent2"/>
              </a:buClr>
              <a:buSzPct val="75000"/>
              <a:buFont typeface="Wingdings" pitchFamily="2" charset="2"/>
              <a:buChar char="Ø"/>
            </a:pPr>
            <a:r>
              <a:rPr lang="zh-CN" altLang="en-US" sz="2800">
                <a:latin typeface="楷体_GB2312" pitchFamily="49" charset="-122"/>
                <a:ea typeface="楷体_GB2312" pitchFamily="49" charset="-122"/>
              </a:rPr>
              <a:t>不考虑构件的开发技术，基于构件的开发模型由以下步骤组成： </a:t>
            </a:r>
          </a:p>
          <a:p>
            <a:pPr eaLnBrk="1" hangingPunct="1">
              <a:buFontTx/>
              <a:buNone/>
            </a:pPr>
            <a:r>
              <a:rPr lang="en-US" altLang="zh-CN" sz="2800">
                <a:latin typeface="楷体_GB2312" pitchFamily="49" charset="-122"/>
                <a:ea typeface="楷体_GB2312" pitchFamily="49" charset="-122"/>
              </a:rPr>
              <a:t>(1)</a:t>
            </a:r>
            <a:r>
              <a:rPr lang="zh-CN" altLang="en-US" sz="2800">
                <a:latin typeface="楷体_GB2312" pitchFamily="49" charset="-122"/>
                <a:ea typeface="楷体_GB2312" pitchFamily="49" charset="-122"/>
              </a:rPr>
              <a:t>对于该问题领域的基于构件的可用产品进行研究和评估。</a:t>
            </a:r>
          </a:p>
          <a:p>
            <a:pPr eaLnBrk="1" hangingPunct="1">
              <a:buFontTx/>
              <a:buNone/>
            </a:pPr>
            <a:r>
              <a:rPr lang="en-US" altLang="zh-CN" sz="2800">
                <a:latin typeface="楷体_GB2312" pitchFamily="49" charset="-122"/>
                <a:ea typeface="楷体_GB2312" pitchFamily="49" charset="-122"/>
              </a:rPr>
              <a:t>(2)</a:t>
            </a:r>
            <a:r>
              <a:rPr lang="zh-CN" altLang="en-US" sz="2800">
                <a:latin typeface="楷体_GB2312" pitchFamily="49" charset="-122"/>
                <a:ea typeface="楷体_GB2312" pitchFamily="49" charset="-122"/>
              </a:rPr>
              <a:t>考虑构件集成的问题。</a:t>
            </a:r>
          </a:p>
          <a:p>
            <a:pPr eaLnBrk="1" hangingPunct="1">
              <a:buFontTx/>
              <a:buNone/>
            </a:pPr>
            <a:r>
              <a:rPr lang="en-US" altLang="zh-CN" sz="2800">
                <a:latin typeface="楷体_GB2312" pitchFamily="49" charset="-122"/>
                <a:ea typeface="楷体_GB2312" pitchFamily="49" charset="-122"/>
              </a:rPr>
              <a:t>(3)</a:t>
            </a:r>
            <a:r>
              <a:rPr lang="zh-CN" altLang="en-US" sz="2800">
                <a:latin typeface="楷体_GB2312" pitchFamily="49" charset="-122"/>
                <a:ea typeface="楷体_GB2312" pitchFamily="49" charset="-122"/>
              </a:rPr>
              <a:t>设计软件架构以容纳这些构件。</a:t>
            </a:r>
          </a:p>
          <a:p>
            <a:pPr eaLnBrk="1" hangingPunct="1">
              <a:buFontTx/>
              <a:buNone/>
            </a:pPr>
            <a:r>
              <a:rPr lang="en-US" altLang="zh-CN" sz="2800">
                <a:latin typeface="楷体_GB2312" pitchFamily="49" charset="-122"/>
                <a:ea typeface="楷体_GB2312" pitchFamily="49" charset="-122"/>
              </a:rPr>
              <a:t>(4)</a:t>
            </a:r>
            <a:r>
              <a:rPr lang="zh-CN" altLang="en-US" sz="2800">
                <a:latin typeface="楷体_GB2312" pitchFamily="49" charset="-122"/>
                <a:ea typeface="楷体_GB2312" pitchFamily="49" charset="-122"/>
              </a:rPr>
              <a:t>将构件集成到架构中。</a:t>
            </a:r>
          </a:p>
          <a:p>
            <a:pPr eaLnBrk="1" hangingPunct="1">
              <a:buFontTx/>
              <a:buNone/>
            </a:pPr>
            <a:r>
              <a:rPr lang="en-US" altLang="zh-CN" sz="2800">
                <a:latin typeface="楷体_GB2312" pitchFamily="49" charset="-122"/>
                <a:ea typeface="楷体_GB2312" pitchFamily="49" charset="-122"/>
              </a:rPr>
              <a:t>(5)</a:t>
            </a:r>
            <a:r>
              <a:rPr lang="zh-CN" altLang="en-US" sz="2800">
                <a:latin typeface="楷体_GB2312" pitchFamily="49" charset="-122"/>
                <a:ea typeface="楷体_GB2312" pitchFamily="49" charset="-122"/>
              </a:rPr>
              <a:t>进行充分的测试以保证功能正常。</a:t>
            </a:r>
          </a:p>
        </p:txBody>
      </p:sp>
      <p:sp>
        <p:nvSpPr>
          <p:cNvPr id="3" name="TextBox 2">
            <a:extLst>
              <a:ext uri="{FF2B5EF4-FFF2-40B4-BE49-F238E27FC236}">
                <a16:creationId xmlns:a16="http://schemas.microsoft.com/office/drawing/2014/main" id="{1EE2D2B7-AE7B-1B4E-B57C-41D13593C80A}"/>
              </a:ext>
            </a:extLst>
          </p:cNvPr>
          <p:cNvSpPr txBox="1"/>
          <p:nvPr/>
        </p:nvSpPr>
        <p:spPr>
          <a:xfrm>
            <a:off x="611560" y="429875"/>
            <a:ext cx="6192688" cy="769441"/>
          </a:xfrm>
          <a:prstGeom prst="rect">
            <a:avLst/>
          </a:prstGeom>
          <a:noFill/>
        </p:spPr>
        <p:txBody>
          <a:bodyPr wrap="square" rtlCol="0">
            <a:spAutoFit/>
          </a:bodyPr>
          <a:lstStyle/>
          <a:p>
            <a:r>
              <a:rPr lang="zh-CN" altLang="en-US" sz="4400" dirty="0">
                <a:solidFill>
                  <a:srgbClr val="C00000"/>
                </a:solidFill>
              </a:rPr>
              <a:t>基于构件的开发模型</a:t>
            </a:r>
            <a:endParaRPr lang="en-US" sz="4400" dirty="0"/>
          </a:p>
        </p:txBody>
      </p:sp>
    </p:spTree>
    <p:extLst>
      <p:ext uri="{BB962C8B-B14F-4D97-AF65-F5344CB8AC3E}">
        <p14:creationId xmlns:p14="http://schemas.microsoft.com/office/powerpoint/2010/main" val="323722936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9729EB49-C985-7E44-BA7D-FBE2C4C865A3}"/>
              </a:ext>
            </a:extLst>
          </p:cNvPr>
          <p:cNvSpPr txBox="1">
            <a:spLocks noChangeArrowheads="1"/>
          </p:cNvSpPr>
          <p:nvPr/>
        </p:nvSpPr>
        <p:spPr bwMode="auto">
          <a:xfrm>
            <a:off x="457200" y="1268413"/>
            <a:ext cx="8229600" cy="525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b="1">
                <a:solidFill>
                  <a:schemeClr val="tx1"/>
                </a:solidFill>
                <a:latin typeface="Arial" panose="020B0604020202020204" pitchFamily="34" charset="0"/>
              </a:defRPr>
            </a:lvl1pPr>
            <a:lvl2pPr marL="742950" indent="-285750">
              <a:spcBef>
                <a:spcPct val="20000"/>
              </a:spcBef>
              <a:buChar char="–"/>
              <a:defRPr kumimoji="1" sz="4000" b="1">
                <a:solidFill>
                  <a:schemeClr val="accent2"/>
                </a:solidFill>
                <a:latin typeface="Times New Roman" panose="02020603050405020304" pitchFamily="18" charset="0"/>
                <a:ea typeface="隶书" pitchFamily="49" charset="-122"/>
                <a:cs typeface="Tahoma" panose="020B0604030504040204" pitchFamily="34" charset="0"/>
              </a:defRPr>
            </a:lvl2pPr>
            <a:lvl3pPr marL="1143000" indent="-228600">
              <a:spcBef>
                <a:spcPct val="20000"/>
              </a:spcBef>
              <a:buClr>
                <a:srgbClr val="666699"/>
              </a:buClr>
              <a:buSzPct val="70000"/>
              <a:buFont typeface="Wingdings" pitchFamily="2" charset="2"/>
              <a:buChar char="•"/>
              <a:defRPr kumimoji="1" sz="3600" b="1">
                <a:solidFill>
                  <a:srgbClr val="FF0066"/>
                </a:solidFill>
                <a:latin typeface="Times New Roman" panose="02020603050405020304" pitchFamily="18" charset="0"/>
                <a:ea typeface="华文行楷" panose="02010800040101010101" pitchFamily="2" charset="-122"/>
                <a:cs typeface="Tahoma" panose="020B0604030504040204" pitchFamily="34" charset="0"/>
              </a:defRPr>
            </a:lvl3pPr>
            <a:lvl4pPr marL="1600200" indent="-228600">
              <a:spcBef>
                <a:spcPct val="20000"/>
              </a:spcBef>
              <a:buSzPct val="60000"/>
              <a:buFont typeface="Wingdings" pitchFamily="2" charset="2"/>
              <a:buChar char="–"/>
              <a:defRPr sz="3200" b="1">
                <a:solidFill>
                  <a:srgbClr val="9900CC"/>
                </a:solidFill>
                <a:latin typeface="Times New Roman" panose="02020603050405020304" pitchFamily="18" charset="0"/>
                <a:ea typeface="黑体" panose="02010609060101010101" pitchFamily="49" charset="-122"/>
                <a:cs typeface="Tahoma" panose="020B0604030504040204" pitchFamily="34" charset="0"/>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eaLnBrk="1" hangingPunct="1"/>
            <a:r>
              <a:rPr lang="zh-CN" altLang="en-US" dirty="0">
                <a:solidFill>
                  <a:schemeClr val="accent2"/>
                </a:solidFill>
              </a:rPr>
              <a:t>典型的构件模型  </a:t>
            </a:r>
          </a:p>
          <a:p>
            <a:pPr eaLnBrk="1" hangingPunct="1">
              <a:buClr>
                <a:schemeClr val="accent2"/>
              </a:buClr>
              <a:buSzPct val="75000"/>
              <a:buFont typeface="Wingdings" pitchFamily="2" charset="2"/>
              <a:buNone/>
            </a:pPr>
            <a:r>
              <a:rPr lang="en-US" altLang="zh-CN" sz="2400" dirty="0">
                <a:latin typeface="楷体_GB2312" pitchFamily="49" charset="-122"/>
                <a:ea typeface="楷体_GB2312" pitchFamily="49" charset="-122"/>
              </a:rPr>
              <a:t>(1)</a:t>
            </a:r>
            <a:r>
              <a:rPr lang="en-US" altLang="zh-CN" sz="2400" dirty="0">
                <a:solidFill>
                  <a:srgbClr val="CC0000"/>
                </a:solidFill>
                <a:latin typeface="楷体_GB2312" pitchFamily="49" charset="-122"/>
                <a:ea typeface="楷体_GB2312" pitchFamily="49" charset="-122"/>
              </a:rPr>
              <a:t>OMG/CORBA</a:t>
            </a:r>
            <a:r>
              <a:rPr lang="zh-CN" altLang="en-US" sz="2400" dirty="0">
                <a:latin typeface="楷体_GB2312" pitchFamily="49" charset="-122"/>
                <a:ea typeface="楷体_GB2312" pitchFamily="49" charset="-122"/>
              </a:rPr>
              <a:t>。对象管理组织发布了公共对象请求代理体系结构（</a:t>
            </a:r>
            <a:r>
              <a:rPr lang="en-US" altLang="zh-CN" sz="2400" dirty="0">
                <a:latin typeface="楷体_GB2312" pitchFamily="49" charset="-122"/>
                <a:ea typeface="楷体_GB2312" pitchFamily="49" charset="-122"/>
              </a:rPr>
              <a:t>OMG/CORBA</a:t>
            </a:r>
            <a:r>
              <a:rPr lang="zh-CN" altLang="en-US" sz="2400" dirty="0">
                <a:latin typeface="楷体_GB2312" pitchFamily="49" charset="-122"/>
                <a:ea typeface="楷体_GB2312" pitchFamily="49" charset="-122"/>
              </a:rPr>
              <a:t>），一个对象请求代理提供了多种服务，使得可复用构件（对象）可以与其他构件通信。</a:t>
            </a:r>
          </a:p>
          <a:p>
            <a:pPr eaLnBrk="1" hangingPunct="1">
              <a:buFontTx/>
              <a:buNone/>
            </a:pPr>
            <a:r>
              <a:rPr lang="en-US" altLang="zh-CN" sz="2400" dirty="0">
                <a:latin typeface="楷体_GB2312" pitchFamily="49" charset="-122"/>
                <a:ea typeface="楷体_GB2312" pitchFamily="49" charset="-122"/>
              </a:rPr>
              <a:t>(2)</a:t>
            </a:r>
            <a:r>
              <a:rPr lang="en-US" altLang="zh-CN" sz="2400" dirty="0">
                <a:solidFill>
                  <a:srgbClr val="CC0000"/>
                </a:solidFill>
                <a:latin typeface="楷体_GB2312" pitchFamily="49" charset="-122"/>
                <a:ea typeface="楷体_GB2312" pitchFamily="49" charset="-122"/>
              </a:rPr>
              <a:t>Microsoft COM/DCOM/.NET</a:t>
            </a:r>
            <a:r>
              <a:rPr lang="zh-CN" altLang="en-US" sz="2400" dirty="0">
                <a:latin typeface="楷体_GB2312" pitchFamily="49" charset="-122"/>
                <a:ea typeface="楷体_GB2312" pitchFamily="49" charset="-122"/>
              </a:rPr>
              <a:t>。微软公司开发了构件对象模型（</a:t>
            </a:r>
            <a:r>
              <a:rPr lang="en-US" altLang="zh-CN" sz="2400" dirty="0">
                <a:latin typeface="楷体_GB2312" pitchFamily="49" charset="-122"/>
                <a:ea typeface="楷体_GB2312" pitchFamily="49" charset="-122"/>
              </a:rPr>
              <a:t>COM</a:t>
            </a:r>
            <a:r>
              <a:rPr lang="zh-CN" altLang="en-US" sz="2400" dirty="0">
                <a:latin typeface="楷体_GB2312" pitchFamily="49" charset="-122"/>
                <a:ea typeface="楷体_GB2312" pitchFamily="49" charset="-122"/>
              </a:rPr>
              <a:t>），此模型提供了构件的规格说明</a:t>
            </a:r>
            <a:r>
              <a:rPr lang="en-US" altLang="zh-CN"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在</a:t>
            </a:r>
            <a:r>
              <a:rPr lang="en-US" altLang="zh-CN" sz="2400" dirty="0">
                <a:latin typeface="楷体_GB2312" pitchFamily="49" charset="-122"/>
                <a:ea typeface="楷体_GB2312" pitchFamily="49" charset="-122"/>
              </a:rPr>
              <a:t>Windows</a:t>
            </a:r>
            <a:r>
              <a:rPr lang="zh-CN" altLang="en-US" sz="2400" dirty="0">
                <a:latin typeface="楷体_GB2312" pitchFamily="49" charset="-122"/>
                <a:ea typeface="楷体_GB2312" pitchFamily="49" charset="-122"/>
              </a:rPr>
              <a:t>操作系统，一个应用系统中可以使用不同厂商生产的构件。</a:t>
            </a:r>
          </a:p>
          <a:p>
            <a:pPr eaLnBrk="1" hangingPunct="1">
              <a:buFontTx/>
              <a:buNone/>
            </a:pPr>
            <a:r>
              <a:rPr lang="en-US" altLang="zh-CN" sz="2400" dirty="0">
                <a:latin typeface="楷体_GB2312" pitchFamily="49" charset="-122"/>
                <a:ea typeface="楷体_GB2312" pitchFamily="49" charset="-122"/>
              </a:rPr>
              <a:t>(3)</a:t>
            </a:r>
            <a:r>
              <a:rPr lang="en-US" altLang="zh-CN" sz="2400" dirty="0">
                <a:solidFill>
                  <a:srgbClr val="CC0000"/>
                </a:solidFill>
                <a:latin typeface="楷体_GB2312" pitchFamily="49" charset="-122"/>
                <a:ea typeface="楷体_GB2312" pitchFamily="49" charset="-122"/>
              </a:rPr>
              <a:t>Sun JavaBean</a:t>
            </a:r>
            <a:r>
              <a:rPr lang="zh-CN" altLang="en-US" sz="2400" dirty="0">
                <a:solidFill>
                  <a:srgbClr val="CC0000"/>
                </a:solidFill>
                <a:latin typeface="楷体_GB2312" pitchFamily="49" charset="-122"/>
                <a:ea typeface="楷体_GB2312" pitchFamily="49" charset="-122"/>
              </a:rPr>
              <a:t>构件</a:t>
            </a: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JavaBean</a:t>
            </a:r>
            <a:r>
              <a:rPr lang="zh-CN" altLang="en-US" sz="2400" dirty="0">
                <a:latin typeface="楷体_GB2312" pitchFamily="49" charset="-122"/>
                <a:ea typeface="楷体_GB2312" pitchFamily="49" charset="-122"/>
              </a:rPr>
              <a:t>构件系统是一个可移植的、平台独立的、使用</a:t>
            </a:r>
            <a:r>
              <a:rPr lang="en-US" altLang="zh-CN" sz="2400" dirty="0">
                <a:latin typeface="楷体_GB2312" pitchFamily="49" charset="-122"/>
                <a:ea typeface="楷体_GB2312" pitchFamily="49" charset="-122"/>
              </a:rPr>
              <a:t>Java</a:t>
            </a:r>
            <a:r>
              <a:rPr lang="zh-CN" altLang="en-US" sz="2400" dirty="0">
                <a:latin typeface="楷体_GB2312" pitchFamily="49" charset="-122"/>
                <a:ea typeface="楷体_GB2312" pitchFamily="49" charset="-122"/>
              </a:rPr>
              <a:t>程序设计语言开发的</a:t>
            </a:r>
            <a:r>
              <a:rPr lang="en-US" altLang="zh-CN" sz="2400" dirty="0">
                <a:latin typeface="楷体_GB2312" pitchFamily="49" charset="-122"/>
                <a:ea typeface="楷体_GB2312" pitchFamily="49" charset="-122"/>
              </a:rPr>
              <a:t>CBSE</a:t>
            </a:r>
            <a:r>
              <a:rPr lang="zh-CN" altLang="en-US" sz="2400" dirty="0">
                <a:latin typeface="楷体_GB2312" pitchFamily="49" charset="-122"/>
                <a:ea typeface="楷体_GB2312" pitchFamily="49" charset="-122"/>
              </a:rPr>
              <a:t>基础设施。 </a:t>
            </a:r>
          </a:p>
        </p:txBody>
      </p:sp>
      <p:sp>
        <p:nvSpPr>
          <p:cNvPr id="3" name="TextBox 2">
            <a:extLst>
              <a:ext uri="{FF2B5EF4-FFF2-40B4-BE49-F238E27FC236}">
                <a16:creationId xmlns:a16="http://schemas.microsoft.com/office/drawing/2014/main" id="{E0A7E254-4630-4C48-8AD1-90B6CBCAFC5E}"/>
              </a:ext>
            </a:extLst>
          </p:cNvPr>
          <p:cNvSpPr txBox="1"/>
          <p:nvPr/>
        </p:nvSpPr>
        <p:spPr>
          <a:xfrm>
            <a:off x="611560" y="429875"/>
            <a:ext cx="6192688" cy="769441"/>
          </a:xfrm>
          <a:prstGeom prst="rect">
            <a:avLst/>
          </a:prstGeom>
          <a:noFill/>
        </p:spPr>
        <p:txBody>
          <a:bodyPr wrap="square" rtlCol="0">
            <a:spAutoFit/>
          </a:bodyPr>
          <a:lstStyle/>
          <a:p>
            <a:r>
              <a:rPr lang="zh-CN" altLang="en-US" sz="4400" dirty="0">
                <a:solidFill>
                  <a:srgbClr val="C00000"/>
                </a:solidFill>
              </a:rPr>
              <a:t>基于构件的开发模型</a:t>
            </a:r>
            <a:endParaRPr lang="en-US" sz="4400" dirty="0"/>
          </a:p>
        </p:txBody>
      </p:sp>
    </p:spTree>
    <p:extLst>
      <p:ext uri="{BB962C8B-B14F-4D97-AF65-F5344CB8AC3E}">
        <p14:creationId xmlns:p14="http://schemas.microsoft.com/office/powerpoint/2010/main" val="46465336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1">
            <a:extLst>
              <a:ext uri="{FF2B5EF4-FFF2-40B4-BE49-F238E27FC236}">
                <a16:creationId xmlns:a16="http://schemas.microsoft.com/office/drawing/2014/main" id="{965CAAE1-BD6B-E246-915F-D41F06BA8E41}"/>
              </a:ext>
            </a:extLst>
          </p:cNvPr>
          <p:cNvSpPr>
            <a:spLocks noGrp="1"/>
          </p:cNvSpPr>
          <p:nvPr>
            <p:ph type="title" idx="4294967295"/>
          </p:nvPr>
        </p:nvSpPr>
        <p:spPr>
          <a:xfrm>
            <a:off x="0" y="274638"/>
            <a:ext cx="8229600" cy="1143000"/>
          </a:xfrm>
        </p:spPr>
        <p:txBody>
          <a:bodyPr/>
          <a:lstStyle/>
          <a:p>
            <a:r>
              <a:rPr lang="zh-CN" altLang="en-US" b="1"/>
              <a:t>本章小结</a:t>
            </a:r>
          </a:p>
        </p:txBody>
      </p:sp>
      <p:sp>
        <p:nvSpPr>
          <p:cNvPr id="3" name="内容占位符 2">
            <a:extLst>
              <a:ext uri="{FF2B5EF4-FFF2-40B4-BE49-F238E27FC236}">
                <a16:creationId xmlns:a16="http://schemas.microsoft.com/office/drawing/2014/main" id="{8D38B5A8-6C32-4D4F-952F-DF8CDAC7FFFD}"/>
              </a:ext>
            </a:extLst>
          </p:cNvPr>
          <p:cNvSpPr>
            <a:spLocks noGrp="1"/>
          </p:cNvSpPr>
          <p:nvPr>
            <p:ph idx="4294967295"/>
          </p:nvPr>
        </p:nvSpPr>
        <p:spPr>
          <a:xfrm>
            <a:off x="612775" y="1417638"/>
            <a:ext cx="7920038" cy="3024187"/>
          </a:xfrm>
        </p:spPr>
        <p:txBody>
          <a:bodyPr/>
          <a:lstStyle/>
          <a:p>
            <a:pPr marL="0" indent="0">
              <a:lnSpc>
                <a:spcPts val="3700"/>
              </a:lnSpc>
              <a:buFont typeface="Arial" panose="020B0604020202020204" pitchFamily="34" charset="0"/>
              <a:buNone/>
            </a:pPr>
            <a:r>
              <a:rPr lang="en-US" altLang="zh-CN" sz="2400">
                <a:latin typeface="宋体" panose="02010600030101010101" pitchFamily="2" charset="-122"/>
              </a:rPr>
              <a:t>1.</a:t>
            </a:r>
            <a:r>
              <a:rPr lang="zh-CN" altLang="en-US" sz="2400">
                <a:latin typeface="宋体" panose="02010600030101010101" pitchFamily="2" charset="-122"/>
              </a:rPr>
              <a:t>本章对</a:t>
            </a:r>
            <a:r>
              <a:rPr lang="zh-CN" altLang="zh-CN" sz="2400">
                <a:latin typeface="宋体" panose="02010600030101010101" pitchFamily="2" charset="-122"/>
              </a:rPr>
              <a:t>计算机软件工程学作一个简短的概述</a:t>
            </a:r>
            <a:r>
              <a:rPr lang="zh-CN" altLang="en-US" sz="2400">
                <a:latin typeface="宋体" panose="02010600030101010101" pitchFamily="2" charset="-122"/>
              </a:rPr>
              <a:t>，</a:t>
            </a:r>
            <a:r>
              <a:rPr lang="zh-CN" altLang="zh-CN" sz="2400">
                <a:latin typeface="宋体" panose="02010600030101010101" pitchFamily="2" charset="-122"/>
              </a:rPr>
              <a:t>回顾计算机系统发展简史</a:t>
            </a:r>
            <a:r>
              <a:rPr lang="zh-CN" altLang="en-US" sz="2400">
                <a:latin typeface="宋体" panose="02010600030101010101" pitchFamily="2" charset="-122"/>
              </a:rPr>
              <a:t>。</a:t>
            </a:r>
            <a:endParaRPr lang="en-US" altLang="zh-CN" sz="2400">
              <a:latin typeface="宋体" panose="02010600030101010101" pitchFamily="2" charset="-122"/>
            </a:endParaRPr>
          </a:p>
          <a:p>
            <a:pPr marL="0" indent="0">
              <a:lnSpc>
                <a:spcPts val="3700"/>
              </a:lnSpc>
              <a:buFont typeface="Arial" panose="020B0604020202020204" pitchFamily="34" charset="0"/>
              <a:buNone/>
            </a:pPr>
            <a:r>
              <a:rPr lang="en-US" altLang="zh-CN" sz="2400">
                <a:latin typeface="宋体" panose="02010600030101010101" pitchFamily="2" charset="-122"/>
              </a:rPr>
              <a:t>2.</a:t>
            </a:r>
            <a:r>
              <a:rPr lang="zh-CN" altLang="en-US" sz="2400">
                <a:latin typeface="宋体" panose="02010600030101010101" pitchFamily="2" charset="-122"/>
              </a:rPr>
              <a:t>本章介绍</a:t>
            </a:r>
            <a:r>
              <a:rPr lang="zh-CN" altLang="zh-CN" sz="2400">
                <a:latin typeface="宋体" panose="02010600030101010101" pitchFamily="2" charset="-122"/>
              </a:rPr>
              <a:t> 软件工程的基本原理和方法有概括的本质的认识</a:t>
            </a:r>
            <a:r>
              <a:rPr lang="zh-CN" altLang="en-US" sz="2400">
                <a:latin typeface="宋体" panose="02010600030101010101" pitchFamily="2" charset="-122"/>
              </a:rPr>
              <a:t>，详细讲解生命周期相关知识。</a:t>
            </a:r>
            <a:endParaRPr lang="en-US" altLang="zh-CN" sz="2400">
              <a:latin typeface="宋体" panose="02010600030101010101" pitchFamily="2" charset="-122"/>
            </a:endParaRPr>
          </a:p>
          <a:p>
            <a:pPr marL="0" indent="0">
              <a:lnSpc>
                <a:spcPts val="3700"/>
              </a:lnSpc>
              <a:buFont typeface="Arial" panose="020B0604020202020204" pitchFamily="34" charset="0"/>
              <a:buNone/>
            </a:pPr>
            <a:r>
              <a:rPr lang="en-US" altLang="zh-CN" sz="2400">
                <a:latin typeface="宋体" panose="02010600030101010101" pitchFamily="2" charset="-122"/>
              </a:rPr>
              <a:t>3. </a:t>
            </a:r>
            <a:r>
              <a:rPr lang="zh-CN" altLang="en-US" sz="2400">
                <a:latin typeface="宋体" panose="02010600030101010101" pitchFamily="2" charset="-122"/>
              </a:rPr>
              <a:t>详细讲解</a:t>
            </a:r>
            <a:r>
              <a:rPr lang="en-US" altLang="zh-CN" sz="2400">
                <a:latin typeface="宋体" panose="02010600030101010101" pitchFamily="2" charset="-122"/>
              </a:rPr>
              <a:t>8</a:t>
            </a:r>
            <a:r>
              <a:rPr lang="zh-CN" altLang="zh-CN" sz="2400">
                <a:latin typeface="宋体" panose="02010600030101010101" pitchFamily="2" charset="-122"/>
              </a:rPr>
              <a:t>种典型的软件过程模型</a:t>
            </a:r>
            <a:r>
              <a:rPr lang="zh-CN" altLang="en-US" sz="2400">
                <a:latin typeface="宋体" panose="02010600030101010101" pitchFamily="2" charset="-122"/>
              </a:rPr>
              <a:t>。</a:t>
            </a:r>
          </a:p>
        </p:txBody>
      </p:sp>
      <p:sp>
        <p:nvSpPr>
          <p:cNvPr id="88068" name="1 Título">
            <a:extLst>
              <a:ext uri="{FF2B5EF4-FFF2-40B4-BE49-F238E27FC236}">
                <a16:creationId xmlns:a16="http://schemas.microsoft.com/office/drawing/2014/main" id="{0A3F7672-7060-4E43-9864-1702AB0EDA50}"/>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a:solidFill>
                  <a:srgbClr val="D9D9D9"/>
                </a:solidFill>
                <a:latin typeface="宋体" panose="02010600030101010101" pitchFamily="2" charset="-122"/>
              </a:rPr>
              <a:t>本章小结</a:t>
            </a:r>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6593</TotalTime>
  <Words>7185</Words>
  <Application>Microsoft Macintosh PowerPoint</Application>
  <PresentationFormat>On-screen Show (4:3)</PresentationFormat>
  <Paragraphs>599</Paragraphs>
  <Slides>93</Slides>
  <Notes>72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93</vt:i4>
      </vt:variant>
    </vt:vector>
  </HeadingPairs>
  <TitlesOfParts>
    <vt:vector size="99" baseType="lpstr">
      <vt:lpstr>楷体_GB2312</vt:lpstr>
      <vt:lpstr>宋体</vt:lpstr>
      <vt:lpstr>Arial</vt:lpstr>
      <vt:lpstr>Calibri</vt:lpstr>
      <vt:lpstr>Wingdings</vt:lpstr>
      <vt:lpstr>Tema de Office</vt:lpstr>
      <vt:lpstr>PowerPoint Presentation</vt:lpstr>
      <vt:lpstr>第1章 软件工程学概述</vt:lpstr>
      <vt:lpstr>PowerPoint Presentation</vt:lpstr>
      <vt:lpstr>PowerPoint Presentation</vt:lpstr>
      <vt:lpstr>1.1 软件危机</vt:lpstr>
      <vt:lpstr>1.1 软件危机</vt:lpstr>
      <vt:lpstr>1.1 软件危机</vt:lpstr>
      <vt:lpstr>1.1 软件危机</vt:lpstr>
      <vt:lpstr>1.1 软件危机</vt:lpstr>
      <vt:lpstr>1.1 软件危机</vt:lpstr>
      <vt:lpstr>1.1 软件危机</vt:lpstr>
      <vt:lpstr>1.1 软件危机</vt:lpstr>
      <vt:lpstr>PowerPoint Presentation</vt:lpstr>
      <vt:lpstr>1.2 软件工程</vt:lpstr>
      <vt:lpstr>1.2 软件工程</vt:lpstr>
      <vt:lpstr>1.2 软件工程</vt:lpstr>
      <vt:lpstr>1.2 软件工程</vt:lpstr>
      <vt:lpstr>1.2 软件工程</vt:lpstr>
      <vt:lpstr>1.2 软件工程</vt:lpstr>
      <vt:lpstr>1.2 软件工程</vt:lpstr>
      <vt:lpstr>1.2 软件工程</vt:lpstr>
      <vt:lpstr>1.2 软件工程</vt:lpstr>
      <vt:lpstr>1.2 软件工程</vt:lpstr>
      <vt:lpstr>1.2 软件工程</vt:lpstr>
      <vt:lpstr>1.2 软件工程</vt:lpstr>
      <vt:lpstr>1.2 软件工程</vt:lpstr>
      <vt:lpstr>1.2 软件工程</vt:lpstr>
      <vt:lpstr>PowerPoint Presentation</vt:lpstr>
      <vt:lpstr>1.3 软件生命周期</vt:lpstr>
      <vt:lpstr>1.3 软件生命周期</vt:lpstr>
      <vt:lpstr>1.3 软件生命周期</vt:lpstr>
      <vt:lpstr>1.3 软件生命周期</vt:lpstr>
      <vt:lpstr>PowerPoint Presentation</vt:lpstr>
      <vt:lpstr>1.4 软件过程</vt:lpstr>
      <vt:lpstr>1.4 软件过程</vt:lpstr>
      <vt:lpstr>PowerPoint Presentation</vt:lpstr>
      <vt:lpstr>1.4 软件过程</vt:lpstr>
      <vt:lpstr>1.4 软件过程</vt:lpstr>
      <vt:lpstr>1.4 软件过程</vt:lpstr>
      <vt:lpstr>1.4 软件过程</vt:lpstr>
      <vt:lpstr>PowerPoint Presentation</vt:lpstr>
      <vt:lpstr>PowerPoint Presentation</vt:lpstr>
      <vt:lpstr>1.4 软件过程</vt:lpstr>
      <vt:lpstr>PowerPoint Presentation</vt:lpstr>
      <vt:lpstr>1.4 软件过程</vt:lpstr>
      <vt:lpstr>PowerPoint Presentation</vt:lpstr>
      <vt:lpstr>1.4 软件过程</vt:lpstr>
      <vt:lpstr>1.4 软件过程</vt:lpstr>
      <vt:lpstr>1.4 软件过程</vt:lpstr>
      <vt:lpstr>PowerPoint Presentation</vt:lpstr>
      <vt:lpstr>1.4 软件过程</vt:lpstr>
      <vt:lpstr>1.4 软件过程</vt:lpstr>
      <vt:lpstr>1.4 软件过程</vt:lpstr>
      <vt:lpstr>PowerPoint Presentation</vt:lpstr>
      <vt:lpstr>1.4 软件过程</vt:lpstr>
      <vt:lpstr>PowerPoint Presentation</vt:lpstr>
      <vt:lpstr>PowerPoint Presentation</vt:lpstr>
      <vt:lpstr>PowerPoint Presentation</vt:lpstr>
      <vt:lpstr>PowerPoint Presentation</vt:lpstr>
      <vt:lpstr>PowerPoint Presentation</vt:lpstr>
      <vt:lpstr>PowerPoint Presentation</vt:lpstr>
      <vt:lpstr>1.4 软件过程</vt:lpstr>
      <vt:lpstr>PowerPoint Presentation</vt:lpstr>
      <vt:lpstr>PowerPoint Presentation</vt:lpstr>
      <vt:lpstr>PowerPoint Presentation</vt:lpstr>
      <vt:lpstr>1.4 软件过程</vt:lpstr>
      <vt:lpstr>1.4 软件过程</vt:lpstr>
      <vt:lpstr>1.4 软件过程</vt:lpstr>
      <vt:lpstr>1.4 软件过程</vt:lpstr>
      <vt:lpstr>1.4 软件过程</vt:lpstr>
      <vt:lpstr>PowerPoint Presentation</vt:lpstr>
      <vt:lpstr>PowerPoint Presentation</vt:lpstr>
      <vt:lpstr>1.4 软件过程</vt:lpstr>
      <vt:lpstr>1.4 软件过程</vt:lpstr>
      <vt:lpstr>1.4 软件过程</vt:lpstr>
      <vt:lpstr>1.4 软件过程</vt:lpstr>
      <vt:lpstr>1.4 软件过程</vt:lpstr>
      <vt:lpstr>1.4 软件过程</vt:lpstr>
      <vt:lpstr>1.4 软件过程</vt:lpstr>
      <vt:lpstr>1.4 软件过程</vt:lpstr>
      <vt:lpstr>PowerPoint Presentation</vt:lpstr>
      <vt:lpstr>1.4 软件过程</vt:lpstr>
      <vt:lpstr>1.4 软件过程</vt:lpstr>
      <vt:lpstr>PowerPoint Presentation</vt:lpstr>
      <vt:lpstr>1.4 软件过程</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本章小结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©MediaInteractive</dc:title>
  <dc:creator>Design</dc:creator>
  <cp:lastModifiedBy>Microsoft Office User</cp:lastModifiedBy>
  <cp:revision>861</cp:revision>
  <dcterms:created xsi:type="dcterms:W3CDTF">2010-06-24T19:27:56Z</dcterms:created>
  <dcterms:modified xsi:type="dcterms:W3CDTF">2025-03-01T15:23:19Z</dcterms:modified>
</cp:coreProperties>
</file>