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71"/>
  </p:notesMasterIdLst>
  <p:sldIdLst>
    <p:sldId id="799" r:id="rId2"/>
    <p:sldId id="800" r:id="rId3"/>
    <p:sldId id="801" r:id="rId4"/>
    <p:sldId id="802" r:id="rId5"/>
    <p:sldId id="803" r:id="rId6"/>
    <p:sldId id="804" r:id="rId7"/>
    <p:sldId id="805" r:id="rId8"/>
    <p:sldId id="806" r:id="rId9"/>
    <p:sldId id="807" r:id="rId10"/>
    <p:sldId id="808" r:id="rId11"/>
    <p:sldId id="809" r:id="rId12"/>
    <p:sldId id="810" r:id="rId13"/>
    <p:sldId id="811" r:id="rId14"/>
    <p:sldId id="812" r:id="rId15"/>
    <p:sldId id="813" r:id="rId16"/>
    <p:sldId id="814" r:id="rId17"/>
    <p:sldId id="815" r:id="rId18"/>
    <p:sldId id="816" r:id="rId19"/>
    <p:sldId id="817" r:id="rId20"/>
    <p:sldId id="818" r:id="rId21"/>
    <p:sldId id="819" r:id="rId22"/>
    <p:sldId id="820" r:id="rId23"/>
    <p:sldId id="821" r:id="rId24"/>
    <p:sldId id="822" r:id="rId25"/>
    <p:sldId id="823" r:id="rId26"/>
    <p:sldId id="824" r:id="rId27"/>
    <p:sldId id="825" r:id="rId28"/>
    <p:sldId id="826" r:id="rId29"/>
    <p:sldId id="827" r:id="rId30"/>
    <p:sldId id="828" r:id="rId31"/>
    <p:sldId id="829" r:id="rId32"/>
    <p:sldId id="830" r:id="rId33"/>
    <p:sldId id="831" r:id="rId34"/>
    <p:sldId id="832" r:id="rId35"/>
    <p:sldId id="833" r:id="rId36"/>
    <p:sldId id="834" r:id="rId37"/>
    <p:sldId id="835" r:id="rId38"/>
    <p:sldId id="836" r:id="rId39"/>
    <p:sldId id="837" r:id="rId40"/>
    <p:sldId id="838" r:id="rId41"/>
    <p:sldId id="839" r:id="rId42"/>
    <p:sldId id="840" r:id="rId43"/>
    <p:sldId id="841" r:id="rId44"/>
    <p:sldId id="842" r:id="rId45"/>
    <p:sldId id="843" r:id="rId46"/>
    <p:sldId id="844" r:id="rId47"/>
    <p:sldId id="845" r:id="rId48"/>
    <p:sldId id="846" r:id="rId49"/>
    <p:sldId id="847" r:id="rId50"/>
    <p:sldId id="848" r:id="rId51"/>
    <p:sldId id="849" r:id="rId52"/>
    <p:sldId id="850" r:id="rId53"/>
    <p:sldId id="851" r:id="rId54"/>
    <p:sldId id="852" r:id="rId55"/>
    <p:sldId id="853" r:id="rId56"/>
    <p:sldId id="854" r:id="rId57"/>
    <p:sldId id="855" r:id="rId58"/>
    <p:sldId id="856" r:id="rId59"/>
    <p:sldId id="857" r:id="rId60"/>
    <p:sldId id="858" r:id="rId61"/>
    <p:sldId id="859" r:id="rId62"/>
    <p:sldId id="860" r:id="rId63"/>
    <p:sldId id="861" r:id="rId64"/>
    <p:sldId id="862" r:id="rId65"/>
    <p:sldId id="863" r:id="rId66"/>
    <p:sldId id="864" r:id="rId67"/>
    <p:sldId id="865" r:id="rId68"/>
    <p:sldId id="866" r:id="rId69"/>
    <p:sldId id="867" r:id="rId70"/>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autoAdjust="0"/>
    <p:restoredTop sz="96405" autoAdjust="0"/>
  </p:normalViewPr>
  <p:slideViewPr>
    <p:cSldViewPr>
      <p:cViewPr varScale="1">
        <p:scale>
          <a:sx n="122" d="100"/>
          <a:sy n="122" d="100"/>
        </p:scale>
        <p:origin x="1824"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9ACE15-971E-4C08-8CFA-13425F53F62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C4BC431A-2D42-499D-B6DF-0E38FB8FCCE8}">
      <dgm:prSet phldrT="[文本]" custT="1"/>
      <dgm:spPr/>
      <dgm:t>
        <a:bodyPr/>
        <a:lstStyle/>
        <a:p>
          <a:r>
            <a:rPr lang="zh-CN" altLang="en-US" sz="2000" dirty="0"/>
            <a:t>必须理解并描述问题的信息域，根据这条准则应该建立数据模型。</a:t>
          </a:r>
        </a:p>
      </dgm:t>
    </dgm:pt>
    <dgm:pt modelId="{DC3000BA-A085-4ABA-AF4F-60F1C506CA0B}" type="parTrans" cxnId="{4FA01AEA-E5B2-4EFA-ACA8-F350868B1CE6}">
      <dgm:prSet/>
      <dgm:spPr/>
      <dgm:t>
        <a:bodyPr/>
        <a:lstStyle/>
        <a:p>
          <a:endParaRPr lang="zh-CN" altLang="en-US"/>
        </a:p>
      </dgm:t>
    </dgm:pt>
    <dgm:pt modelId="{2F493090-28BC-46C4-8FF8-5C8DDA06F043}" type="sibTrans" cxnId="{4FA01AEA-E5B2-4EFA-ACA8-F350868B1CE6}">
      <dgm:prSet/>
      <dgm:spPr/>
      <dgm:t>
        <a:bodyPr/>
        <a:lstStyle/>
        <a:p>
          <a:endParaRPr lang="zh-CN" altLang="en-US"/>
        </a:p>
      </dgm:t>
    </dgm:pt>
    <dgm:pt modelId="{49543B3C-75A6-400B-B2BB-FF28020AFAEF}">
      <dgm:prSet phldrT="[文本]" custT="1"/>
      <dgm:spPr/>
      <dgm:t>
        <a:bodyPr/>
        <a:lstStyle/>
        <a:p>
          <a:r>
            <a:rPr lang="zh-CN" altLang="en-US" sz="2000" dirty="0"/>
            <a:t>必须定义软件应完成的功能，这条准则要求建立功能模型。</a:t>
          </a:r>
        </a:p>
      </dgm:t>
    </dgm:pt>
    <dgm:pt modelId="{1B690122-185D-4B09-AC62-C210D42FE5F9}" type="parTrans" cxnId="{89CCA6BB-4133-4973-99E9-F97FBCE9C04F}">
      <dgm:prSet/>
      <dgm:spPr/>
      <dgm:t>
        <a:bodyPr/>
        <a:lstStyle/>
        <a:p>
          <a:endParaRPr lang="zh-CN" altLang="en-US"/>
        </a:p>
      </dgm:t>
    </dgm:pt>
    <dgm:pt modelId="{059010F3-2907-417A-9DC9-5898462AB184}" type="sibTrans" cxnId="{89CCA6BB-4133-4973-99E9-F97FBCE9C04F}">
      <dgm:prSet/>
      <dgm:spPr/>
      <dgm:t>
        <a:bodyPr/>
        <a:lstStyle/>
        <a:p>
          <a:endParaRPr lang="zh-CN" altLang="en-US"/>
        </a:p>
      </dgm:t>
    </dgm:pt>
    <dgm:pt modelId="{497432D8-877B-4492-AA6D-338CAE797B7B}">
      <dgm:prSet phldrT="[文本]" custT="1"/>
      <dgm:spPr/>
      <dgm:t>
        <a:bodyPr/>
        <a:lstStyle/>
        <a:p>
          <a:r>
            <a:rPr lang="zh-CN" altLang="en-US" sz="2000" dirty="0"/>
            <a:t>必须描述作为外部事件结果的软件行为，这条准则要求建立行为模型</a:t>
          </a:r>
        </a:p>
      </dgm:t>
    </dgm:pt>
    <dgm:pt modelId="{3CCC1279-A816-4E25-BEF8-0AEF3A4A6B44}" type="parTrans" cxnId="{366A4E58-37C4-4354-BC51-3A13EF2D0CB7}">
      <dgm:prSet/>
      <dgm:spPr/>
      <dgm:t>
        <a:bodyPr/>
        <a:lstStyle/>
        <a:p>
          <a:endParaRPr lang="zh-CN" altLang="en-US"/>
        </a:p>
      </dgm:t>
    </dgm:pt>
    <dgm:pt modelId="{391AD905-C80A-465D-A521-93958A88C4CF}" type="sibTrans" cxnId="{366A4E58-37C4-4354-BC51-3A13EF2D0CB7}">
      <dgm:prSet/>
      <dgm:spPr/>
      <dgm:t>
        <a:bodyPr/>
        <a:lstStyle/>
        <a:p>
          <a:endParaRPr lang="zh-CN" altLang="en-US"/>
        </a:p>
      </dgm:t>
    </dgm:pt>
    <dgm:pt modelId="{36564C2B-0CFD-42BE-AA3F-204342D8A323}">
      <dgm:prSet phldrT="[文本]" custT="1"/>
      <dgm:spPr/>
      <dgm:t>
        <a:bodyPr/>
        <a:lstStyle/>
        <a:p>
          <a:r>
            <a:rPr lang="zh-CN" altLang="en-US" sz="2000" dirty="0"/>
            <a:t>必须对描述信息、功能和行为的模型进行分解，用层次的方式展示细节。</a:t>
          </a:r>
        </a:p>
      </dgm:t>
    </dgm:pt>
    <dgm:pt modelId="{D4DBB22A-3943-4037-8209-71EFFBC596D3}" type="parTrans" cxnId="{41E54834-14DB-40D7-8F5B-2FD99B8B06E0}">
      <dgm:prSet/>
      <dgm:spPr/>
      <dgm:t>
        <a:bodyPr/>
        <a:lstStyle/>
        <a:p>
          <a:endParaRPr lang="zh-CN" altLang="en-US"/>
        </a:p>
      </dgm:t>
    </dgm:pt>
    <dgm:pt modelId="{624946F4-7BBB-4B5C-8F6C-6F2025F84212}" type="sibTrans" cxnId="{41E54834-14DB-40D7-8F5B-2FD99B8B06E0}">
      <dgm:prSet/>
      <dgm:spPr/>
      <dgm:t>
        <a:bodyPr/>
        <a:lstStyle/>
        <a:p>
          <a:endParaRPr lang="zh-CN" altLang="en-US"/>
        </a:p>
      </dgm:t>
    </dgm:pt>
    <dgm:pt modelId="{8762481D-236F-43C8-8F91-B5936ADBD126}" type="pres">
      <dgm:prSet presAssocID="{5C9ACE15-971E-4C08-8CFA-13425F53F624}" presName="linear" presStyleCnt="0">
        <dgm:presLayoutVars>
          <dgm:dir/>
          <dgm:animLvl val="lvl"/>
          <dgm:resizeHandles val="exact"/>
        </dgm:presLayoutVars>
      </dgm:prSet>
      <dgm:spPr/>
    </dgm:pt>
    <dgm:pt modelId="{ABF076F8-9184-4318-9EE5-808D366153F2}" type="pres">
      <dgm:prSet presAssocID="{C4BC431A-2D42-499D-B6DF-0E38FB8FCCE8}" presName="parentLin" presStyleCnt="0"/>
      <dgm:spPr/>
    </dgm:pt>
    <dgm:pt modelId="{BD79A6B3-1327-43CF-9580-411112DAE439}" type="pres">
      <dgm:prSet presAssocID="{C4BC431A-2D42-499D-B6DF-0E38FB8FCCE8}" presName="parentLeftMargin" presStyleLbl="node1" presStyleIdx="0" presStyleCnt="4"/>
      <dgm:spPr/>
    </dgm:pt>
    <dgm:pt modelId="{F7E1655A-6846-4631-8BB8-30F061B5F411}" type="pres">
      <dgm:prSet presAssocID="{C4BC431A-2D42-499D-B6DF-0E38FB8FCCE8}" presName="parentText" presStyleLbl="node1" presStyleIdx="0" presStyleCnt="4">
        <dgm:presLayoutVars>
          <dgm:chMax val="0"/>
          <dgm:bulletEnabled val="1"/>
        </dgm:presLayoutVars>
      </dgm:prSet>
      <dgm:spPr/>
    </dgm:pt>
    <dgm:pt modelId="{8940E7EF-88BE-42AF-BA70-E3A96A9D7A27}" type="pres">
      <dgm:prSet presAssocID="{C4BC431A-2D42-499D-B6DF-0E38FB8FCCE8}" presName="negativeSpace" presStyleCnt="0"/>
      <dgm:spPr/>
    </dgm:pt>
    <dgm:pt modelId="{0AFAD61E-FB36-44AA-8E48-453F167E2177}" type="pres">
      <dgm:prSet presAssocID="{C4BC431A-2D42-499D-B6DF-0E38FB8FCCE8}" presName="childText" presStyleLbl="conFgAcc1" presStyleIdx="0" presStyleCnt="4">
        <dgm:presLayoutVars>
          <dgm:bulletEnabled val="1"/>
        </dgm:presLayoutVars>
      </dgm:prSet>
      <dgm:spPr/>
    </dgm:pt>
    <dgm:pt modelId="{7DF53142-F444-4801-B92C-5BF79491AA95}" type="pres">
      <dgm:prSet presAssocID="{2F493090-28BC-46C4-8FF8-5C8DDA06F043}" presName="spaceBetweenRectangles" presStyleCnt="0"/>
      <dgm:spPr/>
    </dgm:pt>
    <dgm:pt modelId="{CF0905FD-9E45-4C1B-B79F-5A5D138451A0}" type="pres">
      <dgm:prSet presAssocID="{49543B3C-75A6-400B-B2BB-FF28020AFAEF}" presName="parentLin" presStyleCnt="0"/>
      <dgm:spPr/>
    </dgm:pt>
    <dgm:pt modelId="{4781C564-0A78-4AFA-B69B-042E321A9F40}" type="pres">
      <dgm:prSet presAssocID="{49543B3C-75A6-400B-B2BB-FF28020AFAEF}" presName="parentLeftMargin" presStyleLbl="node1" presStyleIdx="0" presStyleCnt="4"/>
      <dgm:spPr/>
    </dgm:pt>
    <dgm:pt modelId="{8B177B43-B0B3-4CB5-ABB8-8D6192C94668}" type="pres">
      <dgm:prSet presAssocID="{49543B3C-75A6-400B-B2BB-FF28020AFAEF}" presName="parentText" presStyleLbl="node1" presStyleIdx="1" presStyleCnt="4">
        <dgm:presLayoutVars>
          <dgm:chMax val="0"/>
          <dgm:bulletEnabled val="1"/>
        </dgm:presLayoutVars>
      </dgm:prSet>
      <dgm:spPr/>
    </dgm:pt>
    <dgm:pt modelId="{BF2D85AB-B3E0-4E81-8048-96DC7370136D}" type="pres">
      <dgm:prSet presAssocID="{49543B3C-75A6-400B-B2BB-FF28020AFAEF}" presName="negativeSpace" presStyleCnt="0"/>
      <dgm:spPr/>
    </dgm:pt>
    <dgm:pt modelId="{8FA10ADF-B276-4767-A210-0BB231CB98C0}" type="pres">
      <dgm:prSet presAssocID="{49543B3C-75A6-400B-B2BB-FF28020AFAEF}" presName="childText" presStyleLbl="conFgAcc1" presStyleIdx="1" presStyleCnt="4">
        <dgm:presLayoutVars>
          <dgm:bulletEnabled val="1"/>
        </dgm:presLayoutVars>
      </dgm:prSet>
      <dgm:spPr/>
    </dgm:pt>
    <dgm:pt modelId="{20598005-5765-439E-A64B-3E6FEEF5922A}" type="pres">
      <dgm:prSet presAssocID="{059010F3-2907-417A-9DC9-5898462AB184}" presName="spaceBetweenRectangles" presStyleCnt="0"/>
      <dgm:spPr/>
    </dgm:pt>
    <dgm:pt modelId="{B9C688D7-FB93-41B0-B8DD-49647C4BDF14}" type="pres">
      <dgm:prSet presAssocID="{497432D8-877B-4492-AA6D-338CAE797B7B}" presName="parentLin" presStyleCnt="0"/>
      <dgm:spPr/>
    </dgm:pt>
    <dgm:pt modelId="{38ADD09D-2876-40A1-A2F5-8C549871E3D7}" type="pres">
      <dgm:prSet presAssocID="{497432D8-877B-4492-AA6D-338CAE797B7B}" presName="parentLeftMargin" presStyleLbl="node1" presStyleIdx="1" presStyleCnt="4"/>
      <dgm:spPr/>
    </dgm:pt>
    <dgm:pt modelId="{D3446573-5E6C-46C4-AC92-FA749F7E577A}" type="pres">
      <dgm:prSet presAssocID="{497432D8-877B-4492-AA6D-338CAE797B7B}" presName="parentText" presStyleLbl="node1" presStyleIdx="2" presStyleCnt="4">
        <dgm:presLayoutVars>
          <dgm:chMax val="0"/>
          <dgm:bulletEnabled val="1"/>
        </dgm:presLayoutVars>
      </dgm:prSet>
      <dgm:spPr/>
    </dgm:pt>
    <dgm:pt modelId="{CC8F69FF-D903-4F0E-8A6D-20FA67177BD0}" type="pres">
      <dgm:prSet presAssocID="{497432D8-877B-4492-AA6D-338CAE797B7B}" presName="negativeSpace" presStyleCnt="0"/>
      <dgm:spPr/>
    </dgm:pt>
    <dgm:pt modelId="{B6FAE114-DBBE-49F6-BB20-65B6ED1F20D9}" type="pres">
      <dgm:prSet presAssocID="{497432D8-877B-4492-AA6D-338CAE797B7B}" presName="childText" presStyleLbl="conFgAcc1" presStyleIdx="2" presStyleCnt="4">
        <dgm:presLayoutVars>
          <dgm:bulletEnabled val="1"/>
        </dgm:presLayoutVars>
      </dgm:prSet>
      <dgm:spPr/>
    </dgm:pt>
    <dgm:pt modelId="{BB51A9F9-43F2-4C03-9EC0-0BCF1220BA71}" type="pres">
      <dgm:prSet presAssocID="{391AD905-C80A-465D-A521-93958A88C4CF}" presName="spaceBetweenRectangles" presStyleCnt="0"/>
      <dgm:spPr/>
    </dgm:pt>
    <dgm:pt modelId="{488E5F01-4AAC-4A55-922F-C455425E5AA8}" type="pres">
      <dgm:prSet presAssocID="{36564C2B-0CFD-42BE-AA3F-204342D8A323}" presName="parentLin" presStyleCnt="0"/>
      <dgm:spPr/>
    </dgm:pt>
    <dgm:pt modelId="{4650637D-8B37-458C-8677-79EF22C768C4}" type="pres">
      <dgm:prSet presAssocID="{36564C2B-0CFD-42BE-AA3F-204342D8A323}" presName="parentLeftMargin" presStyleLbl="node1" presStyleIdx="2" presStyleCnt="4"/>
      <dgm:spPr/>
    </dgm:pt>
    <dgm:pt modelId="{DED78940-AB15-4682-B070-9F1B242B3A3E}" type="pres">
      <dgm:prSet presAssocID="{36564C2B-0CFD-42BE-AA3F-204342D8A323}" presName="parentText" presStyleLbl="node1" presStyleIdx="3" presStyleCnt="4">
        <dgm:presLayoutVars>
          <dgm:chMax val="0"/>
          <dgm:bulletEnabled val="1"/>
        </dgm:presLayoutVars>
      </dgm:prSet>
      <dgm:spPr/>
    </dgm:pt>
    <dgm:pt modelId="{40A167E2-88D9-46FB-9F6C-6104105912DD}" type="pres">
      <dgm:prSet presAssocID="{36564C2B-0CFD-42BE-AA3F-204342D8A323}" presName="negativeSpace" presStyleCnt="0"/>
      <dgm:spPr/>
    </dgm:pt>
    <dgm:pt modelId="{4099C57E-479C-4D98-818F-D384FBAED26B}" type="pres">
      <dgm:prSet presAssocID="{36564C2B-0CFD-42BE-AA3F-204342D8A323}" presName="childText" presStyleLbl="conFgAcc1" presStyleIdx="3" presStyleCnt="4">
        <dgm:presLayoutVars>
          <dgm:bulletEnabled val="1"/>
        </dgm:presLayoutVars>
      </dgm:prSet>
      <dgm:spPr/>
    </dgm:pt>
  </dgm:ptLst>
  <dgm:cxnLst>
    <dgm:cxn modelId="{8A2EE118-B2C8-4453-8660-A129D65B58F2}" type="presOf" srcId="{C4BC431A-2D42-499D-B6DF-0E38FB8FCCE8}" destId="{F7E1655A-6846-4631-8BB8-30F061B5F411}" srcOrd="1" destOrd="0" presId="urn:microsoft.com/office/officeart/2005/8/layout/list1"/>
    <dgm:cxn modelId="{41E54834-14DB-40D7-8F5B-2FD99B8B06E0}" srcId="{5C9ACE15-971E-4C08-8CFA-13425F53F624}" destId="{36564C2B-0CFD-42BE-AA3F-204342D8A323}" srcOrd="3" destOrd="0" parTransId="{D4DBB22A-3943-4037-8209-71EFFBC596D3}" sibTransId="{624946F4-7BBB-4B5C-8F6C-6F2025F84212}"/>
    <dgm:cxn modelId="{A2F79839-C7C7-43AB-9526-FB6B66933162}" type="presOf" srcId="{36564C2B-0CFD-42BE-AA3F-204342D8A323}" destId="{DED78940-AB15-4682-B070-9F1B242B3A3E}" srcOrd="1" destOrd="0" presId="urn:microsoft.com/office/officeart/2005/8/layout/list1"/>
    <dgm:cxn modelId="{BB9A9756-E32B-4118-97E8-6C6C8CE8E559}" type="presOf" srcId="{C4BC431A-2D42-499D-B6DF-0E38FB8FCCE8}" destId="{BD79A6B3-1327-43CF-9580-411112DAE439}" srcOrd="0" destOrd="0" presId="urn:microsoft.com/office/officeart/2005/8/layout/list1"/>
    <dgm:cxn modelId="{366A4E58-37C4-4354-BC51-3A13EF2D0CB7}" srcId="{5C9ACE15-971E-4C08-8CFA-13425F53F624}" destId="{497432D8-877B-4492-AA6D-338CAE797B7B}" srcOrd="2" destOrd="0" parTransId="{3CCC1279-A816-4E25-BEF8-0AEF3A4A6B44}" sibTransId="{391AD905-C80A-465D-A521-93958A88C4CF}"/>
    <dgm:cxn modelId="{EC158259-A587-4DAC-8FEE-96EB131F282C}" type="presOf" srcId="{49543B3C-75A6-400B-B2BB-FF28020AFAEF}" destId="{8B177B43-B0B3-4CB5-ABB8-8D6192C94668}" srcOrd="1" destOrd="0" presId="urn:microsoft.com/office/officeart/2005/8/layout/list1"/>
    <dgm:cxn modelId="{B1D8F364-557D-4F5D-8C9A-0B0F11B8A562}" type="presOf" srcId="{497432D8-877B-4492-AA6D-338CAE797B7B}" destId="{D3446573-5E6C-46C4-AC92-FA749F7E577A}" srcOrd="1" destOrd="0" presId="urn:microsoft.com/office/officeart/2005/8/layout/list1"/>
    <dgm:cxn modelId="{798AC573-8653-4800-9FE1-9D88BC474C23}" type="presOf" srcId="{36564C2B-0CFD-42BE-AA3F-204342D8A323}" destId="{4650637D-8B37-458C-8677-79EF22C768C4}" srcOrd="0" destOrd="0" presId="urn:microsoft.com/office/officeart/2005/8/layout/list1"/>
    <dgm:cxn modelId="{81CC5B78-5FD4-4217-A657-7B8C408125E4}" type="presOf" srcId="{49543B3C-75A6-400B-B2BB-FF28020AFAEF}" destId="{4781C564-0A78-4AFA-B69B-042E321A9F40}" srcOrd="0" destOrd="0" presId="urn:microsoft.com/office/officeart/2005/8/layout/list1"/>
    <dgm:cxn modelId="{84F198A6-0CFD-48B7-AA73-EEF5736FC5D2}" type="presOf" srcId="{497432D8-877B-4492-AA6D-338CAE797B7B}" destId="{38ADD09D-2876-40A1-A2F5-8C549871E3D7}" srcOrd="0" destOrd="0" presId="urn:microsoft.com/office/officeart/2005/8/layout/list1"/>
    <dgm:cxn modelId="{339390A8-5FF1-4470-BA75-03D2E8E2ACBB}" type="presOf" srcId="{5C9ACE15-971E-4C08-8CFA-13425F53F624}" destId="{8762481D-236F-43C8-8F91-B5936ADBD126}" srcOrd="0" destOrd="0" presId="urn:microsoft.com/office/officeart/2005/8/layout/list1"/>
    <dgm:cxn modelId="{89CCA6BB-4133-4973-99E9-F97FBCE9C04F}" srcId="{5C9ACE15-971E-4C08-8CFA-13425F53F624}" destId="{49543B3C-75A6-400B-B2BB-FF28020AFAEF}" srcOrd="1" destOrd="0" parTransId="{1B690122-185D-4B09-AC62-C210D42FE5F9}" sibTransId="{059010F3-2907-417A-9DC9-5898462AB184}"/>
    <dgm:cxn modelId="{4FA01AEA-E5B2-4EFA-ACA8-F350868B1CE6}" srcId="{5C9ACE15-971E-4C08-8CFA-13425F53F624}" destId="{C4BC431A-2D42-499D-B6DF-0E38FB8FCCE8}" srcOrd="0" destOrd="0" parTransId="{DC3000BA-A085-4ABA-AF4F-60F1C506CA0B}" sibTransId="{2F493090-28BC-46C4-8FF8-5C8DDA06F043}"/>
    <dgm:cxn modelId="{5D477B7D-3EE9-4B4B-B4BA-019F57DDE41B}" type="presParOf" srcId="{8762481D-236F-43C8-8F91-B5936ADBD126}" destId="{ABF076F8-9184-4318-9EE5-808D366153F2}" srcOrd="0" destOrd="0" presId="urn:microsoft.com/office/officeart/2005/8/layout/list1"/>
    <dgm:cxn modelId="{B8A46504-3E6A-4D5B-B195-56E8587AD668}" type="presParOf" srcId="{ABF076F8-9184-4318-9EE5-808D366153F2}" destId="{BD79A6B3-1327-43CF-9580-411112DAE439}" srcOrd="0" destOrd="0" presId="urn:microsoft.com/office/officeart/2005/8/layout/list1"/>
    <dgm:cxn modelId="{7FE27A11-5A6D-44C1-82BB-7956DF62CE43}" type="presParOf" srcId="{ABF076F8-9184-4318-9EE5-808D366153F2}" destId="{F7E1655A-6846-4631-8BB8-30F061B5F411}" srcOrd="1" destOrd="0" presId="urn:microsoft.com/office/officeart/2005/8/layout/list1"/>
    <dgm:cxn modelId="{87721310-53BA-4F21-81FA-3DCD3EAC42D4}" type="presParOf" srcId="{8762481D-236F-43C8-8F91-B5936ADBD126}" destId="{8940E7EF-88BE-42AF-BA70-E3A96A9D7A27}" srcOrd="1" destOrd="0" presId="urn:microsoft.com/office/officeart/2005/8/layout/list1"/>
    <dgm:cxn modelId="{0A945A64-014C-4506-8AD2-E18A0C78D21B}" type="presParOf" srcId="{8762481D-236F-43C8-8F91-B5936ADBD126}" destId="{0AFAD61E-FB36-44AA-8E48-453F167E2177}" srcOrd="2" destOrd="0" presId="urn:microsoft.com/office/officeart/2005/8/layout/list1"/>
    <dgm:cxn modelId="{B538A4FB-60F0-4B6C-BBF8-1DBB2B155DB1}" type="presParOf" srcId="{8762481D-236F-43C8-8F91-B5936ADBD126}" destId="{7DF53142-F444-4801-B92C-5BF79491AA95}" srcOrd="3" destOrd="0" presId="urn:microsoft.com/office/officeart/2005/8/layout/list1"/>
    <dgm:cxn modelId="{4376DE70-9189-4308-8C51-A6FE5567F35E}" type="presParOf" srcId="{8762481D-236F-43C8-8F91-B5936ADBD126}" destId="{CF0905FD-9E45-4C1B-B79F-5A5D138451A0}" srcOrd="4" destOrd="0" presId="urn:microsoft.com/office/officeart/2005/8/layout/list1"/>
    <dgm:cxn modelId="{9420B994-0941-4D89-AFB5-69421A59CDD7}" type="presParOf" srcId="{CF0905FD-9E45-4C1B-B79F-5A5D138451A0}" destId="{4781C564-0A78-4AFA-B69B-042E321A9F40}" srcOrd="0" destOrd="0" presId="urn:microsoft.com/office/officeart/2005/8/layout/list1"/>
    <dgm:cxn modelId="{54FC39C1-6194-4ACA-AB7B-3BAE753830E0}" type="presParOf" srcId="{CF0905FD-9E45-4C1B-B79F-5A5D138451A0}" destId="{8B177B43-B0B3-4CB5-ABB8-8D6192C94668}" srcOrd="1" destOrd="0" presId="urn:microsoft.com/office/officeart/2005/8/layout/list1"/>
    <dgm:cxn modelId="{431A8779-FEB9-4609-98CA-6BEB378CBBC0}" type="presParOf" srcId="{8762481D-236F-43C8-8F91-B5936ADBD126}" destId="{BF2D85AB-B3E0-4E81-8048-96DC7370136D}" srcOrd="5" destOrd="0" presId="urn:microsoft.com/office/officeart/2005/8/layout/list1"/>
    <dgm:cxn modelId="{34710EF9-6481-43D7-B5D6-90AF5348A386}" type="presParOf" srcId="{8762481D-236F-43C8-8F91-B5936ADBD126}" destId="{8FA10ADF-B276-4767-A210-0BB231CB98C0}" srcOrd="6" destOrd="0" presId="urn:microsoft.com/office/officeart/2005/8/layout/list1"/>
    <dgm:cxn modelId="{CE45CE4C-F7C4-400E-9CAE-6D6591961926}" type="presParOf" srcId="{8762481D-236F-43C8-8F91-B5936ADBD126}" destId="{20598005-5765-439E-A64B-3E6FEEF5922A}" srcOrd="7" destOrd="0" presId="urn:microsoft.com/office/officeart/2005/8/layout/list1"/>
    <dgm:cxn modelId="{38FEF8AA-0D66-4F4F-A785-AB3260B36F5A}" type="presParOf" srcId="{8762481D-236F-43C8-8F91-B5936ADBD126}" destId="{B9C688D7-FB93-41B0-B8DD-49647C4BDF14}" srcOrd="8" destOrd="0" presId="urn:microsoft.com/office/officeart/2005/8/layout/list1"/>
    <dgm:cxn modelId="{363B8A23-0B18-41C8-9D43-FFE241EDFB57}" type="presParOf" srcId="{B9C688D7-FB93-41B0-B8DD-49647C4BDF14}" destId="{38ADD09D-2876-40A1-A2F5-8C549871E3D7}" srcOrd="0" destOrd="0" presId="urn:microsoft.com/office/officeart/2005/8/layout/list1"/>
    <dgm:cxn modelId="{C111E8DD-08C4-43FD-9168-0C41382C47DF}" type="presParOf" srcId="{B9C688D7-FB93-41B0-B8DD-49647C4BDF14}" destId="{D3446573-5E6C-46C4-AC92-FA749F7E577A}" srcOrd="1" destOrd="0" presId="urn:microsoft.com/office/officeart/2005/8/layout/list1"/>
    <dgm:cxn modelId="{464A2DD8-2626-471F-B0E8-036B7504EF21}" type="presParOf" srcId="{8762481D-236F-43C8-8F91-B5936ADBD126}" destId="{CC8F69FF-D903-4F0E-8A6D-20FA67177BD0}" srcOrd="9" destOrd="0" presId="urn:microsoft.com/office/officeart/2005/8/layout/list1"/>
    <dgm:cxn modelId="{B96CD270-6485-4074-8269-6621CB519E0E}" type="presParOf" srcId="{8762481D-236F-43C8-8F91-B5936ADBD126}" destId="{B6FAE114-DBBE-49F6-BB20-65B6ED1F20D9}" srcOrd="10" destOrd="0" presId="urn:microsoft.com/office/officeart/2005/8/layout/list1"/>
    <dgm:cxn modelId="{6A1244D6-5002-4AAA-9878-8972BA3AEF25}" type="presParOf" srcId="{8762481D-236F-43C8-8F91-B5936ADBD126}" destId="{BB51A9F9-43F2-4C03-9EC0-0BCF1220BA71}" srcOrd="11" destOrd="0" presId="urn:microsoft.com/office/officeart/2005/8/layout/list1"/>
    <dgm:cxn modelId="{5F23E3B0-184A-4F66-90AF-4B55989BDF14}" type="presParOf" srcId="{8762481D-236F-43C8-8F91-B5936ADBD126}" destId="{488E5F01-4AAC-4A55-922F-C455425E5AA8}" srcOrd="12" destOrd="0" presId="urn:microsoft.com/office/officeart/2005/8/layout/list1"/>
    <dgm:cxn modelId="{21729033-A2C9-4CE3-ADBD-4A49CCC12EFF}" type="presParOf" srcId="{488E5F01-4AAC-4A55-922F-C455425E5AA8}" destId="{4650637D-8B37-458C-8677-79EF22C768C4}" srcOrd="0" destOrd="0" presId="urn:microsoft.com/office/officeart/2005/8/layout/list1"/>
    <dgm:cxn modelId="{AEB6C2E0-A445-4F6D-B1BB-DF9F58BBA814}" type="presParOf" srcId="{488E5F01-4AAC-4A55-922F-C455425E5AA8}" destId="{DED78940-AB15-4682-B070-9F1B242B3A3E}" srcOrd="1" destOrd="0" presId="urn:microsoft.com/office/officeart/2005/8/layout/list1"/>
    <dgm:cxn modelId="{A1099A8F-1C3F-42B2-8F78-D75283229C2E}" type="presParOf" srcId="{8762481D-236F-43C8-8F91-B5936ADBD126}" destId="{40A167E2-88D9-46FB-9F6C-6104105912DD}" srcOrd="13" destOrd="0" presId="urn:microsoft.com/office/officeart/2005/8/layout/list1"/>
    <dgm:cxn modelId="{CB787549-7026-499E-8EB3-ABDA156083D7}" type="presParOf" srcId="{8762481D-236F-43C8-8F91-B5936ADBD126}" destId="{4099C57E-479C-4D98-818F-D384FBAED26B}"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85F163-3AC1-45DF-AA20-6B3B6C251FF0}"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3D4CDDFA-02F8-40F7-981F-D4B729974EE2}">
      <dgm:prSet phldrT="[文本]" custT="1"/>
      <dgm:spPr/>
      <dgm:t>
        <a:bodyPr/>
        <a:lstStyle/>
        <a:p>
          <a:r>
            <a:rPr lang="zh-CN" altLang="en-US" sz="2000" dirty="0"/>
            <a:t>它能在某种程度上演示目标系统的行为，从而便于用户理解，而且还可能进一步揭示出一些分析员目前还不知道的需求。</a:t>
          </a:r>
        </a:p>
      </dgm:t>
    </dgm:pt>
    <dgm:pt modelId="{B4747382-92A7-4FB5-9D8D-3F1D60A3063F}" type="parTrans" cxnId="{B42CB5CC-7F9A-4833-8C7A-BA0C1DFB855B}">
      <dgm:prSet/>
      <dgm:spPr/>
      <dgm:t>
        <a:bodyPr/>
        <a:lstStyle/>
        <a:p>
          <a:endParaRPr lang="zh-CN" altLang="en-US">
            <a:solidFill>
              <a:schemeClr val="tx1"/>
            </a:solidFill>
          </a:endParaRPr>
        </a:p>
      </dgm:t>
    </dgm:pt>
    <dgm:pt modelId="{3B704DE1-7EC8-4440-88BB-9163BF716021}" type="sibTrans" cxnId="{B42CB5CC-7F9A-4833-8C7A-BA0C1DFB855B}">
      <dgm:prSet/>
      <dgm:spPr/>
      <dgm:t>
        <a:bodyPr/>
        <a:lstStyle/>
        <a:p>
          <a:endParaRPr lang="zh-CN" altLang="en-US">
            <a:solidFill>
              <a:schemeClr val="tx1"/>
            </a:solidFill>
          </a:endParaRPr>
        </a:p>
      </dgm:t>
    </dgm:pt>
    <dgm:pt modelId="{9EB6CFAE-F76F-4491-9606-AA79452DA5D4}">
      <dgm:prSet phldrT="[文本]" custT="1"/>
      <dgm:spPr/>
      <dgm:t>
        <a:bodyPr/>
        <a:lstStyle/>
        <a:p>
          <a:r>
            <a:rPr lang="zh-CN" altLang="en-US" sz="2000"/>
            <a:t>由于情景分析较易为用户所理解，使用这种技术能保证用户在需求分析过程中始终扮演一个积极主动的角色。</a:t>
          </a:r>
          <a:endParaRPr lang="zh-CN" altLang="en-US" sz="2000" dirty="0"/>
        </a:p>
      </dgm:t>
    </dgm:pt>
    <dgm:pt modelId="{501A8DF7-0838-460F-B3F5-9652918FA869}" type="parTrans" cxnId="{D7D45B27-1131-426B-A5C7-90B888E8A498}">
      <dgm:prSet/>
      <dgm:spPr/>
      <dgm:t>
        <a:bodyPr/>
        <a:lstStyle/>
        <a:p>
          <a:endParaRPr lang="zh-CN" altLang="en-US">
            <a:solidFill>
              <a:schemeClr val="tx1"/>
            </a:solidFill>
          </a:endParaRPr>
        </a:p>
      </dgm:t>
    </dgm:pt>
    <dgm:pt modelId="{6D15021F-F78E-45EC-9806-62B5A22795D6}" type="sibTrans" cxnId="{D7D45B27-1131-426B-A5C7-90B888E8A498}">
      <dgm:prSet/>
      <dgm:spPr/>
      <dgm:t>
        <a:bodyPr/>
        <a:lstStyle/>
        <a:p>
          <a:endParaRPr lang="zh-CN" altLang="en-US">
            <a:solidFill>
              <a:schemeClr val="tx1"/>
            </a:solidFill>
          </a:endParaRPr>
        </a:p>
      </dgm:t>
    </dgm:pt>
    <dgm:pt modelId="{932A7E7E-FBB8-45FC-8166-DB32928D95BB}" type="pres">
      <dgm:prSet presAssocID="{5985F163-3AC1-45DF-AA20-6B3B6C251FF0}" presName="linear" presStyleCnt="0">
        <dgm:presLayoutVars>
          <dgm:dir/>
          <dgm:animLvl val="lvl"/>
          <dgm:resizeHandles val="exact"/>
        </dgm:presLayoutVars>
      </dgm:prSet>
      <dgm:spPr/>
    </dgm:pt>
    <dgm:pt modelId="{4D42E346-6AD6-4EEF-A1A2-34140BE781B7}" type="pres">
      <dgm:prSet presAssocID="{3D4CDDFA-02F8-40F7-981F-D4B729974EE2}" presName="parentLin" presStyleCnt="0"/>
      <dgm:spPr/>
    </dgm:pt>
    <dgm:pt modelId="{7E35BBC4-7D49-4B01-B982-246CACD56E47}" type="pres">
      <dgm:prSet presAssocID="{3D4CDDFA-02F8-40F7-981F-D4B729974EE2}" presName="parentLeftMargin" presStyleLbl="node1" presStyleIdx="0" presStyleCnt="2"/>
      <dgm:spPr/>
    </dgm:pt>
    <dgm:pt modelId="{335ED15F-D382-4555-89B1-30683907F32B}" type="pres">
      <dgm:prSet presAssocID="{3D4CDDFA-02F8-40F7-981F-D4B729974EE2}" presName="parentText" presStyleLbl="node1" presStyleIdx="0" presStyleCnt="2">
        <dgm:presLayoutVars>
          <dgm:chMax val="0"/>
          <dgm:bulletEnabled val="1"/>
        </dgm:presLayoutVars>
      </dgm:prSet>
      <dgm:spPr/>
    </dgm:pt>
    <dgm:pt modelId="{583AC0A3-B5C6-4F9B-88D5-40361BDA3449}" type="pres">
      <dgm:prSet presAssocID="{3D4CDDFA-02F8-40F7-981F-D4B729974EE2}" presName="negativeSpace" presStyleCnt="0"/>
      <dgm:spPr/>
    </dgm:pt>
    <dgm:pt modelId="{AAE2035A-20FD-4C34-BDC3-AE4272C2D678}" type="pres">
      <dgm:prSet presAssocID="{3D4CDDFA-02F8-40F7-981F-D4B729974EE2}" presName="childText" presStyleLbl="conFgAcc1" presStyleIdx="0" presStyleCnt="2" custScaleX="89612">
        <dgm:presLayoutVars>
          <dgm:bulletEnabled val="1"/>
        </dgm:presLayoutVars>
      </dgm:prSet>
      <dgm:spPr/>
    </dgm:pt>
    <dgm:pt modelId="{550FD5A5-A274-49EF-9C1C-20FAA7DE055E}" type="pres">
      <dgm:prSet presAssocID="{3B704DE1-7EC8-4440-88BB-9163BF716021}" presName="spaceBetweenRectangles" presStyleCnt="0"/>
      <dgm:spPr/>
    </dgm:pt>
    <dgm:pt modelId="{DB253FFB-A9B4-452F-B9DB-C51812050DFD}" type="pres">
      <dgm:prSet presAssocID="{9EB6CFAE-F76F-4491-9606-AA79452DA5D4}" presName="parentLin" presStyleCnt="0"/>
      <dgm:spPr/>
    </dgm:pt>
    <dgm:pt modelId="{6AECC11F-4B26-4E9A-8D56-A07BB38D18A1}" type="pres">
      <dgm:prSet presAssocID="{9EB6CFAE-F76F-4491-9606-AA79452DA5D4}" presName="parentLeftMargin" presStyleLbl="node1" presStyleIdx="0" presStyleCnt="2"/>
      <dgm:spPr/>
    </dgm:pt>
    <dgm:pt modelId="{F074FCA3-551E-4751-AE93-C99347EE7306}" type="pres">
      <dgm:prSet presAssocID="{9EB6CFAE-F76F-4491-9606-AA79452DA5D4}" presName="parentText" presStyleLbl="node1" presStyleIdx="1" presStyleCnt="2">
        <dgm:presLayoutVars>
          <dgm:chMax val="0"/>
          <dgm:bulletEnabled val="1"/>
        </dgm:presLayoutVars>
      </dgm:prSet>
      <dgm:spPr/>
    </dgm:pt>
    <dgm:pt modelId="{5D2EE81F-7D75-4341-8003-F34189DF6279}" type="pres">
      <dgm:prSet presAssocID="{9EB6CFAE-F76F-4491-9606-AA79452DA5D4}" presName="negativeSpace" presStyleCnt="0"/>
      <dgm:spPr/>
    </dgm:pt>
    <dgm:pt modelId="{AB7CBF81-9BD9-45E5-9CF9-9A404CB9988F}" type="pres">
      <dgm:prSet presAssocID="{9EB6CFAE-F76F-4491-9606-AA79452DA5D4}" presName="childText" presStyleLbl="conFgAcc1" presStyleIdx="1" presStyleCnt="2" custScaleX="91344">
        <dgm:presLayoutVars>
          <dgm:bulletEnabled val="1"/>
        </dgm:presLayoutVars>
      </dgm:prSet>
      <dgm:spPr/>
    </dgm:pt>
  </dgm:ptLst>
  <dgm:cxnLst>
    <dgm:cxn modelId="{EBC9F11E-0EC6-4128-BBBE-D26F947179BD}" type="presOf" srcId="{9EB6CFAE-F76F-4491-9606-AA79452DA5D4}" destId="{6AECC11F-4B26-4E9A-8D56-A07BB38D18A1}" srcOrd="0" destOrd="0" presId="urn:microsoft.com/office/officeart/2005/8/layout/list1"/>
    <dgm:cxn modelId="{C8CD9523-FAE1-4460-A800-16582D4418B5}" type="presOf" srcId="{3D4CDDFA-02F8-40F7-981F-D4B729974EE2}" destId="{335ED15F-D382-4555-89B1-30683907F32B}" srcOrd="1" destOrd="0" presId="urn:microsoft.com/office/officeart/2005/8/layout/list1"/>
    <dgm:cxn modelId="{3BD6E424-2448-4058-9DA5-F1AB54BA9B6A}" type="presOf" srcId="{5985F163-3AC1-45DF-AA20-6B3B6C251FF0}" destId="{932A7E7E-FBB8-45FC-8166-DB32928D95BB}" srcOrd="0" destOrd="0" presId="urn:microsoft.com/office/officeart/2005/8/layout/list1"/>
    <dgm:cxn modelId="{D7D45B27-1131-426B-A5C7-90B888E8A498}" srcId="{5985F163-3AC1-45DF-AA20-6B3B6C251FF0}" destId="{9EB6CFAE-F76F-4491-9606-AA79452DA5D4}" srcOrd="1" destOrd="0" parTransId="{501A8DF7-0838-460F-B3F5-9652918FA869}" sibTransId="{6D15021F-F78E-45EC-9806-62B5A22795D6}"/>
    <dgm:cxn modelId="{CEDAA0BC-016A-4F70-81DB-D730D54F0470}" type="presOf" srcId="{9EB6CFAE-F76F-4491-9606-AA79452DA5D4}" destId="{F074FCA3-551E-4751-AE93-C99347EE7306}" srcOrd="1" destOrd="0" presId="urn:microsoft.com/office/officeart/2005/8/layout/list1"/>
    <dgm:cxn modelId="{B42CB5CC-7F9A-4833-8C7A-BA0C1DFB855B}" srcId="{5985F163-3AC1-45DF-AA20-6B3B6C251FF0}" destId="{3D4CDDFA-02F8-40F7-981F-D4B729974EE2}" srcOrd="0" destOrd="0" parTransId="{B4747382-92A7-4FB5-9D8D-3F1D60A3063F}" sibTransId="{3B704DE1-7EC8-4440-88BB-9163BF716021}"/>
    <dgm:cxn modelId="{0EF949E0-264D-42BC-823F-F9819B04C296}" type="presOf" srcId="{3D4CDDFA-02F8-40F7-981F-D4B729974EE2}" destId="{7E35BBC4-7D49-4B01-B982-246CACD56E47}" srcOrd="0" destOrd="0" presId="urn:microsoft.com/office/officeart/2005/8/layout/list1"/>
    <dgm:cxn modelId="{50AC7011-E8CD-4E9C-B51A-E9ED43A0A4BC}" type="presParOf" srcId="{932A7E7E-FBB8-45FC-8166-DB32928D95BB}" destId="{4D42E346-6AD6-4EEF-A1A2-34140BE781B7}" srcOrd="0" destOrd="0" presId="urn:microsoft.com/office/officeart/2005/8/layout/list1"/>
    <dgm:cxn modelId="{2FBA9368-31E1-46A1-8488-75B7E9C629C0}" type="presParOf" srcId="{4D42E346-6AD6-4EEF-A1A2-34140BE781B7}" destId="{7E35BBC4-7D49-4B01-B982-246CACD56E47}" srcOrd="0" destOrd="0" presId="urn:microsoft.com/office/officeart/2005/8/layout/list1"/>
    <dgm:cxn modelId="{EC80EA02-BF17-4A0C-B668-D857E70B1051}" type="presParOf" srcId="{4D42E346-6AD6-4EEF-A1A2-34140BE781B7}" destId="{335ED15F-D382-4555-89B1-30683907F32B}" srcOrd="1" destOrd="0" presId="urn:microsoft.com/office/officeart/2005/8/layout/list1"/>
    <dgm:cxn modelId="{F7A99D44-7C8F-4346-9BF9-2F48BFFCA8E9}" type="presParOf" srcId="{932A7E7E-FBB8-45FC-8166-DB32928D95BB}" destId="{583AC0A3-B5C6-4F9B-88D5-40361BDA3449}" srcOrd="1" destOrd="0" presId="urn:microsoft.com/office/officeart/2005/8/layout/list1"/>
    <dgm:cxn modelId="{8D6213E1-368D-4394-AFE1-60CCD7D99705}" type="presParOf" srcId="{932A7E7E-FBB8-45FC-8166-DB32928D95BB}" destId="{AAE2035A-20FD-4C34-BDC3-AE4272C2D678}" srcOrd="2" destOrd="0" presId="urn:microsoft.com/office/officeart/2005/8/layout/list1"/>
    <dgm:cxn modelId="{1CDB01DD-8F7E-4500-A721-10D1F3EACB96}" type="presParOf" srcId="{932A7E7E-FBB8-45FC-8166-DB32928D95BB}" destId="{550FD5A5-A274-49EF-9C1C-20FAA7DE055E}" srcOrd="3" destOrd="0" presId="urn:microsoft.com/office/officeart/2005/8/layout/list1"/>
    <dgm:cxn modelId="{C7FA140B-E63C-4687-9A06-53C78B881427}" type="presParOf" srcId="{932A7E7E-FBB8-45FC-8166-DB32928D95BB}" destId="{DB253FFB-A9B4-452F-B9DB-C51812050DFD}" srcOrd="4" destOrd="0" presId="urn:microsoft.com/office/officeart/2005/8/layout/list1"/>
    <dgm:cxn modelId="{BD6E8C46-919A-4D9D-A65D-D3E553AFB002}" type="presParOf" srcId="{DB253FFB-A9B4-452F-B9DB-C51812050DFD}" destId="{6AECC11F-4B26-4E9A-8D56-A07BB38D18A1}" srcOrd="0" destOrd="0" presId="urn:microsoft.com/office/officeart/2005/8/layout/list1"/>
    <dgm:cxn modelId="{FC556B71-516C-484D-A449-4E3F9667EA8A}" type="presParOf" srcId="{DB253FFB-A9B4-452F-B9DB-C51812050DFD}" destId="{F074FCA3-551E-4751-AE93-C99347EE7306}" srcOrd="1" destOrd="0" presId="urn:microsoft.com/office/officeart/2005/8/layout/list1"/>
    <dgm:cxn modelId="{168F4B40-F945-4998-8A4E-4E2543D4D4EB}" type="presParOf" srcId="{932A7E7E-FBB8-45FC-8166-DB32928D95BB}" destId="{5D2EE81F-7D75-4341-8003-F34189DF6279}" srcOrd="5" destOrd="0" presId="urn:microsoft.com/office/officeart/2005/8/layout/list1"/>
    <dgm:cxn modelId="{0286B9F9-C190-4ECC-B04A-C15558C89E6D}" type="presParOf" srcId="{932A7E7E-FBB8-45FC-8166-DB32928D95BB}" destId="{AB7CBF81-9BD9-45E5-9CF9-9A404CB9988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7062B3-0201-4C6B-AAF6-DA48C32B3205}" type="doc">
      <dgm:prSet loTypeId="urn:microsoft.com/office/officeart/2005/8/layout/chevron2" loCatId="process" qsTypeId="urn:microsoft.com/office/officeart/2005/8/quickstyle/simple3" qsCatId="simple" csTypeId="urn:microsoft.com/office/officeart/2005/8/colors/accent1_2" csCatId="accent1" phldr="1"/>
      <dgm:spPr/>
      <dgm:t>
        <a:bodyPr/>
        <a:lstStyle/>
        <a:p>
          <a:endParaRPr lang="zh-CN" altLang="en-US"/>
        </a:p>
      </dgm:t>
    </dgm:pt>
    <dgm:pt modelId="{284C18E3-13A4-4BE4-9020-539E2F1E3D4F}">
      <dgm:prSet phldrT="[文本]" custT="1"/>
      <dgm:spPr/>
      <dgm:t>
        <a:bodyPr/>
        <a:lstStyle/>
        <a:p>
          <a:r>
            <a:rPr lang="en-US" altLang="zh-CN" sz="1300" dirty="0"/>
            <a:t>1</a:t>
          </a:r>
          <a:endParaRPr lang="zh-CN" altLang="en-US" sz="2400" dirty="0"/>
        </a:p>
      </dgm:t>
    </dgm:pt>
    <dgm:pt modelId="{62C9EBFA-33B8-4915-8257-333E3C336315}" type="parTrans" cxnId="{7E6D5CEA-388B-4EBD-8A3E-083361F3FF9E}">
      <dgm:prSet/>
      <dgm:spPr/>
      <dgm:t>
        <a:bodyPr/>
        <a:lstStyle/>
        <a:p>
          <a:endParaRPr lang="zh-CN" altLang="en-US"/>
        </a:p>
      </dgm:t>
    </dgm:pt>
    <dgm:pt modelId="{91331400-B34A-4822-9254-DDB5557920E1}" type="sibTrans" cxnId="{7E6D5CEA-388B-4EBD-8A3E-083361F3FF9E}">
      <dgm:prSet/>
      <dgm:spPr/>
      <dgm:t>
        <a:bodyPr/>
        <a:lstStyle/>
        <a:p>
          <a:endParaRPr lang="zh-CN" altLang="en-US"/>
        </a:p>
      </dgm:t>
    </dgm:pt>
    <dgm:pt modelId="{92019994-9747-464C-A3A3-7378B0876106}">
      <dgm:prSet phldrT="[文本]" custT="1"/>
      <dgm:spPr/>
      <dgm:t>
        <a:bodyPr/>
        <a:lstStyle/>
        <a:p>
          <a:r>
            <a:rPr lang="zh-CN" altLang="en-US" sz="2400" dirty="0"/>
            <a:t>进行初步的访谈</a:t>
          </a:r>
        </a:p>
      </dgm:t>
    </dgm:pt>
    <dgm:pt modelId="{99267270-CB51-4291-AE72-5869F262026E}" type="parTrans" cxnId="{A3233A29-A39C-4E53-A49D-4E2822712DC0}">
      <dgm:prSet/>
      <dgm:spPr/>
      <dgm:t>
        <a:bodyPr/>
        <a:lstStyle/>
        <a:p>
          <a:endParaRPr lang="zh-CN" altLang="en-US"/>
        </a:p>
      </dgm:t>
    </dgm:pt>
    <dgm:pt modelId="{30AFFB94-F05B-48B3-9D23-E2CEFE1F3DC8}" type="sibTrans" cxnId="{A3233A29-A39C-4E53-A49D-4E2822712DC0}">
      <dgm:prSet/>
      <dgm:spPr/>
      <dgm:t>
        <a:bodyPr/>
        <a:lstStyle/>
        <a:p>
          <a:endParaRPr lang="zh-CN" altLang="en-US"/>
        </a:p>
      </dgm:t>
    </dgm:pt>
    <dgm:pt modelId="{4FDDF789-1B8C-4280-A5AF-0E1B2CFA5BD0}">
      <dgm:prSet phldrT="[文本]" custT="1"/>
      <dgm:spPr/>
      <dgm:t>
        <a:bodyPr/>
        <a:lstStyle/>
        <a:p>
          <a:r>
            <a:rPr lang="en-US" altLang="zh-CN" sz="2400" dirty="0"/>
            <a:t>2</a:t>
          </a:r>
          <a:endParaRPr lang="zh-CN" altLang="en-US" sz="2400" dirty="0"/>
        </a:p>
      </dgm:t>
    </dgm:pt>
    <dgm:pt modelId="{FD52D5FF-EDF6-4FCA-9FE6-8D4CE61794B9}" type="parTrans" cxnId="{07DAC6AF-6F63-4EF5-A50B-D03C4BF22B7E}">
      <dgm:prSet/>
      <dgm:spPr/>
      <dgm:t>
        <a:bodyPr/>
        <a:lstStyle/>
        <a:p>
          <a:endParaRPr lang="zh-CN" altLang="en-US"/>
        </a:p>
      </dgm:t>
    </dgm:pt>
    <dgm:pt modelId="{34B2B031-6949-4289-9B70-993F08CB3F71}" type="sibTrans" cxnId="{07DAC6AF-6F63-4EF5-A50B-D03C4BF22B7E}">
      <dgm:prSet/>
      <dgm:spPr/>
      <dgm:t>
        <a:bodyPr/>
        <a:lstStyle/>
        <a:p>
          <a:endParaRPr lang="zh-CN" altLang="en-US"/>
        </a:p>
      </dgm:t>
    </dgm:pt>
    <dgm:pt modelId="{41973CD1-9549-4942-AB36-4CEC0A0C3A0E}">
      <dgm:prSet phldrT="[文本]" custT="1"/>
      <dgm:spPr/>
      <dgm:t>
        <a:bodyPr/>
        <a:lstStyle/>
        <a:p>
          <a:r>
            <a:rPr lang="zh-CN" altLang="en-US" sz="2400" dirty="0"/>
            <a:t>开发者和用户分别写出“产品需求”。</a:t>
          </a:r>
        </a:p>
      </dgm:t>
    </dgm:pt>
    <dgm:pt modelId="{9029FB25-428E-44DE-82ED-1612B9761BDF}" type="parTrans" cxnId="{51B8DC66-BE1F-404C-9972-DDBBC16C5EC0}">
      <dgm:prSet/>
      <dgm:spPr/>
      <dgm:t>
        <a:bodyPr/>
        <a:lstStyle/>
        <a:p>
          <a:endParaRPr lang="zh-CN" altLang="en-US"/>
        </a:p>
      </dgm:t>
    </dgm:pt>
    <dgm:pt modelId="{EFE1BDCC-5606-4879-98DF-FDE657515DD5}" type="sibTrans" cxnId="{51B8DC66-BE1F-404C-9972-DDBBC16C5EC0}">
      <dgm:prSet/>
      <dgm:spPr/>
      <dgm:t>
        <a:bodyPr/>
        <a:lstStyle/>
        <a:p>
          <a:endParaRPr lang="zh-CN" altLang="en-US"/>
        </a:p>
      </dgm:t>
    </dgm:pt>
    <dgm:pt modelId="{781DDA18-BA63-4FB5-902F-479BC67FF5CA}">
      <dgm:prSet phldrT="[文本]" custT="1"/>
      <dgm:spPr/>
      <dgm:t>
        <a:bodyPr/>
        <a:lstStyle/>
        <a:p>
          <a:r>
            <a:rPr lang="en-US" altLang="zh-CN" sz="2400" dirty="0"/>
            <a:t>3</a:t>
          </a:r>
          <a:endParaRPr lang="zh-CN" altLang="en-US" sz="2400" dirty="0"/>
        </a:p>
      </dgm:t>
    </dgm:pt>
    <dgm:pt modelId="{5976D99E-09DE-4592-AC19-00A1ABE6C674}" type="parTrans" cxnId="{031F7976-764A-4F9B-8D4C-8D24A6E808DE}">
      <dgm:prSet/>
      <dgm:spPr/>
      <dgm:t>
        <a:bodyPr/>
        <a:lstStyle/>
        <a:p>
          <a:endParaRPr lang="zh-CN" altLang="en-US"/>
        </a:p>
      </dgm:t>
    </dgm:pt>
    <dgm:pt modelId="{9E953DAD-90FF-43A5-AFBA-DCFD0206593C}" type="sibTrans" cxnId="{031F7976-764A-4F9B-8D4C-8D24A6E808DE}">
      <dgm:prSet/>
      <dgm:spPr/>
      <dgm:t>
        <a:bodyPr/>
        <a:lstStyle/>
        <a:p>
          <a:endParaRPr lang="zh-CN" altLang="en-US"/>
        </a:p>
      </dgm:t>
    </dgm:pt>
    <dgm:pt modelId="{CE8CDBE6-DD56-4B21-BE45-0F69995571F0}">
      <dgm:prSet phldrT="[文本]" custT="1"/>
      <dgm:spPr/>
      <dgm:t>
        <a:bodyPr/>
        <a:lstStyle/>
        <a:p>
          <a:r>
            <a:rPr lang="zh-CN" altLang="en-US" sz="2400" dirty="0"/>
            <a:t>开会讨论，各自展示需求列表</a:t>
          </a:r>
        </a:p>
      </dgm:t>
    </dgm:pt>
    <dgm:pt modelId="{AE33D4DE-072C-4888-9C52-E15BAC15E2E6}" type="parTrans" cxnId="{1FB68A4A-D53C-4F4D-BC3B-C913BA8AC51B}">
      <dgm:prSet/>
      <dgm:spPr/>
      <dgm:t>
        <a:bodyPr/>
        <a:lstStyle/>
        <a:p>
          <a:endParaRPr lang="zh-CN" altLang="en-US"/>
        </a:p>
      </dgm:t>
    </dgm:pt>
    <dgm:pt modelId="{7822F8D8-AEAD-4408-AEB0-1DF0ECD1DA92}" type="sibTrans" cxnId="{1FB68A4A-D53C-4F4D-BC3B-C913BA8AC51B}">
      <dgm:prSet/>
      <dgm:spPr/>
      <dgm:t>
        <a:bodyPr/>
        <a:lstStyle/>
        <a:p>
          <a:endParaRPr lang="zh-CN" altLang="en-US"/>
        </a:p>
      </dgm:t>
    </dgm:pt>
    <dgm:pt modelId="{A57FED94-7950-4F4B-B05F-F864E419C185}">
      <dgm:prSet phldrT="[文本]" custT="1"/>
      <dgm:spPr/>
      <dgm:t>
        <a:bodyPr/>
        <a:lstStyle/>
        <a:p>
          <a:r>
            <a:rPr lang="en-US" altLang="zh-CN" sz="2400" dirty="0"/>
            <a:t>4</a:t>
          </a:r>
          <a:endParaRPr lang="zh-CN" altLang="en-US" sz="2400" dirty="0"/>
        </a:p>
      </dgm:t>
    </dgm:pt>
    <dgm:pt modelId="{6EE82B55-3F75-498C-9D58-B3327CCB19E9}" type="parTrans" cxnId="{4D871C66-4022-4D6A-A05B-4E224A9BE4E1}">
      <dgm:prSet/>
      <dgm:spPr/>
      <dgm:t>
        <a:bodyPr/>
        <a:lstStyle/>
        <a:p>
          <a:endParaRPr lang="zh-CN" altLang="en-US"/>
        </a:p>
      </dgm:t>
    </dgm:pt>
    <dgm:pt modelId="{0A9BBCB7-D32A-46CC-A2D3-85E5E6CCE9D5}" type="sibTrans" cxnId="{4D871C66-4022-4D6A-A05B-4E224A9BE4E1}">
      <dgm:prSet/>
      <dgm:spPr/>
      <dgm:t>
        <a:bodyPr/>
        <a:lstStyle/>
        <a:p>
          <a:endParaRPr lang="zh-CN" altLang="en-US"/>
        </a:p>
      </dgm:t>
    </dgm:pt>
    <dgm:pt modelId="{EC15C22E-3B4C-43BF-9269-4BC408A02C6A}">
      <dgm:prSet phldrT="[文本]" custT="1"/>
      <dgm:spPr/>
      <dgm:t>
        <a:bodyPr/>
        <a:lstStyle/>
        <a:p>
          <a:r>
            <a:rPr lang="en-US" altLang="zh-CN" sz="2400" dirty="0"/>
            <a:t>5</a:t>
          </a:r>
          <a:endParaRPr lang="zh-CN" altLang="en-US" sz="2400" dirty="0"/>
        </a:p>
      </dgm:t>
    </dgm:pt>
    <dgm:pt modelId="{4EB38C05-F7E8-4481-8628-B0AF8787CE24}" type="parTrans" cxnId="{275A80FB-D201-4D03-8F83-220CEEC97916}">
      <dgm:prSet/>
      <dgm:spPr/>
      <dgm:t>
        <a:bodyPr/>
        <a:lstStyle/>
        <a:p>
          <a:endParaRPr lang="zh-CN" altLang="en-US"/>
        </a:p>
      </dgm:t>
    </dgm:pt>
    <dgm:pt modelId="{9524DB4A-C627-4BF8-B587-C926772D0B73}" type="sibTrans" cxnId="{275A80FB-D201-4D03-8F83-220CEEC97916}">
      <dgm:prSet/>
      <dgm:spPr/>
      <dgm:t>
        <a:bodyPr/>
        <a:lstStyle/>
        <a:p>
          <a:endParaRPr lang="zh-CN" altLang="en-US"/>
        </a:p>
      </dgm:t>
    </dgm:pt>
    <dgm:pt modelId="{5EA30E49-D5FE-4E99-BD66-6444BCEF7571}">
      <dgm:prSet phldrT="[文本]" custT="1"/>
      <dgm:spPr/>
      <dgm:t>
        <a:bodyPr/>
        <a:lstStyle/>
        <a:p>
          <a:r>
            <a:rPr lang="zh-CN" altLang="en-US" sz="2400" dirty="0"/>
            <a:t>得出了意见一致，为需求列表制定小型规格说明</a:t>
          </a:r>
        </a:p>
      </dgm:t>
    </dgm:pt>
    <dgm:pt modelId="{C6DD3726-29FA-4181-87F6-CC67CA7A6EB7}" type="parTrans" cxnId="{51D9F41F-E5DB-41F8-A33E-D3BE60E392FA}">
      <dgm:prSet/>
      <dgm:spPr/>
      <dgm:t>
        <a:bodyPr/>
        <a:lstStyle/>
        <a:p>
          <a:endParaRPr lang="zh-CN" altLang="en-US"/>
        </a:p>
      </dgm:t>
    </dgm:pt>
    <dgm:pt modelId="{1C2A85B7-20B2-4184-A6DA-D053E6837AAD}" type="sibTrans" cxnId="{51D9F41F-E5DB-41F8-A33E-D3BE60E392FA}">
      <dgm:prSet/>
      <dgm:spPr/>
      <dgm:t>
        <a:bodyPr/>
        <a:lstStyle/>
        <a:p>
          <a:endParaRPr lang="zh-CN" altLang="en-US"/>
        </a:p>
      </dgm:t>
    </dgm:pt>
    <dgm:pt modelId="{44EA5C2A-56A9-4DEE-A52D-33B930FFAA69}">
      <dgm:prSet phldrT="[文本]" custT="1"/>
      <dgm:spPr/>
      <dgm:t>
        <a:bodyPr/>
        <a:lstStyle/>
        <a:p>
          <a:r>
            <a:rPr lang="zh-CN" altLang="en-US" sz="2400" dirty="0"/>
            <a:t>根据会议结果，起草完整的软件需求规格说明</a:t>
          </a:r>
        </a:p>
      </dgm:t>
    </dgm:pt>
    <dgm:pt modelId="{48E982E3-1EE6-4D00-B79F-DA8764F24980}" type="parTrans" cxnId="{8995A381-CFFF-4EE3-A003-A70E06E5E406}">
      <dgm:prSet/>
      <dgm:spPr/>
      <dgm:t>
        <a:bodyPr/>
        <a:lstStyle/>
        <a:p>
          <a:endParaRPr lang="zh-CN" altLang="en-US"/>
        </a:p>
      </dgm:t>
    </dgm:pt>
    <dgm:pt modelId="{396F1A3B-EADE-45AF-9A91-13E75117835D}" type="sibTrans" cxnId="{8995A381-CFFF-4EE3-A003-A70E06E5E406}">
      <dgm:prSet/>
      <dgm:spPr/>
      <dgm:t>
        <a:bodyPr/>
        <a:lstStyle/>
        <a:p>
          <a:endParaRPr lang="zh-CN" altLang="en-US"/>
        </a:p>
      </dgm:t>
    </dgm:pt>
    <dgm:pt modelId="{75E43550-7C6A-4759-9679-EDD4009996A4}" type="pres">
      <dgm:prSet presAssocID="{387062B3-0201-4C6B-AAF6-DA48C32B3205}" presName="linearFlow" presStyleCnt="0">
        <dgm:presLayoutVars>
          <dgm:dir/>
          <dgm:animLvl val="lvl"/>
          <dgm:resizeHandles val="exact"/>
        </dgm:presLayoutVars>
      </dgm:prSet>
      <dgm:spPr/>
    </dgm:pt>
    <dgm:pt modelId="{5EC49F67-C8AB-4462-8C82-B22D14E9D4D8}" type="pres">
      <dgm:prSet presAssocID="{284C18E3-13A4-4BE4-9020-539E2F1E3D4F}" presName="composite" presStyleCnt="0"/>
      <dgm:spPr/>
    </dgm:pt>
    <dgm:pt modelId="{E0F0E242-FABE-45B0-B9B4-EAE60C73225E}" type="pres">
      <dgm:prSet presAssocID="{284C18E3-13A4-4BE4-9020-539E2F1E3D4F}" presName="parentText" presStyleLbl="alignNode1" presStyleIdx="0" presStyleCnt="5">
        <dgm:presLayoutVars>
          <dgm:chMax val="1"/>
          <dgm:bulletEnabled val="1"/>
        </dgm:presLayoutVars>
      </dgm:prSet>
      <dgm:spPr/>
    </dgm:pt>
    <dgm:pt modelId="{F99F3960-8008-4D39-BEC6-4A5F32EAB198}" type="pres">
      <dgm:prSet presAssocID="{284C18E3-13A4-4BE4-9020-539E2F1E3D4F}" presName="descendantText" presStyleLbl="alignAcc1" presStyleIdx="0" presStyleCnt="5">
        <dgm:presLayoutVars>
          <dgm:bulletEnabled val="1"/>
        </dgm:presLayoutVars>
      </dgm:prSet>
      <dgm:spPr/>
    </dgm:pt>
    <dgm:pt modelId="{B0D306C6-CA80-45A0-92E5-B7BF9278E772}" type="pres">
      <dgm:prSet presAssocID="{91331400-B34A-4822-9254-DDB5557920E1}" presName="sp" presStyleCnt="0"/>
      <dgm:spPr/>
    </dgm:pt>
    <dgm:pt modelId="{EE879FEE-6E04-41CA-A854-45EAC65D9D7E}" type="pres">
      <dgm:prSet presAssocID="{4FDDF789-1B8C-4280-A5AF-0E1B2CFA5BD0}" presName="composite" presStyleCnt="0"/>
      <dgm:spPr/>
    </dgm:pt>
    <dgm:pt modelId="{6D536DD5-D66B-4D71-8536-973415F4040F}" type="pres">
      <dgm:prSet presAssocID="{4FDDF789-1B8C-4280-A5AF-0E1B2CFA5BD0}" presName="parentText" presStyleLbl="alignNode1" presStyleIdx="1" presStyleCnt="5">
        <dgm:presLayoutVars>
          <dgm:chMax val="1"/>
          <dgm:bulletEnabled val="1"/>
        </dgm:presLayoutVars>
      </dgm:prSet>
      <dgm:spPr/>
    </dgm:pt>
    <dgm:pt modelId="{504FA798-0EFE-4949-8FC7-CA9910307597}" type="pres">
      <dgm:prSet presAssocID="{4FDDF789-1B8C-4280-A5AF-0E1B2CFA5BD0}" presName="descendantText" presStyleLbl="alignAcc1" presStyleIdx="1" presStyleCnt="5">
        <dgm:presLayoutVars>
          <dgm:bulletEnabled val="1"/>
        </dgm:presLayoutVars>
      </dgm:prSet>
      <dgm:spPr/>
    </dgm:pt>
    <dgm:pt modelId="{E9B54275-BD2C-4DA5-A7D4-4135D74589DD}" type="pres">
      <dgm:prSet presAssocID="{34B2B031-6949-4289-9B70-993F08CB3F71}" presName="sp" presStyleCnt="0"/>
      <dgm:spPr/>
    </dgm:pt>
    <dgm:pt modelId="{4DF3CA7D-8D33-4227-8950-B65E0FC04A75}" type="pres">
      <dgm:prSet presAssocID="{781DDA18-BA63-4FB5-902F-479BC67FF5CA}" presName="composite" presStyleCnt="0"/>
      <dgm:spPr/>
    </dgm:pt>
    <dgm:pt modelId="{FE4F20F1-DEF7-4310-86E0-7E721EC505E2}" type="pres">
      <dgm:prSet presAssocID="{781DDA18-BA63-4FB5-902F-479BC67FF5CA}" presName="parentText" presStyleLbl="alignNode1" presStyleIdx="2" presStyleCnt="5">
        <dgm:presLayoutVars>
          <dgm:chMax val="1"/>
          <dgm:bulletEnabled val="1"/>
        </dgm:presLayoutVars>
      </dgm:prSet>
      <dgm:spPr/>
    </dgm:pt>
    <dgm:pt modelId="{6447306C-A7AC-4EE2-AC92-43001690F213}" type="pres">
      <dgm:prSet presAssocID="{781DDA18-BA63-4FB5-902F-479BC67FF5CA}" presName="descendantText" presStyleLbl="alignAcc1" presStyleIdx="2" presStyleCnt="5">
        <dgm:presLayoutVars>
          <dgm:bulletEnabled val="1"/>
        </dgm:presLayoutVars>
      </dgm:prSet>
      <dgm:spPr/>
    </dgm:pt>
    <dgm:pt modelId="{E036AB75-DF2E-4C92-AD1A-6EEBAD3A31EC}" type="pres">
      <dgm:prSet presAssocID="{9E953DAD-90FF-43A5-AFBA-DCFD0206593C}" presName="sp" presStyleCnt="0"/>
      <dgm:spPr/>
    </dgm:pt>
    <dgm:pt modelId="{2EF7AFB6-5CCF-4AA4-ABEC-4C3415C430A6}" type="pres">
      <dgm:prSet presAssocID="{A57FED94-7950-4F4B-B05F-F864E419C185}" presName="composite" presStyleCnt="0"/>
      <dgm:spPr/>
    </dgm:pt>
    <dgm:pt modelId="{1E7028D5-D760-49CC-AFB3-6404EB421397}" type="pres">
      <dgm:prSet presAssocID="{A57FED94-7950-4F4B-B05F-F864E419C185}" presName="parentText" presStyleLbl="alignNode1" presStyleIdx="3" presStyleCnt="5">
        <dgm:presLayoutVars>
          <dgm:chMax val="1"/>
          <dgm:bulletEnabled val="1"/>
        </dgm:presLayoutVars>
      </dgm:prSet>
      <dgm:spPr/>
    </dgm:pt>
    <dgm:pt modelId="{C7BFE422-643D-4182-BD44-9646D10F7068}" type="pres">
      <dgm:prSet presAssocID="{A57FED94-7950-4F4B-B05F-F864E419C185}" presName="descendantText" presStyleLbl="alignAcc1" presStyleIdx="3" presStyleCnt="5">
        <dgm:presLayoutVars>
          <dgm:bulletEnabled val="1"/>
        </dgm:presLayoutVars>
      </dgm:prSet>
      <dgm:spPr/>
    </dgm:pt>
    <dgm:pt modelId="{C2CA5979-D940-44F8-B842-8AF6ECF78724}" type="pres">
      <dgm:prSet presAssocID="{0A9BBCB7-D32A-46CC-A2D3-85E5E6CCE9D5}" presName="sp" presStyleCnt="0"/>
      <dgm:spPr/>
    </dgm:pt>
    <dgm:pt modelId="{66EAC2F6-4D46-401A-A531-D9167D543A5E}" type="pres">
      <dgm:prSet presAssocID="{EC15C22E-3B4C-43BF-9269-4BC408A02C6A}" presName="composite" presStyleCnt="0"/>
      <dgm:spPr/>
    </dgm:pt>
    <dgm:pt modelId="{2AD9E5AA-68BA-4189-BE4F-38F5145B4D7C}" type="pres">
      <dgm:prSet presAssocID="{EC15C22E-3B4C-43BF-9269-4BC408A02C6A}" presName="parentText" presStyleLbl="alignNode1" presStyleIdx="4" presStyleCnt="5">
        <dgm:presLayoutVars>
          <dgm:chMax val="1"/>
          <dgm:bulletEnabled val="1"/>
        </dgm:presLayoutVars>
      </dgm:prSet>
      <dgm:spPr/>
    </dgm:pt>
    <dgm:pt modelId="{C2C22188-07B7-4C0D-BA57-76A6E6C5430F}" type="pres">
      <dgm:prSet presAssocID="{EC15C22E-3B4C-43BF-9269-4BC408A02C6A}" presName="descendantText" presStyleLbl="alignAcc1" presStyleIdx="4" presStyleCnt="5">
        <dgm:presLayoutVars>
          <dgm:bulletEnabled val="1"/>
        </dgm:presLayoutVars>
      </dgm:prSet>
      <dgm:spPr/>
    </dgm:pt>
  </dgm:ptLst>
  <dgm:cxnLst>
    <dgm:cxn modelId="{BC1B440B-6627-4E47-86FF-819456F2F94D}" type="presOf" srcId="{92019994-9747-464C-A3A3-7378B0876106}" destId="{F99F3960-8008-4D39-BEC6-4A5F32EAB198}" srcOrd="0" destOrd="0" presId="urn:microsoft.com/office/officeart/2005/8/layout/chevron2"/>
    <dgm:cxn modelId="{A3F04017-DB53-4DFF-899A-C5B28950C29A}" type="presOf" srcId="{EC15C22E-3B4C-43BF-9269-4BC408A02C6A}" destId="{2AD9E5AA-68BA-4189-BE4F-38F5145B4D7C}" srcOrd="0" destOrd="0" presId="urn:microsoft.com/office/officeart/2005/8/layout/chevron2"/>
    <dgm:cxn modelId="{51D9F41F-E5DB-41F8-A33E-D3BE60E392FA}" srcId="{A57FED94-7950-4F4B-B05F-F864E419C185}" destId="{5EA30E49-D5FE-4E99-BD66-6444BCEF7571}" srcOrd="0" destOrd="0" parTransId="{C6DD3726-29FA-4181-87F6-CC67CA7A6EB7}" sibTransId="{1C2A85B7-20B2-4184-A6DA-D053E6837AAD}"/>
    <dgm:cxn modelId="{A3233A29-A39C-4E53-A49D-4E2822712DC0}" srcId="{284C18E3-13A4-4BE4-9020-539E2F1E3D4F}" destId="{92019994-9747-464C-A3A3-7378B0876106}" srcOrd="0" destOrd="0" parTransId="{99267270-CB51-4291-AE72-5869F262026E}" sibTransId="{30AFFB94-F05B-48B3-9D23-E2CEFE1F3DC8}"/>
    <dgm:cxn modelId="{E41F0835-BFF4-40F2-BD79-E6395FC20C07}" type="presOf" srcId="{41973CD1-9549-4942-AB36-4CEC0A0C3A0E}" destId="{504FA798-0EFE-4949-8FC7-CA9910307597}" srcOrd="0" destOrd="0" presId="urn:microsoft.com/office/officeart/2005/8/layout/chevron2"/>
    <dgm:cxn modelId="{1FB68A4A-D53C-4F4D-BC3B-C913BA8AC51B}" srcId="{781DDA18-BA63-4FB5-902F-479BC67FF5CA}" destId="{CE8CDBE6-DD56-4B21-BE45-0F69995571F0}" srcOrd="0" destOrd="0" parTransId="{AE33D4DE-072C-4888-9C52-E15BAC15E2E6}" sibTransId="{7822F8D8-AEAD-4408-AEB0-1DF0ECD1DA92}"/>
    <dgm:cxn modelId="{A547FC4B-9D1D-4A59-A3B2-D1632415ED8F}" type="presOf" srcId="{387062B3-0201-4C6B-AAF6-DA48C32B3205}" destId="{75E43550-7C6A-4759-9679-EDD4009996A4}" srcOrd="0" destOrd="0" presId="urn:microsoft.com/office/officeart/2005/8/layout/chevron2"/>
    <dgm:cxn modelId="{01743D65-C3D8-4B20-BEE0-7A5E0C4212F3}" type="presOf" srcId="{5EA30E49-D5FE-4E99-BD66-6444BCEF7571}" destId="{C7BFE422-643D-4182-BD44-9646D10F7068}" srcOrd="0" destOrd="0" presId="urn:microsoft.com/office/officeart/2005/8/layout/chevron2"/>
    <dgm:cxn modelId="{4D871C66-4022-4D6A-A05B-4E224A9BE4E1}" srcId="{387062B3-0201-4C6B-AAF6-DA48C32B3205}" destId="{A57FED94-7950-4F4B-B05F-F864E419C185}" srcOrd="3" destOrd="0" parTransId="{6EE82B55-3F75-498C-9D58-B3327CCB19E9}" sibTransId="{0A9BBCB7-D32A-46CC-A2D3-85E5E6CCE9D5}"/>
    <dgm:cxn modelId="{51B8DC66-BE1F-404C-9972-DDBBC16C5EC0}" srcId="{4FDDF789-1B8C-4280-A5AF-0E1B2CFA5BD0}" destId="{41973CD1-9549-4942-AB36-4CEC0A0C3A0E}" srcOrd="0" destOrd="0" parTransId="{9029FB25-428E-44DE-82ED-1612B9761BDF}" sibTransId="{EFE1BDCC-5606-4879-98DF-FDE657515DD5}"/>
    <dgm:cxn modelId="{14A30376-5A84-48B4-8946-5F812F19145F}" type="presOf" srcId="{4FDDF789-1B8C-4280-A5AF-0E1B2CFA5BD0}" destId="{6D536DD5-D66B-4D71-8536-973415F4040F}" srcOrd="0" destOrd="0" presId="urn:microsoft.com/office/officeart/2005/8/layout/chevron2"/>
    <dgm:cxn modelId="{031F7976-764A-4F9B-8D4C-8D24A6E808DE}" srcId="{387062B3-0201-4C6B-AAF6-DA48C32B3205}" destId="{781DDA18-BA63-4FB5-902F-479BC67FF5CA}" srcOrd="2" destOrd="0" parTransId="{5976D99E-09DE-4592-AC19-00A1ABE6C674}" sibTransId="{9E953DAD-90FF-43A5-AFBA-DCFD0206593C}"/>
    <dgm:cxn modelId="{8995A381-CFFF-4EE3-A003-A70E06E5E406}" srcId="{EC15C22E-3B4C-43BF-9269-4BC408A02C6A}" destId="{44EA5C2A-56A9-4DEE-A52D-33B930FFAA69}" srcOrd="0" destOrd="0" parTransId="{48E982E3-1EE6-4D00-B79F-DA8764F24980}" sibTransId="{396F1A3B-EADE-45AF-9A91-13E75117835D}"/>
    <dgm:cxn modelId="{8E4B2996-0332-417F-BB4A-26DC1260C732}" type="presOf" srcId="{A57FED94-7950-4F4B-B05F-F864E419C185}" destId="{1E7028D5-D760-49CC-AFB3-6404EB421397}" srcOrd="0" destOrd="0" presId="urn:microsoft.com/office/officeart/2005/8/layout/chevron2"/>
    <dgm:cxn modelId="{1F97EB9D-4368-4DC2-828B-0BEC6A755FA1}" type="presOf" srcId="{CE8CDBE6-DD56-4B21-BE45-0F69995571F0}" destId="{6447306C-A7AC-4EE2-AC92-43001690F213}" srcOrd="0" destOrd="0" presId="urn:microsoft.com/office/officeart/2005/8/layout/chevron2"/>
    <dgm:cxn modelId="{07DAC6AF-6F63-4EF5-A50B-D03C4BF22B7E}" srcId="{387062B3-0201-4C6B-AAF6-DA48C32B3205}" destId="{4FDDF789-1B8C-4280-A5AF-0E1B2CFA5BD0}" srcOrd="1" destOrd="0" parTransId="{FD52D5FF-EDF6-4FCA-9FE6-8D4CE61794B9}" sibTransId="{34B2B031-6949-4289-9B70-993F08CB3F71}"/>
    <dgm:cxn modelId="{B39C77B9-B592-4679-92F4-18E2DF6C9951}" type="presOf" srcId="{44EA5C2A-56A9-4DEE-A52D-33B930FFAA69}" destId="{C2C22188-07B7-4C0D-BA57-76A6E6C5430F}" srcOrd="0" destOrd="0" presId="urn:microsoft.com/office/officeart/2005/8/layout/chevron2"/>
    <dgm:cxn modelId="{297A48C9-6D36-4075-A503-F9636ACEE392}" type="presOf" srcId="{284C18E3-13A4-4BE4-9020-539E2F1E3D4F}" destId="{E0F0E242-FABE-45B0-B9B4-EAE60C73225E}" srcOrd="0" destOrd="0" presId="urn:microsoft.com/office/officeart/2005/8/layout/chevron2"/>
    <dgm:cxn modelId="{7E6D5CEA-388B-4EBD-8A3E-083361F3FF9E}" srcId="{387062B3-0201-4C6B-AAF6-DA48C32B3205}" destId="{284C18E3-13A4-4BE4-9020-539E2F1E3D4F}" srcOrd="0" destOrd="0" parTransId="{62C9EBFA-33B8-4915-8257-333E3C336315}" sibTransId="{91331400-B34A-4822-9254-DDB5557920E1}"/>
    <dgm:cxn modelId="{5E09E0F3-BFC0-4956-8C6A-0F26EF75073E}" type="presOf" srcId="{781DDA18-BA63-4FB5-902F-479BC67FF5CA}" destId="{FE4F20F1-DEF7-4310-86E0-7E721EC505E2}" srcOrd="0" destOrd="0" presId="urn:microsoft.com/office/officeart/2005/8/layout/chevron2"/>
    <dgm:cxn modelId="{275A80FB-D201-4D03-8F83-220CEEC97916}" srcId="{387062B3-0201-4C6B-AAF6-DA48C32B3205}" destId="{EC15C22E-3B4C-43BF-9269-4BC408A02C6A}" srcOrd="4" destOrd="0" parTransId="{4EB38C05-F7E8-4481-8628-B0AF8787CE24}" sibTransId="{9524DB4A-C627-4BF8-B587-C926772D0B73}"/>
    <dgm:cxn modelId="{43550CEC-0C22-4CC8-A025-BD74D31E8001}" type="presParOf" srcId="{75E43550-7C6A-4759-9679-EDD4009996A4}" destId="{5EC49F67-C8AB-4462-8C82-B22D14E9D4D8}" srcOrd="0" destOrd="0" presId="urn:microsoft.com/office/officeart/2005/8/layout/chevron2"/>
    <dgm:cxn modelId="{240805FA-C265-4E3A-B5EB-63C45B70D848}" type="presParOf" srcId="{5EC49F67-C8AB-4462-8C82-B22D14E9D4D8}" destId="{E0F0E242-FABE-45B0-B9B4-EAE60C73225E}" srcOrd="0" destOrd="0" presId="urn:microsoft.com/office/officeart/2005/8/layout/chevron2"/>
    <dgm:cxn modelId="{4C70D704-CF3A-469E-8186-288F4BC06600}" type="presParOf" srcId="{5EC49F67-C8AB-4462-8C82-B22D14E9D4D8}" destId="{F99F3960-8008-4D39-BEC6-4A5F32EAB198}" srcOrd="1" destOrd="0" presId="urn:microsoft.com/office/officeart/2005/8/layout/chevron2"/>
    <dgm:cxn modelId="{01A473EF-A6A7-4D86-8594-D7A0C2D7DD8A}" type="presParOf" srcId="{75E43550-7C6A-4759-9679-EDD4009996A4}" destId="{B0D306C6-CA80-45A0-92E5-B7BF9278E772}" srcOrd="1" destOrd="0" presId="urn:microsoft.com/office/officeart/2005/8/layout/chevron2"/>
    <dgm:cxn modelId="{1F45A3E3-4A4D-4C96-9EDC-EA6E8A7D4463}" type="presParOf" srcId="{75E43550-7C6A-4759-9679-EDD4009996A4}" destId="{EE879FEE-6E04-41CA-A854-45EAC65D9D7E}" srcOrd="2" destOrd="0" presId="urn:microsoft.com/office/officeart/2005/8/layout/chevron2"/>
    <dgm:cxn modelId="{F44CB51F-291F-48C4-A29C-2B3EB1ED1307}" type="presParOf" srcId="{EE879FEE-6E04-41CA-A854-45EAC65D9D7E}" destId="{6D536DD5-D66B-4D71-8536-973415F4040F}" srcOrd="0" destOrd="0" presId="urn:microsoft.com/office/officeart/2005/8/layout/chevron2"/>
    <dgm:cxn modelId="{EA2AA444-7C98-40AD-9CFD-27D69019734D}" type="presParOf" srcId="{EE879FEE-6E04-41CA-A854-45EAC65D9D7E}" destId="{504FA798-0EFE-4949-8FC7-CA9910307597}" srcOrd="1" destOrd="0" presId="urn:microsoft.com/office/officeart/2005/8/layout/chevron2"/>
    <dgm:cxn modelId="{2AC99371-E9A8-4979-9A70-9F91DBD5FC61}" type="presParOf" srcId="{75E43550-7C6A-4759-9679-EDD4009996A4}" destId="{E9B54275-BD2C-4DA5-A7D4-4135D74589DD}" srcOrd="3" destOrd="0" presId="urn:microsoft.com/office/officeart/2005/8/layout/chevron2"/>
    <dgm:cxn modelId="{7EC382A4-5FB5-491D-A8A9-BE3B55B66CEA}" type="presParOf" srcId="{75E43550-7C6A-4759-9679-EDD4009996A4}" destId="{4DF3CA7D-8D33-4227-8950-B65E0FC04A75}" srcOrd="4" destOrd="0" presId="urn:microsoft.com/office/officeart/2005/8/layout/chevron2"/>
    <dgm:cxn modelId="{05162C41-38B8-4C86-943C-D36777363FA7}" type="presParOf" srcId="{4DF3CA7D-8D33-4227-8950-B65E0FC04A75}" destId="{FE4F20F1-DEF7-4310-86E0-7E721EC505E2}" srcOrd="0" destOrd="0" presId="urn:microsoft.com/office/officeart/2005/8/layout/chevron2"/>
    <dgm:cxn modelId="{4C6FF551-30D7-4CC2-9AC0-779EEB52A434}" type="presParOf" srcId="{4DF3CA7D-8D33-4227-8950-B65E0FC04A75}" destId="{6447306C-A7AC-4EE2-AC92-43001690F213}" srcOrd="1" destOrd="0" presId="urn:microsoft.com/office/officeart/2005/8/layout/chevron2"/>
    <dgm:cxn modelId="{1AB7FCE6-83EC-4585-81C6-6B2EDFC9E16C}" type="presParOf" srcId="{75E43550-7C6A-4759-9679-EDD4009996A4}" destId="{E036AB75-DF2E-4C92-AD1A-6EEBAD3A31EC}" srcOrd="5" destOrd="0" presId="urn:microsoft.com/office/officeart/2005/8/layout/chevron2"/>
    <dgm:cxn modelId="{6C980773-89CF-4EF3-98B7-34F7031B24F9}" type="presParOf" srcId="{75E43550-7C6A-4759-9679-EDD4009996A4}" destId="{2EF7AFB6-5CCF-4AA4-ABEC-4C3415C430A6}" srcOrd="6" destOrd="0" presId="urn:microsoft.com/office/officeart/2005/8/layout/chevron2"/>
    <dgm:cxn modelId="{B01EADB1-3A5A-48B8-9EDF-AD324EA53AA9}" type="presParOf" srcId="{2EF7AFB6-5CCF-4AA4-ABEC-4C3415C430A6}" destId="{1E7028D5-D760-49CC-AFB3-6404EB421397}" srcOrd="0" destOrd="0" presId="urn:microsoft.com/office/officeart/2005/8/layout/chevron2"/>
    <dgm:cxn modelId="{F0081A7E-223A-42E5-81C4-08632BD992DD}" type="presParOf" srcId="{2EF7AFB6-5CCF-4AA4-ABEC-4C3415C430A6}" destId="{C7BFE422-643D-4182-BD44-9646D10F7068}" srcOrd="1" destOrd="0" presId="urn:microsoft.com/office/officeart/2005/8/layout/chevron2"/>
    <dgm:cxn modelId="{63D752D8-8755-4606-A9C4-CAAF4A0878D0}" type="presParOf" srcId="{75E43550-7C6A-4759-9679-EDD4009996A4}" destId="{C2CA5979-D940-44F8-B842-8AF6ECF78724}" srcOrd="7" destOrd="0" presId="urn:microsoft.com/office/officeart/2005/8/layout/chevron2"/>
    <dgm:cxn modelId="{EE742018-7F75-46FE-8029-A7F653E4672A}" type="presParOf" srcId="{75E43550-7C6A-4759-9679-EDD4009996A4}" destId="{66EAC2F6-4D46-401A-A531-D9167D543A5E}" srcOrd="8" destOrd="0" presId="urn:microsoft.com/office/officeart/2005/8/layout/chevron2"/>
    <dgm:cxn modelId="{61EC1903-9E77-4EFC-8C4B-A51D7D29C5DE}" type="presParOf" srcId="{66EAC2F6-4D46-401A-A531-D9167D543A5E}" destId="{2AD9E5AA-68BA-4189-BE4F-38F5145B4D7C}" srcOrd="0" destOrd="0" presId="urn:microsoft.com/office/officeart/2005/8/layout/chevron2"/>
    <dgm:cxn modelId="{3F22E687-D195-480B-9848-D0FB34F09871}" type="presParOf" srcId="{66EAC2F6-4D46-401A-A531-D9167D543A5E}" destId="{C2C22188-07B7-4C0D-BA57-76A6E6C5430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8B3DFFE-F331-430F-A720-E577FEA7A79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FBFF158-E648-45CC-BF79-CB0478C0ECDE}">
      <dgm:prSet phldrT="[文本]" custT="1"/>
      <dgm:spPr/>
      <dgm:t>
        <a:bodyPr/>
        <a:lstStyle/>
        <a:p>
          <a:r>
            <a:rPr lang="zh-CN" altLang="en-US" sz="2400" dirty="0"/>
            <a:t>快速原型应该具备的第一个特性是“快速”。</a:t>
          </a:r>
        </a:p>
      </dgm:t>
    </dgm:pt>
    <dgm:pt modelId="{9C5DEFDE-A59F-42B7-9273-F087A132277A}" type="parTrans" cxnId="{BC8019B2-26E1-49BE-8B20-83432A7AEA94}">
      <dgm:prSet/>
      <dgm:spPr/>
      <dgm:t>
        <a:bodyPr/>
        <a:lstStyle/>
        <a:p>
          <a:endParaRPr lang="zh-CN" altLang="en-US"/>
        </a:p>
      </dgm:t>
    </dgm:pt>
    <dgm:pt modelId="{9E5C2A8F-15A0-467D-BC95-3885837C2AC1}" type="sibTrans" cxnId="{BC8019B2-26E1-49BE-8B20-83432A7AEA94}">
      <dgm:prSet/>
      <dgm:spPr/>
      <dgm:t>
        <a:bodyPr/>
        <a:lstStyle/>
        <a:p>
          <a:endParaRPr lang="zh-CN" altLang="en-US"/>
        </a:p>
      </dgm:t>
    </dgm:pt>
    <dgm:pt modelId="{DCEC578D-2507-4768-921B-AFE77C150D77}">
      <dgm:prSet phldrT="[文本]" custT="1"/>
      <dgm:spPr/>
      <dgm:t>
        <a:bodyPr/>
        <a:lstStyle/>
        <a:p>
          <a:r>
            <a:rPr lang="zh-CN" altLang="en-US" sz="2400" dirty="0"/>
            <a:t>快速原型应该具备的第二个特性是“容易修改”。</a:t>
          </a:r>
        </a:p>
      </dgm:t>
    </dgm:pt>
    <dgm:pt modelId="{6CCF8BBB-7F15-4DCC-A473-0F51B8F663EC}" type="parTrans" cxnId="{071D4B1C-7BF6-4E3B-9834-9DC48FD9D3B2}">
      <dgm:prSet/>
      <dgm:spPr/>
      <dgm:t>
        <a:bodyPr/>
        <a:lstStyle/>
        <a:p>
          <a:endParaRPr lang="zh-CN" altLang="en-US"/>
        </a:p>
      </dgm:t>
    </dgm:pt>
    <dgm:pt modelId="{E23D6C46-07BE-45ED-85F9-B9A0B4B3A128}" type="sibTrans" cxnId="{071D4B1C-7BF6-4E3B-9834-9DC48FD9D3B2}">
      <dgm:prSet/>
      <dgm:spPr/>
      <dgm:t>
        <a:bodyPr/>
        <a:lstStyle/>
        <a:p>
          <a:endParaRPr lang="zh-CN" altLang="en-US"/>
        </a:p>
      </dgm:t>
    </dgm:pt>
    <dgm:pt modelId="{438DABD5-DCCA-4E7C-B974-4A545A583588}" type="pres">
      <dgm:prSet presAssocID="{38B3DFFE-F331-430F-A720-E577FEA7A79F}" presName="linear" presStyleCnt="0">
        <dgm:presLayoutVars>
          <dgm:dir/>
          <dgm:animLvl val="lvl"/>
          <dgm:resizeHandles val="exact"/>
        </dgm:presLayoutVars>
      </dgm:prSet>
      <dgm:spPr/>
    </dgm:pt>
    <dgm:pt modelId="{23866076-7610-4A6D-A82B-3DAD032D74C2}" type="pres">
      <dgm:prSet presAssocID="{BFBFF158-E648-45CC-BF79-CB0478C0ECDE}" presName="parentLin" presStyleCnt="0"/>
      <dgm:spPr/>
    </dgm:pt>
    <dgm:pt modelId="{04AB1EC7-D24F-44DE-995C-7406BBC65DFF}" type="pres">
      <dgm:prSet presAssocID="{BFBFF158-E648-45CC-BF79-CB0478C0ECDE}" presName="parentLeftMargin" presStyleLbl="node1" presStyleIdx="0" presStyleCnt="2"/>
      <dgm:spPr/>
    </dgm:pt>
    <dgm:pt modelId="{7895141C-09BB-4E52-8E90-923091C4F3EE}" type="pres">
      <dgm:prSet presAssocID="{BFBFF158-E648-45CC-BF79-CB0478C0ECDE}" presName="parentText" presStyleLbl="node1" presStyleIdx="0" presStyleCnt="2">
        <dgm:presLayoutVars>
          <dgm:chMax val="0"/>
          <dgm:bulletEnabled val="1"/>
        </dgm:presLayoutVars>
      </dgm:prSet>
      <dgm:spPr/>
    </dgm:pt>
    <dgm:pt modelId="{B9991A81-4252-4F97-B13A-76CDDB154396}" type="pres">
      <dgm:prSet presAssocID="{BFBFF158-E648-45CC-BF79-CB0478C0ECDE}" presName="negativeSpace" presStyleCnt="0"/>
      <dgm:spPr/>
    </dgm:pt>
    <dgm:pt modelId="{6793333F-769F-4E1C-93E4-52D2B220BDAD}" type="pres">
      <dgm:prSet presAssocID="{BFBFF158-E648-45CC-BF79-CB0478C0ECDE}" presName="childText" presStyleLbl="conFgAcc1" presStyleIdx="0" presStyleCnt="2">
        <dgm:presLayoutVars>
          <dgm:bulletEnabled val="1"/>
        </dgm:presLayoutVars>
      </dgm:prSet>
      <dgm:spPr/>
    </dgm:pt>
    <dgm:pt modelId="{DFB35547-8AEC-4AE5-A5AF-F8BA5B90C3DC}" type="pres">
      <dgm:prSet presAssocID="{9E5C2A8F-15A0-467D-BC95-3885837C2AC1}" presName="spaceBetweenRectangles" presStyleCnt="0"/>
      <dgm:spPr/>
    </dgm:pt>
    <dgm:pt modelId="{38398F93-CD67-4284-B0AC-ECB2256B8C35}" type="pres">
      <dgm:prSet presAssocID="{DCEC578D-2507-4768-921B-AFE77C150D77}" presName="parentLin" presStyleCnt="0"/>
      <dgm:spPr/>
    </dgm:pt>
    <dgm:pt modelId="{E5B48446-0C96-4D08-9E96-5ADC705C7D6A}" type="pres">
      <dgm:prSet presAssocID="{DCEC578D-2507-4768-921B-AFE77C150D77}" presName="parentLeftMargin" presStyleLbl="node1" presStyleIdx="0" presStyleCnt="2"/>
      <dgm:spPr/>
    </dgm:pt>
    <dgm:pt modelId="{F4C2538D-BD66-4504-B1D2-74BBF71609A1}" type="pres">
      <dgm:prSet presAssocID="{DCEC578D-2507-4768-921B-AFE77C150D77}" presName="parentText" presStyleLbl="node1" presStyleIdx="1" presStyleCnt="2">
        <dgm:presLayoutVars>
          <dgm:chMax val="0"/>
          <dgm:bulletEnabled val="1"/>
        </dgm:presLayoutVars>
      </dgm:prSet>
      <dgm:spPr/>
    </dgm:pt>
    <dgm:pt modelId="{AA3034D1-4389-4209-B671-43E49655842B}" type="pres">
      <dgm:prSet presAssocID="{DCEC578D-2507-4768-921B-AFE77C150D77}" presName="negativeSpace" presStyleCnt="0"/>
      <dgm:spPr/>
    </dgm:pt>
    <dgm:pt modelId="{FDFFE03F-FA76-495D-9ACA-530DC318B4C0}" type="pres">
      <dgm:prSet presAssocID="{DCEC578D-2507-4768-921B-AFE77C150D77}" presName="childText" presStyleLbl="conFgAcc1" presStyleIdx="1" presStyleCnt="2">
        <dgm:presLayoutVars>
          <dgm:bulletEnabled val="1"/>
        </dgm:presLayoutVars>
      </dgm:prSet>
      <dgm:spPr/>
    </dgm:pt>
  </dgm:ptLst>
  <dgm:cxnLst>
    <dgm:cxn modelId="{071D4B1C-7BF6-4E3B-9834-9DC48FD9D3B2}" srcId="{38B3DFFE-F331-430F-A720-E577FEA7A79F}" destId="{DCEC578D-2507-4768-921B-AFE77C150D77}" srcOrd="1" destOrd="0" parTransId="{6CCF8BBB-7F15-4DCC-A473-0F51B8F663EC}" sibTransId="{E23D6C46-07BE-45ED-85F9-B9A0B4B3A128}"/>
    <dgm:cxn modelId="{81CDB033-275F-4245-9904-0A662727CA7B}" type="presOf" srcId="{BFBFF158-E648-45CC-BF79-CB0478C0ECDE}" destId="{7895141C-09BB-4E52-8E90-923091C4F3EE}" srcOrd="1" destOrd="0" presId="urn:microsoft.com/office/officeart/2005/8/layout/list1"/>
    <dgm:cxn modelId="{80A6204F-A40D-47A4-A541-0AE0E17B7B9A}" type="presOf" srcId="{BFBFF158-E648-45CC-BF79-CB0478C0ECDE}" destId="{04AB1EC7-D24F-44DE-995C-7406BBC65DFF}" srcOrd="0" destOrd="0" presId="urn:microsoft.com/office/officeart/2005/8/layout/list1"/>
    <dgm:cxn modelId="{03492BAD-D376-4105-B786-808B85D4FB77}" type="presOf" srcId="{DCEC578D-2507-4768-921B-AFE77C150D77}" destId="{F4C2538D-BD66-4504-B1D2-74BBF71609A1}" srcOrd="1" destOrd="0" presId="urn:microsoft.com/office/officeart/2005/8/layout/list1"/>
    <dgm:cxn modelId="{BC8019B2-26E1-49BE-8B20-83432A7AEA94}" srcId="{38B3DFFE-F331-430F-A720-E577FEA7A79F}" destId="{BFBFF158-E648-45CC-BF79-CB0478C0ECDE}" srcOrd="0" destOrd="0" parTransId="{9C5DEFDE-A59F-42B7-9273-F087A132277A}" sibTransId="{9E5C2A8F-15A0-467D-BC95-3885837C2AC1}"/>
    <dgm:cxn modelId="{354692DE-78C8-48B7-BDC0-19EF5C8A126C}" type="presOf" srcId="{DCEC578D-2507-4768-921B-AFE77C150D77}" destId="{E5B48446-0C96-4D08-9E96-5ADC705C7D6A}" srcOrd="0" destOrd="0" presId="urn:microsoft.com/office/officeart/2005/8/layout/list1"/>
    <dgm:cxn modelId="{8FC3FCF7-3DF7-40DD-B717-292C9D525CC6}" type="presOf" srcId="{38B3DFFE-F331-430F-A720-E577FEA7A79F}" destId="{438DABD5-DCCA-4E7C-B974-4A545A583588}" srcOrd="0" destOrd="0" presId="urn:microsoft.com/office/officeart/2005/8/layout/list1"/>
    <dgm:cxn modelId="{0CDCFF15-B2FB-440D-8A68-2159A5931CBF}" type="presParOf" srcId="{438DABD5-DCCA-4E7C-B974-4A545A583588}" destId="{23866076-7610-4A6D-A82B-3DAD032D74C2}" srcOrd="0" destOrd="0" presId="urn:microsoft.com/office/officeart/2005/8/layout/list1"/>
    <dgm:cxn modelId="{C2CD43AD-DE88-4590-9B63-96E778B2E144}" type="presParOf" srcId="{23866076-7610-4A6D-A82B-3DAD032D74C2}" destId="{04AB1EC7-D24F-44DE-995C-7406BBC65DFF}" srcOrd="0" destOrd="0" presId="urn:microsoft.com/office/officeart/2005/8/layout/list1"/>
    <dgm:cxn modelId="{E0AC3B9E-E9BC-4E99-BED8-75185E051106}" type="presParOf" srcId="{23866076-7610-4A6D-A82B-3DAD032D74C2}" destId="{7895141C-09BB-4E52-8E90-923091C4F3EE}" srcOrd="1" destOrd="0" presId="urn:microsoft.com/office/officeart/2005/8/layout/list1"/>
    <dgm:cxn modelId="{7BBE6026-A1B2-4373-896C-65669B3DECC6}" type="presParOf" srcId="{438DABD5-DCCA-4E7C-B974-4A545A583588}" destId="{B9991A81-4252-4F97-B13A-76CDDB154396}" srcOrd="1" destOrd="0" presId="urn:microsoft.com/office/officeart/2005/8/layout/list1"/>
    <dgm:cxn modelId="{12F5DC2D-AA59-4EA6-BC6E-827217FB4855}" type="presParOf" srcId="{438DABD5-DCCA-4E7C-B974-4A545A583588}" destId="{6793333F-769F-4E1C-93E4-52D2B220BDAD}" srcOrd="2" destOrd="0" presId="urn:microsoft.com/office/officeart/2005/8/layout/list1"/>
    <dgm:cxn modelId="{5E828BCD-28C9-4F47-8B73-FAA478763228}" type="presParOf" srcId="{438DABD5-DCCA-4E7C-B974-4A545A583588}" destId="{DFB35547-8AEC-4AE5-A5AF-F8BA5B90C3DC}" srcOrd="3" destOrd="0" presId="urn:microsoft.com/office/officeart/2005/8/layout/list1"/>
    <dgm:cxn modelId="{3C5FC212-4EE9-4ED7-9D5E-E641FF0BD7E1}" type="presParOf" srcId="{438DABD5-DCCA-4E7C-B974-4A545A583588}" destId="{38398F93-CD67-4284-B0AC-ECB2256B8C35}" srcOrd="4" destOrd="0" presId="urn:microsoft.com/office/officeart/2005/8/layout/list1"/>
    <dgm:cxn modelId="{3055E7FB-6435-47A2-8645-6E7BF4DF1E14}" type="presParOf" srcId="{38398F93-CD67-4284-B0AC-ECB2256B8C35}" destId="{E5B48446-0C96-4D08-9E96-5ADC705C7D6A}" srcOrd="0" destOrd="0" presId="urn:microsoft.com/office/officeart/2005/8/layout/list1"/>
    <dgm:cxn modelId="{022D2F4A-67C1-477B-A668-4780697B345E}" type="presParOf" srcId="{38398F93-CD67-4284-B0AC-ECB2256B8C35}" destId="{F4C2538D-BD66-4504-B1D2-74BBF71609A1}" srcOrd="1" destOrd="0" presId="urn:microsoft.com/office/officeart/2005/8/layout/list1"/>
    <dgm:cxn modelId="{1AB99D3B-4B23-40A6-9979-7C62B415A3B6}" type="presParOf" srcId="{438DABD5-DCCA-4E7C-B974-4A545A583588}" destId="{AA3034D1-4389-4209-B671-43E49655842B}" srcOrd="5" destOrd="0" presId="urn:microsoft.com/office/officeart/2005/8/layout/list1"/>
    <dgm:cxn modelId="{6B0C2F50-E97B-4A3B-8D93-F27BE2A72A14}" type="presParOf" srcId="{438DABD5-DCCA-4E7C-B974-4A545A583588}" destId="{FDFFE03F-FA76-495D-9ACA-530DC318B4C0}"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DC8738-1E60-4C5B-BBE4-C408804EE27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4CFEEE52-5B99-44CF-B44B-D4E62F4F3598}">
      <dgm:prSet phldrT="[文本]" custT="1"/>
      <dgm:spPr/>
      <dgm:t>
        <a:bodyPr/>
        <a:lstStyle/>
        <a:p>
          <a:r>
            <a:rPr lang="zh-CN" altLang="en-US" sz="2000" dirty="0"/>
            <a:t>一致性所有需求必须是一致的，任何一条需求不能和其他需求互相矛盾。</a:t>
          </a:r>
        </a:p>
      </dgm:t>
    </dgm:pt>
    <dgm:pt modelId="{A6CAA815-2F25-4D49-A0B1-BF9757704010}" type="parTrans" cxnId="{9A58B77C-CC8A-44E3-BC4F-7A608DA360AD}">
      <dgm:prSet/>
      <dgm:spPr/>
      <dgm:t>
        <a:bodyPr/>
        <a:lstStyle/>
        <a:p>
          <a:endParaRPr lang="zh-CN" altLang="en-US"/>
        </a:p>
      </dgm:t>
    </dgm:pt>
    <dgm:pt modelId="{55D73314-00A8-43FA-8DD9-ECCE612E0B12}" type="sibTrans" cxnId="{9A58B77C-CC8A-44E3-BC4F-7A608DA360AD}">
      <dgm:prSet/>
      <dgm:spPr/>
      <dgm:t>
        <a:bodyPr/>
        <a:lstStyle/>
        <a:p>
          <a:endParaRPr lang="zh-CN" altLang="en-US"/>
        </a:p>
      </dgm:t>
    </dgm:pt>
    <dgm:pt modelId="{188DFEBE-8291-4B97-946A-46AB7692FB70}">
      <dgm:prSet phldrT="[文本]" custT="1"/>
      <dgm:spPr/>
      <dgm:t>
        <a:bodyPr/>
        <a:lstStyle/>
        <a:p>
          <a:r>
            <a:rPr lang="zh-CN" altLang="en-US" sz="2000" dirty="0"/>
            <a:t>完整性需求必须是完整的，规格说明书应该包括用户需要的每一个功能或性能。</a:t>
          </a:r>
        </a:p>
      </dgm:t>
    </dgm:pt>
    <dgm:pt modelId="{2DF3B056-53F9-43F3-9A52-CB2D4D4654A4}" type="parTrans" cxnId="{E1CF3014-0374-4BF7-82F3-4F3461A6FD23}">
      <dgm:prSet/>
      <dgm:spPr/>
      <dgm:t>
        <a:bodyPr/>
        <a:lstStyle/>
        <a:p>
          <a:endParaRPr lang="zh-CN" altLang="en-US"/>
        </a:p>
      </dgm:t>
    </dgm:pt>
    <dgm:pt modelId="{AEFB8F3A-71A8-463A-9630-68779E9DE288}" type="sibTrans" cxnId="{E1CF3014-0374-4BF7-82F3-4F3461A6FD23}">
      <dgm:prSet/>
      <dgm:spPr/>
      <dgm:t>
        <a:bodyPr/>
        <a:lstStyle/>
        <a:p>
          <a:endParaRPr lang="zh-CN" altLang="en-US"/>
        </a:p>
      </dgm:t>
    </dgm:pt>
    <dgm:pt modelId="{05B3F159-1445-4EDD-9CA5-8FCF1AD5B830}">
      <dgm:prSet phldrT="[文本]" custT="1"/>
      <dgm:spPr/>
      <dgm:t>
        <a:bodyPr/>
        <a:lstStyle/>
        <a:p>
          <a:r>
            <a:rPr lang="zh-CN" altLang="en-US" sz="2000" dirty="0"/>
            <a:t>现实性指定的需求应该是用现有的硬件技术和软件技术基本上可以实现的。</a:t>
          </a:r>
        </a:p>
      </dgm:t>
    </dgm:pt>
    <dgm:pt modelId="{96412C29-528A-4659-BA3B-D613A57FC212}" type="parTrans" cxnId="{816A94BE-73F7-4EE8-86E8-69E24FDB1B86}">
      <dgm:prSet/>
      <dgm:spPr/>
      <dgm:t>
        <a:bodyPr/>
        <a:lstStyle/>
        <a:p>
          <a:endParaRPr lang="zh-CN" altLang="en-US"/>
        </a:p>
      </dgm:t>
    </dgm:pt>
    <dgm:pt modelId="{872EBAAA-FB9F-4F69-BFA4-6F5FD5DEE730}" type="sibTrans" cxnId="{816A94BE-73F7-4EE8-86E8-69E24FDB1B86}">
      <dgm:prSet/>
      <dgm:spPr/>
      <dgm:t>
        <a:bodyPr/>
        <a:lstStyle/>
        <a:p>
          <a:endParaRPr lang="zh-CN" altLang="en-US"/>
        </a:p>
      </dgm:t>
    </dgm:pt>
    <dgm:pt modelId="{561694A2-3557-4571-9A86-D61EA3CC177E}">
      <dgm:prSet phldrT="[文本]" custT="1"/>
      <dgm:spPr/>
      <dgm:t>
        <a:bodyPr/>
        <a:lstStyle/>
        <a:p>
          <a:r>
            <a:rPr lang="zh-CN" altLang="en-US" sz="2000" dirty="0"/>
            <a:t>有效性必须证明需求是正确有效的，确实能解决用户面对的问题。</a:t>
          </a:r>
        </a:p>
      </dgm:t>
    </dgm:pt>
    <dgm:pt modelId="{50269A89-0E0A-4AFF-9F4E-E8E9A6A5EF8C}" type="parTrans" cxnId="{48D690E0-526B-41FD-B688-778EFB43476F}">
      <dgm:prSet/>
      <dgm:spPr/>
      <dgm:t>
        <a:bodyPr/>
        <a:lstStyle/>
        <a:p>
          <a:endParaRPr lang="zh-CN" altLang="en-US"/>
        </a:p>
      </dgm:t>
    </dgm:pt>
    <dgm:pt modelId="{89C69E09-A681-47BF-8B8E-CF92B08F6010}" type="sibTrans" cxnId="{48D690E0-526B-41FD-B688-778EFB43476F}">
      <dgm:prSet/>
      <dgm:spPr/>
      <dgm:t>
        <a:bodyPr/>
        <a:lstStyle/>
        <a:p>
          <a:endParaRPr lang="zh-CN" altLang="en-US"/>
        </a:p>
      </dgm:t>
    </dgm:pt>
    <dgm:pt modelId="{05435860-43B2-42A2-BC77-1A91E273FD84}" type="pres">
      <dgm:prSet presAssocID="{F8DC8738-1E60-4C5B-BBE4-C408804EE274}" presName="linear" presStyleCnt="0">
        <dgm:presLayoutVars>
          <dgm:dir/>
          <dgm:animLvl val="lvl"/>
          <dgm:resizeHandles val="exact"/>
        </dgm:presLayoutVars>
      </dgm:prSet>
      <dgm:spPr/>
    </dgm:pt>
    <dgm:pt modelId="{9613FDC0-208C-4DF5-B925-7FAC55B28BDF}" type="pres">
      <dgm:prSet presAssocID="{4CFEEE52-5B99-44CF-B44B-D4E62F4F3598}" presName="parentLin" presStyleCnt="0"/>
      <dgm:spPr/>
    </dgm:pt>
    <dgm:pt modelId="{F237ACA2-6C7C-4738-893A-D25771D317BF}" type="pres">
      <dgm:prSet presAssocID="{4CFEEE52-5B99-44CF-B44B-D4E62F4F3598}" presName="parentLeftMargin" presStyleLbl="node1" presStyleIdx="0" presStyleCnt="4"/>
      <dgm:spPr/>
    </dgm:pt>
    <dgm:pt modelId="{DA9CEFB5-8115-4065-AF11-D65CCE854F40}" type="pres">
      <dgm:prSet presAssocID="{4CFEEE52-5B99-44CF-B44B-D4E62F4F3598}" presName="parentText" presStyleLbl="node1" presStyleIdx="0" presStyleCnt="4">
        <dgm:presLayoutVars>
          <dgm:chMax val="0"/>
          <dgm:bulletEnabled val="1"/>
        </dgm:presLayoutVars>
      </dgm:prSet>
      <dgm:spPr/>
    </dgm:pt>
    <dgm:pt modelId="{C5937B22-F4C1-4DAD-8B64-5536C86AE979}" type="pres">
      <dgm:prSet presAssocID="{4CFEEE52-5B99-44CF-B44B-D4E62F4F3598}" presName="negativeSpace" presStyleCnt="0"/>
      <dgm:spPr/>
    </dgm:pt>
    <dgm:pt modelId="{DDED23AC-345E-469D-8979-66D336C2B07C}" type="pres">
      <dgm:prSet presAssocID="{4CFEEE52-5B99-44CF-B44B-D4E62F4F3598}" presName="childText" presStyleLbl="conFgAcc1" presStyleIdx="0" presStyleCnt="4">
        <dgm:presLayoutVars>
          <dgm:bulletEnabled val="1"/>
        </dgm:presLayoutVars>
      </dgm:prSet>
      <dgm:spPr/>
    </dgm:pt>
    <dgm:pt modelId="{6DFA5341-DB9D-42DA-80FD-B5E76764EF04}" type="pres">
      <dgm:prSet presAssocID="{55D73314-00A8-43FA-8DD9-ECCE612E0B12}" presName="spaceBetweenRectangles" presStyleCnt="0"/>
      <dgm:spPr/>
    </dgm:pt>
    <dgm:pt modelId="{217CA496-42D0-4FAF-B256-8666639F6263}" type="pres">
      <dgm:prSet presAssocID="{188DFEBE-8291-4B97-946A-46AB7692FB70}" presName="parentLin" presStyleCnt="0"/>
      <dgm:spPr/>
    </dgm:pt>
    <dgm:pt modelId="{88199130-43C8-4528-B529-E01BC579C53E}" type="pres">
      <dgm:prSet presAssocID="{188DFEBE-8291-4B97-946A-46AB7692FB70}" presName="parentLeftMargin" presStyleLbl="node1" presStyleIdx="0" presStyleCnt="4"/>
      <dgm:spPr/>
    </dgm:pt>
    <dgm:pt modelId="{7F2E84B2-E76C-4023-9ECD-84EE1B31B50E}" type="pres">
      <dgm:prSet presAssocID="{188DFEBE-8291-4B97-946A-46AB7692FB70}" presName="parentText" presStyleLbl="node1" presStyleIdx="1" presStyleCnt="4">
        <dgm:presLayoutVars>
          <dgm:chMax val="0"/>
          <dgm:bulletEnabled val="1"/>
        </dgm:presLayoutVars>
      </dgm:prSet>
      <dgm:spPr/>
    </dgm:pt>
    <dgm:pt modelId="{85DD6B1B-6438-49AF-AABC-FD47C0036BB0}" type="pres">
      <dgm:prSet presAssocID="{188DFEBE-8291-4B97-946A-46AB7692FB70}" presName="negativeSpace" presStyleCnt="0"/>
      <dgm:spPr/>
    </dgm:pt>
    <dgm:pt modelId="{573FD35A-60BE-44B3-9B15-0D186CE92D6B}" type="pres">
      <dgm:prSet presAssocID="{188DFEBE-8291-4B97-946A-46AB7692FB70}" presName="childText" presStyleLbl="conFgAcc1" presStyleIdx="1" presStyleCnt="4">
        <dgm:presLayoutVars>
          <dgm:bulletEnabled val="1"/>
        </dgm:presLayoutVars>
      </dgm:prSet>
      <dgm:spPr/>
    </dgm:pt>
    <dgm:pt modelId="{0BA3F06E-9178-4D45-8A5F-40CB3C349A58}" type="pres">
      <dgm:prSet presAssocID="{AEFB8F3A-71A8-463A-9630-68779E9DE288}" presName="spaceBetweenRectangles" presStyleCnt="0"/>
      <dgm:spPr/>
    </dgm:pt>
    <dgm:pt modelId="{0886F07E-F96C-4CD0-ABDE-F03C31824705}" type="pres">
      <dgm:prSet presAssocID="{05B3F159-1445-4EDD-9CA5-8FCF1AD5B830}" presName="parentLin" presStyleCnt="0"/>
      <dgm:spPr/>
    </dgm:pt>
    <dgm:pt modelId="{3D885D67-C5C4-4A98-BFFD-D9E44C394A3E}" type="pres">
      <dgm:prSet presAssocID="{05B3F159-1445-4EDD-9CA5-8FCF1AD5B830}" presName="parentLeftMargin" presStyleLbl="node1" presStyleIdx="1" presStyleCnt="4"/>
      <dgm:spPr/>
    </dgm:pt>
    <dgm:pt modelId="{325C30B7-B6C9-48B4-A339-04789BEB710D}" type="pres">
      <dgm:prSet presAssocID="{05B3F159-1445-4EDD-9CA5-8FCF1AD5B830}" presName="parentText" presStyleLbl="node1" presStyleIdx="2" presStyleCnt="4">
        <dgm:presLayoutVars>
          <dgm:chMax val="0"/>
          <dgm:bulletEnabled val="1"/>
        </dgm:presLayoutVars>
      </dgm:prSet>
      <dgm:spPr/>
    </dgm:pt>
    <dgm:pt modelId="{2E60EC93-EE8F-42F3-A464-3CC7DD35F246}" type="pres">
      <dgm:prSet presAssocID="{05B3F159-1445-4EDD-9CA5-8FCF1AD5B830}" presName="negativeSpace" presStyleCnt="0"/>
      <dgm:spPr/>
    </dgm:pt>
    <dgm:pt modelId="{9FF71798-EF00-46B1-A53E-568D0A1BD4D8}" type="pres">
      <dgm:prSet presAssocID="{05B3F159-1445-4EDD-9CA5-8FCF1AD5B830}" presName="childText" presStyleLbl="conFgAcc1" presStyleIdx="2" presStyleCnt="4">
        <dgm:presLayoutVars>
          <dgm:bulletEnabled val="1"/>
        </dgm:presLayoutVars>
      </dgm:prSet>
      <dgm:spPr/>
    </dgm:pt>
    <dgm:pt modelId="{B83005D9-2698-4FAC-8AB8-A6A1E99A5798}" type="pres">
      <dgm:prSet presAssocID="{872EBAAA-FB9F-4F69-BFA4-6F5FD5DEE730}" presName="spaceBetweenRectangles" presStyleCnt="0"/>
      <dgm:spPr/>
    </dgm:pt>
    <dgm:pt modelId="{20717520-EFA6-444C-A7D3-40626B3B63B3}" type="pres">
      <dgm:prSet presAssocID="{561694A2-3557-4571-9A86-D61EA3CC177E}" presName="parentLin" presStyleCnt="0"/>
      <dgm:spPr/>
    </dgm:pt>
    <dgm:pt modelId="{90279720-F7D6-4579-8DA8-D51674ADBEA1}" type="pres">
      <dgm:prSet presAssocID="{561694A2-3557-4571-9A86-D61EA3CC177E}" presName="parentLeftMargin" presStyleLbl="node1" presStyleIdx="2" presStyleCnt="4"/>
      <dgm:spPr/>
    </dgm:pt>
    <dgm:pt modelId="{CEA2DF1A-6626-4345-BD24-DBBA1A1F160E}" type="pres">
      <dgm:prSet presAssocID="{561694A2-3557-4571-9A86-D61EA3CC177E}" presName="parentText" presStyleLbl="node1" presStyleIdx="3" presStyleCnt="4">
        <dgm:presLayoutVars>
          <dgm:chMax val="0"/>
          <dgm:bulletEnabled val="1"/>
        </dgm:presLayoutVars>
      </dgm:prSet>
      <dgm:spPr/>
    </dgm:pt>
    <dgm:pt modelId="{3DCBC591-F289-4B60-8FB2-1619F3F6B3D4}" type="pres">
      <dgm:prSet presAssocID="{561694A2-3557-4571-9A86-D61EA3CC177E}" presName="negativeSpace" presStyleCnt="0"/>
      <dgm:spPr/>
    </dgm:pt>
    <dgm:pt modelId="{1F5E6E75-0665-4359-9632-7002D8744E78}" type="pres">
      <dgm:prSet presAssocID="{561694A2-3557-4571-9A86-D61EA3CC177E}" presName="childText" presStyleLbl="conFgAcc1" presStyleIdx="3" presStyleCnt="4">
        <dgm:presLayoutVars>
          <dgm:bulletEnabled val="1"/>
        </dgm:presLayoutVars>
      </dgm:prSet>
      <dgm:spPr/>
    </dgm:pt>
  </dgm:ptLst>
  <dgm:cxnLst>
    <dgm:cxn modelId="{E1CF3014-0374-4BF7-82F3-4F3461A6FD23}" srcId="{F8DC8738-1E60-4C5B-BBE4-C408804EE274}" destId="{188DFEBE-8291-4B97-946A-46AB7692FB70}" srcOrd="1" destOrd="0" parTransId="{2DF3B056-53F9-43F3-9A52-CB2D4D4654A4}" sibTransId="{AEFB8F3A-71A8-463A-9630-68779E9DE288}"/>
    <dgm:cxn modelId="{03C42222-8DED-4734-9193-BF2A60EBE28C}" type="presOf" srcId="{561694A2-3557-4571-9A86-D61EA3CC177E}" destId="{90279720-F7D6-4579-8DA8-D51674ADBEA1}" srcOrd="0" destOrd="0" presId="urn:microsoft.com/office/officeart/2005/8/layout/list1"/>
    <dgm:cxn modelId="{E3FA823F-E141-4310-9ACE-98C04B5EE096}" type="presOf" srcId="{561694A2-3557-4571-9A86-D61EA3CC177E}" destId="{CEA2DF1A-6626-4345-BD24-DBBA1A1F160E}" srcOrd="1" destOrd="0" presId="urn:microsoft.com/office/officeart/2005/8/layout/list1"/>
    <dgm:cxn modelId="{9A58B77C-CC8A-44E3-BC4F-7A608DA360AD}" srcId="{F8DC8738-1E60-4C5B-BBE4-C408804EE274}" destId="{4CFEEE52-5B99-44CF-B44B-D4E62F4F3598}" srcOrd="0" destOrd="0" parTransId="{A6CAA815-2F25-4D49-A0B1-BF9757704010}" sibTransId="{55D73314-00A8-43FA-8DD9-ECCE612E0B12}"/>
    <dgm:cxn modelId="{A5E765AE-FCC1-4AD1-A51B-747B40A3287D}" type="presOf" srcId="{4CFEEE52-5B99-44CF-B44B-D4E62F4F3598}" destId="{F237ACA2-6C7C-4738-893A-D25771D317BF}" srcOrd="0" destOrd="0" presId="urn:microsoft.com/office/officeart/2005/8/layout/list1"/>
    <dgm:cxn modelId="{F388B3BB-BB86-44CD-8A5C-0BDCCF457A38}" type="presOf" srcId="{4CFEEE52-5B99-44CF-B44B-D4E62F4F3598}" destId="{DA9CEFB5-8115-4065-AF11-D65CCE854F40}" srcOrd="1" destOrd="0" presId="urn:microsoft.com/office/officeart/2005/8/layout/list1"/>
    <dgm:cxn modelId="{816A94BE-73F7-4EE8-86E8-69E24FDB1B86}" srcId="{F8DC8738-1E60-4C5B-BBE4-C408804EE274}" destId="{05B3F159-1445-4EDD-9CA5-8FCF1AD5B830}" srcOrd="2" destOrd="0" parTransId="{96412C29-528A-4659-BA3B-D613A57FC212}" sibTransId="{872EBAAA-FB9F-4F69-BFA4-6F5FD5DEE730}"/>
    <dgm:cxn modelId="{D23B36C3-35F2-4668-8A4E-8CCC1F9CE4F3}" type="presOf" srcId="{188DFEBE-8291-4B97-946A-46AB7692FB70}" destId="{7F2E84B2-E76C-4023-9ECD-84EE1B31B50E}" srcOrd="1" destOrd="0" presId="urn:microsoft.com/office/officeart/2005/8/layout/list1"/>
    <dgm:cxn modelId="{23435FD3-34D4-4B9C-A461-32056EE68B12}" type="presOf" srcId="{05B3F159-1445-4EDD-9CA5-8FCF1AD5B830}" destId="{325C30B7-B6C9-48B4-A339-04789BEB710D}" srcOrd="1" destOrd="0" presId="urn:microsoft.com/office/officeart/2005/8/layout/list1"/>
    <dgm:cxn modelId="{48D690E0-526B-41FD-B688-778EFB43476F}" srcId="{F8DC8738-1E60-4C5B-BBE4-C408804EE274}" destId="{561694A2-3557-4571-9A86-D61EA3CC177E}" srcOrd="3" destOrd="0" parTransId="{50269A89-0E0A-4AFF-9F4E-E8E9A6A5EF8C}" sibTransId="{89C69E09-A681-47BF-8B8E-CF92B08F6010}"/>
    <dgm:cxn modelId="{796565EE-737A-4A03-B93D-C4EFF935FC29}" type="presOf" srcId="{188DFEBE-8291-4B97-946A-46AB7692FB70}" destId="{88199130-43C8-4528-B529-E01BC579C53E}" srcOrd="0" destOrd="0" presId="urn:microsoft.com/office/officeart/2005/8/layout/list1"/>
    <dgm:cxn modelId="{64C261F3-C38E-441A-B24B-5BE4FB8D1C23}" type="presOf" srcId="{F8DC8738-1E60-4C5B-BBE4-C408804EE274}" destId="{05435860-43B2-42A2-BC77-1A91E273FD84}" srcOrd="0" destOrd="0" presId="urn:microsoft.com/office/officeart/2005/8/layout/list1"/>
    <dgm:cxn modelId="{691A7CF8-A981-4ECE-8845-10744583ACEC}" type="presOf" srcId="{05B3F159-1445-4EDD-9CA5-8FCF1AD5B830}" destId="{3D885D67-C5C4-4A98-BFFD-D9E44C394A3E}" srcOrd="0" destOrd="0" presId="urn:microsoft.com/office/officeart/2005/8/layout/list1"/>
    <dgm:cxn modelId="{99696D95-E008-4AD1-AC16-057DE6C37C44}" type="presParOf" srcId="{05435860-43B2-42A2-BC77-1A91E273FD84}" destId="{9613FDC0-208C-4DF5-B925-7FAC55B28BDF}" srcOrd="0" destOrd="0" presId="urn:microsoft.com/office/officeart/2005/8/layout/list1"/>
    <dgm:cxn modelId="{E6CC717A-EB28-49E1-8A25-63292800F075}" type="presParOf" srcId="{9613FDC0-208C-4DF5-B925-7FAC55B28BDF}" destId="{F237ACA2-6C7C-4738-893A-D25771D317BF}" srcOrd="0" destOrd="0" presId="urn:microsoft.com/office/officeart/2005/8/layout/list1"/>
    <dgm:cxn modelId="{ABF40B71-9975-4DBC-8295-820005BE45B3}" type="presParOf" srcId="{9613FDC0-208C-4DF5-B925-7FAC55B28BDF}" destId="{DA9CEFB5-8115-4065-AF11-D65CCE854F40}" srcOrd="1" destOrd="0" presId="urn:microsoft.com/office/officeart/2005/8/layout/list1"/>
    <dgm:cxn modelId="{EAF103B5-BD62-4A86-861E-13D8A935858B}" type="presParOf" srcId="{05435860-43B2-42A2-BC77-1A91E273FD84}" destId="{C5937B22-F4C1-4DAD-8B64-5536C86AE979}" srcOrd="1" destOrd="0" presId="urn:microsoft.com/office/officeart/2005/8/layout/list1"/>
    <dgm:cxn modelId="{D6EB8957-5D7D-4432-8F36-D4CF455B2B78}" type="presParOf" srcId="{05435860-43B2-42A2-BC77-1A91E273FD84}" destId="{DDED23AC-345E-469D-8979-66D336C2B07C}" srcOrd="2" destOrd="0" presId="urn:microsoft.com/office/officeart/2005/8/layout/list1"/>
    <dgm:cxn modelId="{A9D0794F-22EF-4020-83C1-88790C13CAE0}" type="presParOf" srcId="{05435860-43B2-42A2-BC77-1A91E273FD84}" destId="{6DFA5341-DB9D-42DA-80FD-B5E76764EF04}" srcOrd="3" destOrd="0" presId="urn:microsoft.com/office/officeart/2005/8/layout/list1"/>
    <dgm:cxn modelId="{197C079E-D116-499D-B511-D13090187769}" type="presParOf" srcId="{05435860-43B2-42A2-BC77-1A91E273FD84}" destId="{217CA496-42D0-4FAF-B256-8666639F6263}" srcOrd="4" destOrd="0" presId="urn:microsoft.com/office/officeart/2005/8/layout/list1"/>
    <dgm:cxn modelId="{6284F701-7BA4-4216-91AB-8C5895437A85}" type="presParOf" srcId="{217CA496-42D0-4FAF-B256-8666639F6263}" destId="{88199130-43C8-4528-B529-E01BC579C53E}" srcOrd="0" destOrd="0" presId="urn:microsoft.com/office/officeart/2005/8/layout/list1"/>
    <dgm:cxn modelId="{6502DA24-21C7-40B7-BF4C-3BC49B71B11D}" type="presParOf" srcId="{217CA496-42D0-4FAF-B256-8666639F6263}" destId="{7F2E84B2-E76C-4023-9ECD-84EE1B31B50E}" srcOrd="1" destOrd="0" presId="urn:microsoft.com/office/officeart/2005/8/layout/list1"/>
    <dgm:cxn modelId="{B0C721D4-1C24-400D-A3A1-93AB668D0A30}" type="presParOf" srcId="{05435860-43B2-42A2-BC77-1A91E273FD84}" destId="{85DD6B1B-6438-49AF-AABC-FD47C0036BB0}" srcOrd="5" destOrd="0" presId="urn:microsoft.com/office/officeart/2005/8/layout/list1"/>
    <dgm:cxn modelId="{D8241990-829D-4EAF-9FBB-6BA63A3EF850}" type="presParOf" srcId="{05435860-43B2-42A2-BC77-1A91E273FD84}" destId="{573FD35A-60BE-44B3-9B15-0D186CE92D6B}" srcOrd="6" destOrd="0" presId="urn:microsoft.com/office/officeart/2005/8/layout/list1"/>
    <dgm:cxn modelId="{591554FA-B3ED-4C53-B8B5-413A13D4139C}" type="presParOf" srcId="{05435860-43B2-42A2-BC77-1A91E273FD84}" destId="{0BA3F06E-9178-4D45-8A5F-40CB3C349A58}" srcOrd="7" destOrd="0" presId="urn:microsoft.com/office/officeart/2005/8/layout/list1"/>
    <dgm:cxn modelId="{129A0856-DEF4-4576-BD0E-5550696B69CB}" type="presParOf" srcId="{05435860-43B2-42A2-BC77-1A91E273FD84}" destId="{0886F07E-F96C-4CD0-ABDE-F03C31824705}" srcOrd="8" destOrd="0" presId="urn:microsoft.com/office/officeart/2005/8/layout/list1"/>
    <dgm:cxn modelId="{FEF9D82E-278A-44D0-9FDF-E4569EDFD8DC}" type="presParOf" srcId="{0886F07E-F96C-4CD0-ABDE-F03C31824705}" destId="{3D885D67-C5C4-4A98-BFFD-D9E44C394A3E}" srcOrd="0" destOrd="0" presId="urn:microsoft.com/office/officeart/2005/8/layout/list1"/>
    <dgm:cxn modelId="{4DE6FB1C-051B-4FB5-B728-E43DE2766D42}" type="presParOf" srcId="{0886F07E-F96C-4CD0-ABDE-F03C31824705}" destId="{325C30B7-B6C9-48B4-A339-04789BEB710D}" srcOrd="1" destOrd="0" presId="urn:microsoft.com/office/officeart/2005/8/layout/list1"/>
    <dgm:cxn modelId="{770C225A-4294-44CA-A2CF-73B5D4215FE9}" type="presParOf" srcId="{05435860-43B2-42A2-BC77-1A91E273FD84}" destId="{2E60EC93-EE8F-42F3-A464-3CC7DD35F246}" srcOrd="9" destOrd="0" presId="urn:microsoft.com/office/officeart/2005/8/layout/list1"/>
    <dgm:cxn modelId="{445C01EF-2C17-4B64-8BDA-38B3478ED147}" type="presParOf" srcId="{05435860-43B2-42A2-BC77-1A91E273FD84}" destId="{9FF71798-EF00-46B1-A53E-568D0A1BD4D8}" srcOrd="10" destOrd="0" presId="urn:microsoft.com/office/officeart/2005/8/layout/list1"/>
    <dgm:cxn modelId="{0B83AE3B-F437-44A7-AEBB-58FFDA3EC721}" type="presParOf" srcId="{05435860-43B2-42A2-BC77-1A91E273FD84}" destId="{B83005D9-2698-4FAC-8AB8-A6A1E99A5798}" srcOrd="11" destOrd="0" presId="urn:microsoft.com/office/officeart/2005/8/layout/list1"/>
    <dgm:cxn modelId="{3DDFC7F0-1B34-40DF-874B-085A5CA16792}" type="presParOf" srcId="{05435860-43B2-42A2-BC77-1A91E273FD84}" destId="{20717520-EFA6-444C-A7D3-40626B3B63B3}" srcOrd="12" destOrd="0" presId="urn:microsoft.com/office/officeart/2005/8/layout/list1"/>
    <dgm:cxn modelId="{84E00245-50B7-4167-BAE1-37EDD5159FBC}" type="presParOf" srcId="{20717520-EFA6-444C-A7D3-40626B3B63B3}" destId="{90279720-F7D6-4579-8DA8-D51674ADBEA1}" srcOrd="0" destOrd="0" presId="urn:microsoft.com/office/officeart/2005/8/layout/list1"/>
    <dgm:cxn modelId="{CF9A583E-5645-44F2-8C83-7257812DFF71}" type="presParOf" srcId="{20717520-EFA6-444C-A7D3-40626B3B63B3}" destId="{CEA2DF1A-6626-4345-BD24-DBBA1A1F160E}" srcOrd="1" destOrd="0" presId="urn:microsoft.com/office/officeart/2005/8/layout/list1"/>
    <dgm:cxn modelId="{C6DD2C9F-7A52-488A-8D92-6FF2D1C2F5AD}" type="presParOf" srcId="{05435860-43B2-42A2-BC77-1A91E273FD84}" destId="{3DCBC591-F289-4B60-8FB2-1619F3F6B3D4}" srcOrd="13" destOrd="0" presId="urn:microsoft.com/office/officeart/2005/8/layout/list1"/>
    <dgm:cxn modelId="{7DDB9E95-40AD-484D-9823-93E9FC247C85}" type="presParOf" srcId="{05435860-43B2-42A2-BC77-1A91E273FD84}" destId="{1F5E6E75-0665-4359-9632-7002D8744E7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04FEECC-5301-4202-AD83-F63EC281FA9B}"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2A85DC8-A9EF-4109-897B-599D1E016A4C}">
      <dgm:prSet phldrT="[文本]"/>
      <dgm:spPr/>
      <dgm:t>
        <a:bodyPr/>
        <a:lstStyle/>
        <a:p>
          <a:r>
            <a:rPr lang="zh-CN" dirty="0"/>
            <a:t>验证需求的一致性</a:t>
          </a:r>
          <a:endParaRPr lang="zh-CN" altLang="en-US" dirty="0"/>
        </a:p>
      </dgm:t>
    </dgm:pt>
    <dgm:pt modelId="{76A332E6-CD5B-4A91-9A50-84DDCCE4F411}" type="parTrans" cxnId="{53DAD109-6E4D-4015-981A-CA765B184E36}">
      <dgm:prSet/>
      <dgm:spPr/>
      <dgm:t>
        <a:bodyPr/>
        <a:lstStyle/>
        <a:p>
          <a:endParaRPr lang="zh-CN" altLang="en-US"/>
        </a:p>
      </dgm:t>
    </dgm:pt>
    <dgm:pt modelId="{2C8BAD12-2D20-4C4C-A721-6E6F7A8F5BCB}" type="sibTrans" cxnId="{53DAD109-6E4D-4015-981A-CA765B184E36}">
      <dgm:prSet/>
      <dgm:spPr/>
      <dgm:t>
        <a:bodyPr/>
        <a:lstStyle/>
        <a:p>
          <a:endParaRPr lang="zh-CN" altLang="en-US"/>
        </a:p>
      </dgm:t>
    </dgm:pt>
    <dgm:pt modelId="{4E30BA28-05E7-44F9-852E-E2CFFAD8524D}">
      <dgm:prSet phldrT="[文本]"/>
      <dgm:spPr/>
      <dgm:t>
        <a:bodyPr/>
        <a:lstStyle/>
        <a:p>
          <a:r>
            <a:rPr lang="zh-CN" dirty="0"/>
            <a:t>验证需求的现实性</a:t>
          </a:r>
          <a:endParaRPr lang="zh-CN" altLang="en-US" dirty="0"/>
        </a:p>
      </dgm:t>
    </dgm:pt>
    <dgm:pt modelId="{8DE22FAA-C799-4AE1-8661-64737545081B}" type="parTrans" cxnId="{9F22D12B-E1D6-4605-AE74-2FB27E348FAC}">
      <dgm:prSet/>
      <dgm:spPr/>
      <dgm:t>
        <a:bodyPr/>
        <a:lstStyle/>
        <a:p>
          <a:endParaRPr lang="zh-CN" altLang="en-US"/>
        </a:p>
      </dgm:t>
    </dgm:pt>
    <dgm:pt modelId="{C2B0E7EA-9664-4962-8604-262A22CF290A}" type="sibTrans" cxnId="{9F22D12B-E1D6-4605-AE74-2FB27E348FAC}">
      <dgm:prSet/>
      <dgm:spPr/>
      <dgm:t>
        <a:bodyPr/>
        <a:lstStyle/>
        <a:p>
          <a:endParaRPr lang="zh-CN" altLang="en-US"/>
        </a:p>
      </dgm:t>
    </dgm:pt>
    <dgm:pt modelId="{C9BE19F8-50ED-4FC7-95C4-9E551EB52297}">
      <dgm:prSet phldrT="[文本]"/>
      <dgm:spPr/>
      <dgm:t>
        <a:bodyPr/>
        <a:lstStyle/>
        <a:p>
          <a:r>
            <a:rPr lang="zh-CN" dirty="0"/>
            <a:t>验证需求的完整性和有效性</a:t>
          </a:r>
          <a:endParaRPr lang="zh-CN" altLang="en-US" dirty="0"/>
        </a:p>
      </dgm:t>
    </dgm:pt>
    <dgm:pt modelId="{52B5D76F-BBA9-4C39-92FE-D866148B3459}" type="parTrans" cxnId="{0F329218-1EA3-402C-99BE-8864C123D264}">
      <dgm:prSet/>
      <dgm:spPr/>
      <dgm:t>
        <a:bodyPr/>
        <a:lstStyle/>
        <a:p>
          <a:endParaRPr lang="zh-CN" altLang="en-US"/>
        </a:p>
      </dgm:t>
    </dgm:pt>
    <dgm:pt modelId="{85BBEBE8-C74E-439A-9850-7B87425A01DA}" type="sibTrans" cxnId="{0F329218-1EA3-402C-99BE-8864C123D264}">
      <dgm:prSet/>
      <dgm:spPr/>
      <dgm:t>
        <a:bodyPr/>
        <a:lstStyle/>
        <a:p>
          <a:endParaRPr lang="zh-CN" altLang="en-US"/>
        </a:p>
      </dgm:t>
    </dgm:pt>
    <dgm:pt modelId="{6F9CF932-0492-4067-A45C-DFD0B613F382}" type="pres">
      <dgm:prSet presAssocID="{B04FEECC-5301-4202-AD83-F63EC281FA9B}" presName="linear" presStyleCnt="0">
        <dgm:presLayoutVars>
          <dgm:dir/>
          <dgm:animLvl val="lvl"/>
          <dgm:resizeHandles val="exact"/>
        </dgm:presLayoutVars>
      </dgm:prSet>
      <dgm:spPr/>
    </dgm:pt>
    <dgm:pt modelId="{B3CB30F0-FF4B-4786-A89F-DE84DD3E0475}" type="pres">
      <dgm:prSet presAssocID="{52A85DC8-A9EF-4109-897B-599D1E016A4C}" presName="parentLin" presStyleCnt="0"/>
      <dgm:spPr/>
    </dgm:pt>
    <dgm:pt modelId="{8124D356-C9CE-4C50-AA88-24FA297BBD85}" type="pres">
      <dgm:prSet presAssocID="{52A85DC8-A9EF-4109-897B-599D1E016A4C}" presName="parentLeftMargin" presStyleLbl="node1" presStyleIdx="0" presStyleCnt="3"/>
      <dgm:spPr/>
    </dgm:pt>
    <dgm:pt modelId="{E4835E2A-2CE7-4056-BE91-5B0842364A0D}" type="pres">
      <dgm:prSet presAssocID="{52A85DC8-A9EF-4109-897B-599D1E016A4C}" presName="parentText" presStyleLbl="node1" presStyleIdx="0" presStyleCnt="3">
        <dgm:presLayoutVars>
          <dgm:chMax val="0"/>
          <dgm:bulletEnabled val="1"/>
        </dgm:presLayoutVars>
      </dgm:prSet>
      <dgm:spPr/>
    </dgm:pt>
    <dgm:pt modelId="{6BB219BB-E9B6-4D92-B901-20109D4DA9C8}" type="pres">
      <dgm:prSet presAssocID="{52A85DC8-A9EF-4109-897B-599D1E016A4C}" presName="negativeSpace" presStyleCnt="0"/>
      <dgm:spPr/>
    </dgm:pt>
    <dgm:pt modelId="{63D3658B-2AF8-441B-933F-C47D781DBCF5}" type="pres">
      <dgm:prSet presAssocID="{52A85DC8-A9EF-4109-897B-599D1E016A4C}" presName="childText" presStyleLbl="conFgAcc1" presStyleIdx="0" presStyleCnt="3">
        <dgm:presLayoutVars>
          <dgm:bulletEnabled val="1"/>
        </dgm:presLayoutVars>
      </dgm:prSet>
      <dgm:spPr/>
    </dgm:pt>
    <dgm:pt modelId="{D2CC3348-8E5D-48A2-89D5-055A93FA95D4}" type="pres">
      <dgm:prSet presAssocID="{2C8BAD12-2D20-4C4C-A721-6E6F7A8F5BCB}" presName="spaceBetweenRectangles" presStyleCnt="0"/>
      <dgm:spPr/>
    </dgm:pt>
    <dgm:pt modelId="{593439CF-4ADA-4A52-94A9-9CE89005CC0A}" type="pres">
      <dgm:prSet presAssocID="{4E30BA28-05E7-44F9-852E-E2CFFAD8524D}" presName="parentLin" presStyleCnt="0"/>
      <dgm:spPr/>
    </dgm:pt>
    <dgm:pt modelId="{922351CE-B829-4E3B-AA0F-7EF22D657C82}" type="pres">
      <dgm:prSet presAssocID="{4E30BA28-05E7-44F9-852E-E2CFFAD8524D}" presName="parentLeftMargin" presStyleLbl="node1" presStyleIdx="0" presStyleCnt="3"/>
      <dgm:spPr/>
    </dgm:pt>
    <dgm:pt modelId="{F9FCC41B-8AAD-4F6B-B5AD-DD4DFEF822D1}" type="pres">
      <dgm:prSet presAssocID="{4E30BA28-05E7-44F9-852E-E2CFFAD8524D}" presName="parentText" presStyleLbl="node1" presStyleIdx="1" presStyleCnt="3">
        <dgm:presLayoutVars>
          <dgm:chMax val="0"/>
          <dgm:bulletEnabled val="1"/>
        </dgm:presLayoutVars>
      </dgm:prSet>
      <dgm:spPr/>
    </dgm:pt>
    <dgm:pt modelId="{10972966-E472-4748-AF7F-D3241E7BE9C4}" type="pres">
      <dgm:prSet presAssocID="{4E30BA28-05E7-44F9-852E-E2CFFAD8524D}" presName="negativeSpace" presStyleCnt="0"/>
      <dgm:spPr/>
    </dgm:pt>
    <dgm:pt modelId="{477D5199-6B81-4F30-881C-B6A42E165330}" type="pres">
      <dgm:prSet presAssocID="{4E30BA28-05E7-44F9-852E-E2CFFAD8524D}" presName="childText" presStyleLbl="conFgAcc1" presStyleIdx="1" presStyleCnt="3">
        <dgm:presLayoutVars>
          <dgm:bulletEnabled val="1"/>
        </dgm:presLayoutVars>
      </dgm:prSet>
      <dgm:spPr/>
    </dgm:pt>
    <dgm:pt modelId="{7DBF3261-8FD2-45F9-98D8-2EB874CA0197}" type="pres">
      <dgm:prSet presAssocID="{C2B0E7EA-9664-4962-8604-262A22CF290A}" presName="spaceBetweenRectangles" presStyleCnt="0"/>
      <dgm:spPr/>
    </dgm:pt>
    <dgm:pt modelId="{EB4C7589-E8C9-404F-BF0B-E2C305E11C9A}" type="pres">
      <dgm:prSet presAssocID="{C9BE19F8-50ED-4FC7-95C4-9E551EB52297}" presName="parentLin" presStyleCnt="0"/>
      <dgm:spPr/>
    </dgm:pt>
    <dgm:pt modelId="{8203F4BB-9C01-48F5-8C66-7DE57BC491C0}" type="pres">
      <dgm:prSet presAssocID="{C9BE19F8-50ED-4FC7-95C4-9E551EB52297}" presName="parentLeftMargin" presStyleLbl="node1" presStyleIdx="1" presStyleCnt="3"/>
      <dgm:spPr/>
    </dgm:pt>
    <dgm:pt modelId="{9B181E6F-E6DD-4676-BAFE-905882B674C2}" type="pres">
      <dgm:prSet presAssocID="{C9BE19F8-50ED-4FC7-95C4-9E551EB52297}" presName="parentText" presStyleLbl="node1" presStyleIdx="2" presStyleCnt="3">
        <dgm:presLayoutVars>
          <dgm:chMax val="0"/>
          <dgm:bulletEnabled val="1"/>
        </dgm:presLayoutVars>
      </dgm:prSet>
      <dgm:spPr/>
    </dgm:pt>
    <dgm:pt modelId="{47087577-243F-44B1-86EA-CE57C02CD144}" type="pres">
      <dgm:prSet presAssocID="{C9BE19F8-50ED-4FC7-95C4-9E551EB52297}" presName="negativeSpace" presStyleCnt="0"/>
      <dgm:spPr/>
    </dgm:pt>
    <dgm:pt modelId="{703E1FA8-B11E-407F-A660-A02EE526E729}" type="pres">
      <dgm:prSet presAssocID="{C9BE19F8-50ED-4FC7-95C4-9E551EB52297}" presName="childText" presStyleLbl="conFgAcc1" presStyleIdx="2" presStyleCnt="3">
        <dgm:presLayoutVars>
          <dgm:bulletEnabled val="1"/>
        </dgm:presLayoutVars>
      </dgm:prSet>
      <dgm:spPr/>
    </dgm:pt>
  </dgm:ptLst>
  <dgm:cxnLst>
    <dgm:cxn modelId="{53DAD109-6E4D-4015-981A-CA765B184E36}" srcId="{B04FEECC-5301-4202-AD83-F63EC281FA9B}" destId="{52A85DC8-A9EF-4109-897B-599D1E016A4C}" srcOrd="0" destOrd="0" parTransId="{76A332E6-CD5B-4A91-9A50-84DDCCE4F411}" sibTransId="{2C8BAD12-2D20-4C4C-A721-6E6F7A8F5BCB}"/>
    <dgm:cxn modelId="{0F329218-1EA3-402C-99BE-8864C123D264}" srcId="{B04FEECC-5301-4202-AD83-F63EC281FA9B}" destId="{C9BE19F8-50ED-4FC7-95C4-9E551EB52297}" srcOrd="2" destOrd="0" parTransId="{52B5D76F-BBA9-4C39-92FE-D866148B3459}" sibTransId="{85BBEBE8-C74E-439A-9850-7B87425A01DA}"/>
    <dgm:cxn modelId="{FDB1FA23-201A-4E4B-A03B-9BA6C569925A}" type="presOf" srcId="{4E30BA28-05E7-44F9-852E-E2CFFAD8524D}" destId="{F9FCC41B-8AAD-4F6B-B5AD-DD4DFEF822D1}" srcOrd="1" destOrd="0" presId="urn:microsoft.com/office/officeart/2005/8/layout/list1"/>
    <dgm:cxn modelId="{9F22D12B-E1D6-4605-AE74-2FB27E348FAC}" srcId="{B04FEECC-5301-4202-AD83-F63EC281FA9B}" destId="{4E30BA28-05E7-44F9-852E-E2CFFAD8524D}" srcOrd="1" destOrd="0" parTransId="{8DE22FAA-C799-4AE1-8661-64737545081B}" sibTransId="{C2B0E7EA-9664-4962-8604-262A22CF290A}"/>
    <dgm:cxn modelId="{36B11189-2004-4FE8-8D97-1E26B00A2E15}" type="presOf" srcId="{C9BE19F8-50ED-4FC7-95C4-9E551EB52297}" destId="{8203F4BB-9C01-48F5-8C66-7DE57BC491C0}" srcOrd="0" destOrd="0" presId="urn:microsoft.com/office/officeart/2005/8/layout/list1"/>
    <dgm:cxn modelId="{F9E85A93-853C-4E17-8D0F-758CFD3211CC}" type="presOf" srcId="{4E30BA28-05E7-44F9-852E-E2CFFAD8524D}" destId="{922351CE-B829-4E3B-AA0F-7EF22D657C82}" srcOrd="0" destOrd="0" presId="urn:microsoft.com/office/officeart/2005/8/layout/list1"/>
    <dgm:cxn modelId="{2A86E395-0B31-44C9-8F36-49CD7DF1F275}" type="presOf" srcId="{B04FEECC-5301-4202-AD83-F63EC281FA9B}" destId="{6F9CF932-0492-4067-A45C-DFD0B613F382}" srcOrd="0" destOrd="0" presId="urn:microsoft.com/office/officeart/2005/8/layout/list1"/>
    <dgm:cxn modelId="{ABBB10AF-15C9-4B34-BFCC-663CD9BD7505}" type="presOf" srcId="{52A85DC8-A9EF-4109-897B-599D1E016A4C}" destId="{8124D356-C9CE-4C50-AA88-24FA297BBD85}" srcOrd="0" destOrd="0" presId="urn:microsoft.com/office/officeart/2005/8/layout/list1"/>
    <dgm:cxn modelId="{848666B3-C55E-4F47-8889-D8DFBCFA9CD4}" type="presOf" srcId="{52A85DC8-A9EF-4109-897B-599D1E016A4C}" destId="{E4835E2A-2CE7-4056-BE91-5B0842364A0D}" srcOrd="1" destOrd="0" presId="urn:microsoft.com/office/officeart/2005/8/layout/list1"/>
    <dgm:cxn modelId="{8F4F99E7-7ACF-4DB5-B37D-539408BF0611}" type="presOf" srcId="{C9BE19F8-50ED-4FC7-95C4-9E551EB52297}" destId="{9B181E6F-E6DD-4676-BAFE-905882B674C2}" srcOrd="1" destOrd="0" presId="urn:microsoft.com/office/officeart/2005/8/layout/list1"/>
    <dgm:cxn modelId="{0823AAC5-12F9-481F-A4AA-381243D00424}" type="presParOf" srcId="{6F9CF932-0492-4067-A45C-DFD0B613F382}" destId="{B3CB30F0-FF4B-4786-A89F-DE84DD3E0475}" srcOrd="0" destOrd="0" presId="urn:microsoft.com/office/officeart/2005/8/layout/list1"/>
    <dgm:cxn modelId="{01DECE61-E8F6-473A-BB4D-6DA1AD50D3BC}" type="presParOf" srcId="{B3CB30F0-FF4B-4786-A89F-DE84DD3E0475}" destId="{8124D356-C9CE-4C50-AA88-24FA297BBD85}" srcOrd="0" destOrd="0" presId="urn:microsoft.com/office/officeart/2005/8/layout/list1"/>
    <dgm:cxn modelId="{A4F2F61C-4798-4352-95B1-1C0379D73A54}" type="presParOf" srcId="{B3CB30F0-FF4B-4786-A89F-DE84DD3E0475}" destId="{E4835E2A-2CE7-4056-BE91-5B0842364A0D}" srcOrd="1" destOrd="0" presId="urn:microsoft.com/office/officeart/2005/8/layout/list1"/>
    <dgm:cxn modelId="{07CE55FA-6B8D-452F-B694-785106875337}" type="presParOf" srcId="{6F9CF932-0492-4067-A45C-DFD0B613F382}" destId="{6BB219BB-E9B6-4D92-B901-20109D4DA9C8}" srcOrd="1" destOrd="0" presId="urn:microsoft.com/office/officeart/2005/8/layout/list1"/>
    <dgm:cxn modelId="{2ABD832F-D9BE-4568-B1FF-AE1FB5D7F0CB}" type="presParOf" srcId="{6F9CF932-0492-4067-A45C-DFD0B613F382}" destId="{63D3658B-2AF8-441B-933F-C47D781DBCF5}" srcOrd="2" destOrd="0" presId="urn:microsoft.com/office/officeart/2005/8/layout/list1"/>
    <dgm:cxn modelId="{A854CFBE-9650-4BF6-A2DC-0CB48F0CCB79}" type="presParOf" srcId="{6F9CF932-0492-4067-A45C-DFD0B613F382}" destId="{D2CC3348-8E5D-48A2-89D5-055A93FA95D4}" srcOrd="3" destOrd="0" presId="urn:microsoft.com/office/officeart/2005/8/layout/list1"/>
    <dgm:cxn modelId="{9FC21273-C846-48A8-9D55-B5F2315F5846}" type="presParOf" srcId="{6F9CF932-0492-4067-A45C-DFD0B613F382}" destId="{593439CF-4ADA-4A52-94A9-9CE89005CC0A}" srcOrd="4" destOrd="0" presId="urn:microsoft.com/office/officeart/2005/8/layout/list1"/>
    <dgm:cxn modelId="{9EFB5BAD-DB27-4FC9-8622-2111A0A061F7}" type="presParOf" srcId="{593439CF-4ADA-4A52-94A9-9CE89005CC0A}" destId="{922351CE-B829-4E3B-AA0F-7EF22D657C82}" srcOrd="0" destOrd="0" presId="urn:microsoft.com/office/officeart/2005/8/layout/list1"/>
    <dgm:cxn modelId="{E274969E-625E-4D4B-809C-683BBB535702}" type="presParOf" srcId="{593439CF-4ADA-4A52-94A9-9CE89005CC0A}" destId="{F9FCC41B-8AAD-4F6B-B5AD-DD4DFEF822D1}" srcOrd="1" destOrd="0" presId="urn:microsoft.com/office/officeart/2005/8/layout/list1"/>
    <dgm:cxn modelId="{0A362718-C926-4E05-B8A6-8C9A15D76E4B}" type="presParOf" srcId="{6F9CF932-0492-4067-A45C-DFD0B613F382}" destId="{10972966-E472-4748-AF7F-D3241E7BE9C4}" srcOrd="5" destOrd="0" presId="urn:microsoft.com/office/officeart/2005/8/layout/list1"/>
    <dgm:cxn modelId="{11DE6B50-C498-4C44-A496-FB38B9DB30DF}" type="presParOf" srcId="{6F9CF932-0492-4067-A45C-DFD0B613F382}" destId="{477D5199-6B81-4F30-881C-B6A42E165330}" srcOrd="6" destOrd="0" presId="urn:microsoft.com/office/officeart/2005/8/layout/list1"/>
    <dgm:cxn modelId="{B384EAD0-2AE2-43AC-93CC-8BE6BC81A9BB}" type="presParOf" srcId="{6F9CF932-0492-4067-A45C-DFD0B613F382}" destId="{7DBF3261-8FD2-45F9-98D8-2EB874CA0197}" srcOrd="7" destOrd="0" presId="urn:microsoft.com/office/officeart/2005/8/layout/list1"/>
    <dgm:cxn modelId="{7311AF75-B567-4AD4-8AED-F901C9345B75}" type="presParOf" srcId="{6F9CF932-0492-4067-A45C-DFD0B613F382}" destId="{EB4C7589-E8C9-404F-BF0B-E2C305E11C9A}" srcOrd="8" destOrd="0" presId="urn:microsoft.com/office/officeart/2005/8/layout/list1"/>
    <dgm:cxn modelId="{E2BAED73-916B-40CC-A2EC-71FFB47CD4A3}" type="presParOf" srcId="{EB4C7589-E8C9-404F-BF0B-E2C305E11C9A}" destId="{8203F4BB-9C01-48F5-8C66-7DE57BC491C0}" srcOrd="0" destOrd="0" presId="urn:microsoft.com/office/officeart/2005/8/layout/list1"/>
    <dgm:cxn modelId="{C9B3B23B-BFB0-4DA0-9A7D-D207F6ADF716}" type="presParOf" srcId="{EB4C7589-E8C9-404F-BF0B-E2C305E11C9A}" destId="{9B181E6F-E6DD-4676-BAFE-905882B674C2}" srcOrd="1" destOrd="0" presId="urn:microsoft.com/office/officeart/2005/8/layout/list1"/>
    <dgm:cxn modelId="{86B21A2C-7ABE-478F-BFE2-5021A04CF980}" type="presParOf" srcId="{6F9CF932-0492-4067-A45C-DFD0B613F382}" destId="{47087577-243F-44B1-86EA-CE57C02CD144}" srcOrd="9" destOrd="0" presId="urn:microsoft.com/office/officeart/2005/8/layout/list1"/>
    <dgm:cxn modelId="{04554BA0-4CDA-4192-990F-659AE467BC0E}" type="presParOf" srcId="{6F9CF932-0492-4067-A45C-DFD0B613F382}" destId="{703E1FA8-B11E-407F-A660-A02EE526E729}"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000" dirty="0">
              <a:latin typeface="+mn-ea"/>
              <a:ea typeface="+mn-ea"/>
            </a:rPr>
            <a:t>必须有形式化的语法</a:t>
          </a:r>
          <a:r>
            <a:rPr lang="en-US" sz="2000" dirty="0">
              <a:latin typeface="+mn-ea"/>
              <a:ea typeface="+mn-ea"/>
            </a:rPr>
            <a:t>(</a:t>
          </a:r>
          <a:r>
            <a:rPr lang="zh-CN" sz="2000" dirty="0">
              <a:latin typeface="+mn-ea"/>
              <a:ea typeface="+mn-ea"/>
            </a:rPr>
            <a:t>或表</a:t>
          </a:r>
          <a:r>
            <a:rPr lang="en-US" sz="2000" dirty="0">
              <a:latin typeface="+mn-ea"/>
              <a:ea typeface="+mn-ea"/>
            </a:rPr>
            <a:t>)</a:t>
          </a:r>
          <a:r>
            <a:rPr lang="zh-CN" sz="2000" dirty="0">
              <a:latin typeface="+mn-ea"/>
              <a:ea typeface="+mn-ea"/>
            </a:rPr>
            <a:t>，因此可以用计算机自动处理使用这种语法说明的内容。</a:t>
          </a:r>
          <a:endParaRPr lang="zh-CN" altLang="en-US" sz="2000" dirty="0">
            <a:latin typeface="+mn-ea"/>
            <a:ea typeface="+mn-ea"/>
          </a:endParaRPr>
        </a:p>
      </dgm:t>
    </dgm:pt>
    <dgm:pt modelId="{94FB4607-D6E6-48FA-9FCF-C46CFD2603A3}" type="parTrans" cxnId="{78F2F817-B83E-486B-A1AA-3D40F14A8246}">
      <dgm:prSet/>
      <dgm:spPr/>
      <dgm:t>
        <a:bodyPr/>
        <a:lstStyle/>
        <a:p>
          <a:endParaRPr lang="zh-CN" altLang="en-US"/>
        </a:p>
      </dgm:t>
    </dgm:pt>
    <dgm:pt modelId="{8D16B8C8-645A-444A-99C7-0CA3DD3E291E}" type="sibTrans" cxnId="{78F2F817-B83E-486B-A1AA-3D40F14A8246}">
      <dgm:prSet/>
      <dgm:spPr/>
      <dgm:t>
        <a:bodyPr/>
        <a:lstStyle/>
        <a:p>
          <a:endParaRPr lang="zh-CN" altLang="en-US"/>
        </a:p>
      </dgm:t>
    </dgm:pt>
    <dgm:pt modelId="{65B6B9E0-99F9-4CDF-867C-7473BD7B22F7}">
      <dgm:prSet custT="1"/>
      <dgm:spPr/>
      <dgm:t>
        <a:bodyPr/>
        <a:lstStyle/>
        <a:p>
          <a:r>
            <a:rPr lang="zh-CN" altLang="en-US" sz="2000" dirty="0">
              <a:latin typeface="+mn-ea"/>
              <a:ea typeface="+mn-ea"/>
            </a:rPr>
            <a:t>使用这个软件工具能够导出详细的文档。</a:t>
          </a:r>
        </a:p>
      </dgm:t>
    </dgm:pt>
    <dgm:pt modelId="{B091EE34-E9CA-4F7D-9362-AE23C5E9D7DE}" type="parTrans" cxnId="{5E70C163-C50D-4AB1-9C36-6499356C29A5}">
      <dgm:prSet/>
      <dgm:spPr/>
      <dgm:t>
        <a:bodyPr/>
        <a:lstStyle/>
        <a:p>
          <a:endParaRPr lang="zh-CN" altLang="en-US"/>
        </a:p>
      </dgm:t>
    </dgm:pt>
    <dgm:pt modelId="{C9A4D229-7B68-4034-82C0-0327A633A022}" type="sibTrans" cxnId="{5E70C163-C50D-4AB1-9C36-6499356C29A5}">
      <dgm:prSet/>
      <dgm:spPr/>
      <dgm:t>
        <a:bodyPr/>
        <a:lstStyle/>
        <a:p>
          <a:endParaRPr lang="zh-CN" altLang="en-US"/>
        </a:p>
      </dgm:t>
    </dgm:pt>
    <dgm:pt modelId="{64725E0C-930E-41AF-A06F-62812C095C3A}">
      <dgm:prSet custT="1"/>
      <dgm:spPr/>
      <dgm:t>
        <a:bodyPr/>
        <a:lstStyle/>
        <a:p>
          <a:r>
            <a:rPr lang="zh-CN" sz="2000" dirty="0">
              <a:latin typeface="+mn-ea"/>
              <a:ea typeface="+mn-ea"/>
            </a:rPr>
            <a:t>必须提供分析</a:t>
          </a:r>
          <a:r>
            <a:rPr lang="en-US" sz="2000" dirty="0">
              <a:latin typeface="+mn-ea"/>
              <a:ea typeface="+mn-ea"/>
            </a:rPr>
            <a:t>(</a:t>
          </a:r>
          <a:r>
            <a:rPr lang="zh-CN" sz="2000" dirty="0">
              <a:latin typeface="+mn-ea"/>
              <a:ea typeface="+mn-ea"/>
            </a:rPr>
            <a:t>测试</a:t>
          </a:r>
          <a:r>
            <a:rPr lang="en-US" sz="2000" dirty="0">
              <a:latin typeface="+mn-ea"/>
              <a:ea typeface="+mn-ea"/>
            </a:rPr>
            <a:t>)</a:t>
          </a:r>
          <a:r>
            <a:rPr lang="zh-CN" sz="2000" dirty="0">
              <a:latin typeface="+mn-ea"/>
              <a:ea typeface="+mn-ea"/>
            </a:rPr>
            <a:t>规格说明书的不一致性和冗余性的手段，并且应该能够产生一组报告指明对完整性分析的结果。</a:t>
          </a:r>
        </a:p>
      </dgm:t>
    </dgm:pt>
    <dgm:pt modelId="{4E666B7C-C3CB-4851-B588-C97F99DCD939}" type="parTrans" cxnId="{F88FD46A-9E7D-4271-86D6-57FFA6B06C49}">
      <dgm:prSet/>
      <dgm:spPr/>
      <dgm:t>
        <a:bodyPr/>
        <a:lstStyle/>
        <a:p>
          <a:endParaRPr lang="zh-CN" altLang="en-US"/>
        </a:p>
      </dgm:t>
    </dgm:pt>
    <dgm:pt modelId="{5E636F0D-5FEF-4440-A6DB-26EA238E0071}" type="sibTrans" cxnId="{F88FD46A-9E7D-4271-86D6-57FFA6B06C49}">
      <dgm:prSet/>
      <dgm:spPr/>
      <dgm:t>
        <a:bodyPr/>
        <a:lstStyle/>
        <a:p>
          <a:endParaRPr lang="zh-CN" altLang="en-US"/>
        </a:p>
      </dgm:t>
    </dgm:pt>
    <dgm:pt modelId="{30044B63-3BE4-485C-BA64-04721A588389}">
      <dgm:prSet custT="1"/>
      <dgm:spPr/>
      <dgm:t>
        <a:bodyPr/>
        <a:lstStyle/>
        <a:p>
          <a:r>
            <a:rPr lang="zh-CN" altLang="en-US" sz="2000" dirty="0">
              <a:latin typeface="+mn-ea"/>
              <a:ea typeface="+mn-ea"/>
            </a:rPr>
            <a:t>使用这个软件工具之后，应该能够改进通信状况。</a:t>
          </a:r>
        </a:p>
      </dgm:t>
    </dgm:pt>
    <dgm:pt modelId="{A8360C1C-F51D-4C15-909B-F74EFC1A17AC}" type="parTrans" cxnId="{C9258D3E-1D0B-46D2-9CA2-D509D2ABCBA7}">
      <dgm:prSet/>
      <dgm:spPr/>
      <dgm:t>
        <a:bodyPr/>
        <a:lstStyle/>
        <a:p>
          <a:endParaRPr lang="zh-CN" altLang="en-US"/>
        </a:p>
      </dgm:t>
    </dgm:pt>
    <dgm:pt modelId="{236081E1-A20C-41D9-89AF-FC35CDC408FE}" type="sibTrans" cxnId="{C9258D3E-1D0B-46D2-9CA2-D509D2ABCBA7}">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pt>
    <dgm:pt modelId="{C6A92CE4-4F54-4493-994E-4FFD704DD9AB}" type="pres">
      <dgm:prSet presAssocID="{BED2A40E-EFCE-49F4-A0B5-C7DB2030F005}" presName="parentLin" presStyleCnt="0"/>
      <dgm:spPr/>
    </dgm:pt>
    <dgm:pt modelId="{B9769A70-6F19-4F2C-91F5-D54A6405AA05}" type="pres">
      <dgm:prSet presAssocID="{BED2A40E-EFCE-49F4-A0B5-C7DB2030F005}" presName="parentLeftMargin" presStyleLbl="node1" presStyleIdx="0" presStyleCnt="4"/>
      <dgm:spPr/>
    </dgm:pt>
    <dgm:pt modelId="{E966E65B-72A4-434F-A8BA-7C064938C503}" type="pres">
      <dgm:prSet presAssocID="{BED2A40E-EFCE-49F4-A0B5-C7DB2030F005}" presName="parentText" presStyleLbl="node1" presStyleIdx="0" presStyleCnt="4" custScaleX="121429">
        <dgm:presLayoutVars>
          <dgm:chMax val="0"/>
          <dgm:bulletEnabled val="1"/>
        </dgm:presLayoutVars>
      </dgm:prSet>
      <dgm:spPr/>
    </dgm:pt>
    <dgm:pt modelId="{CA8048BD-3A95-4E56-A0D6-1401824A2144}" type="pres">
      <dgm:prSet presAssocID="{BED2A40E-EFCE-49F4-A0B5-C7DB2030F005}" presName="negativeSpace" presStyleCnt="0"/>
      <dgm:spPr/>
    </dgm:pt>
    <dgm:pt modelId="{3FBF1F65-3F51-49F5-87C3-83AE89A2A00F}" type="pres">
      <dgm:prSet presAssocID="{BED2A40E-EFCE-49F4-A0B5-C7DB2030F005}" presName="childText" presStyleLbl="conFgAcc1" presStyleIdx="0" presStyleCnt="4" custLinFactNeighborX="-1667" custLinFactNeighborY="-19830">
        <dgm:presLayoutVars>
          <dgm:bulletEnabled val="1"/>
        </dgm:presLayoutVars>
      </dgm:prSet>
      <dgm:spPr/>
    </dgm:pt>
    <dgm:pt modelId="{4BCBD510-FB63-4724-913B-E247CF18ACDD}" type="pres">
      <dgm:prSet presAssocID="{8D16B8C8-645A-444A-99C7-0CA3DD3E291E}" presName="spaceBetweenRectangles" presStyleCnt="0"/>
      <dgm:spPr/>
    </dgm:pt>
    <dgm:pt modelId="{00BA5992-7A8C-4A38-93E8-5C29746CDCF0}" type="pres">
      <dgm:prSet presAssocID="{65B6B9E0-99F9-4CDF-867C-7473BD7B22F7}" presName="parentLin" presStyleCnt="0"/>
      <dgm:spPr/>
    </dgm:pt>
    <dgm:pt modelId="{6C1E8D04-EBF0-4A5D-BA89-06D454089726}" type="pres">
      <dgm:prSet presAssocID="{65B6B9E0-99F9-4CDF-867C-7473BD7B22F7}" presName="parentLeftMargin" presStyleLbl="node1" presStyleIdx="0" presStyleCnt="4"/>
      <dgm:spPr/>
    </dgm:pt>
    <dgm:pt modelId="{FD11B225-0BC7-437C-AEC4-C8A23E8D0321}" type="pres">
      <dgm:prSet presAssocID="{65B6B9E0-99F9-4CDF-867C-7473BD7B22F7}" presName="parentText" presStyleLbl="node1" presStyleIdx="1" presStyleCnt="4" custScaleX="120186">
        <dgm:presLayoutVars>
          <dgm:chMax val="0"/>
          <dgm:bulletEnabled val="1"/>
        </dgm:presLayoutVars>
      </dgm:prSet>
      <dgm:spPr/>
    </dgm:pt>
    <dgm:pt modelId="{99377D5A-652A-497C-B614-CE8B2A8FD4E6}" type="pres">
      <dgm:prSet presAssocID="{65B6B9E0-99F9-4CDF-867C-7473BD7B22F7}" presName="negativeSpace" presStyleCnt="0"/>
      <dgm:spPr/>
    </dgm:pt>
    <dgm:pt modelId="{D86528A5-F145-4D6F-A15D-C0071D77DD8A}" type="pres">
      <dgm:prSet presAssocID="{65B6B9E0-99F9-4CDF-867C-7473BD7B22F7}" presName="childText" presStyleLbl="conFgAcc1" presStyleIdx="1" presStyleCnt="4">
        <dgm:presLayoutVars>
          <dgm:bulletEnabled val="1"/>
        </dgm:presLayoutVars>
      </dgm:prSet>
      <dgm:spPr/>
    </dgm:pt>
    <dgm:pt modelId="{96FA529B-8CE7-4635-B3CB-6084FBC498A7}" type="pres">
      <dgm:prSet presAssocID="{C9A4D229-7B68-4034-82C0-0327A633A022}" presName="spaceBetweenRectangles" presStyleCnt="0"/>
      <dgm:spPr/>
    </dgm:pt>
    <dgm:pt modelId="{55210E43-3B69-4AF8-B862-F3247327E8C4}" type="pres">
      <dgm:prSet presAssocID="{64725E0C-930E-41AF-A06F-62812C095C3A}" presName="parentLin" presStyleCnt="0"/>
      <dgm:spPr/>
    </dgm:pt>
    <dgm:pt modelId="{EF11AC36-2E24-4644-9992-D083903F9ED0}" type="pres">
      <dgm:prSet presAssocID="{64725E0C-930E-41AF-A06F-62812C095C3A}" presName="parentLeftMargin" presStyleLbl="node1" presStyleIdx="1" presStyleCnt="4"/>
      <dgm:spPr/>
    </dgm:pt>
    <dgm:pt modelId="{FDCE1576-D262-412B-AA5A-2A056C56D0B7}" type="pres">
      <dgm:prSet presAssocID="{64725E0C-930E-41AF-A06F-62812C095C3A}" presName="parentText" presStyleLbl="node1" presStyleIdx="2" presStyleCnt="4" custScaleX="121429">
        <dgm:presLayoutVars>
          <dgm:chMax val="0"/>
          <dgm:bulletEnabled val="1"/>
        </dgm:presLayoutVars>
      </dgm:prSet>
      <dgm:spPr/>
    </dgm:pt>
    <dgm:pt modelId="{F3F4B3D3-8270-45F0-B3BA-A58572657EA5}" type="pres">
      <dgm:prSet presAssocID="{64725E0C-930E-41AF-A06F-62812C095C3A}" presName="negativeSpace" presStyleCnt="0"/>
      <dgm:spPr/>
    </dgm:pt>
    <dgm:pt modelId="{13678D81-0C6A-4809-9547-663FB96A1649}" type="pres">
      <dgm:prSet presAssocID="{64725E0C-930E-41AF-A06F-62812C095C3A}" presName="childText" presStyleLbl="conFgAcc1" presStyleIdx="2" presStyleCnt="4">
        <dgm:presLayoutVars>
          <dgm:bulletEnabled val="1"/>
        </dgm:presLayoutVars>
      </dgm:prSet>
      <dgm:spPr/>
    </dgm:pt>
    <dgm:pt modelId="{4B48D8B5-F48D-4BDA-872D-3083F2FD226A}" type="pres">
      <dgm:prSet presAssocID="{5E636F0D-5FEF-4440-A6DB-26EA238E0071}" presName="spaceBetweenRectangles" presStyleCnt="0"/>
      <dgm:spPr/>
    </dgm:pt>
    <dgm:pt modelId="{4152AEF2-D3CF-4F04-87F1-8AC281EE016C}" type="pres">
      <dgm:prSet presAssocID="{30044B63-3BE4-485C-BA64-04721A588389}" presName="parentLin" presStyleCnt="0"/>
      <dgm:spPr/>
    </dgm:pt>
    <dgm:pt modelId="{C986921A-62AC-4F60-B2B5-2CE7188DEDD9}" type="pres">
      <dgm:prSet presAssocID="{30044B63-3BE4-485C-BA64-04721A588389}" presName="parentLeftMargin" presStyleLbl="node1" presStyleIdx="2" presStyleCnt="4"/>
      <dgm:spPr/>
    </dgm:pt>
    <dgm:pt modelId="{3E266F7D-B9D7-4CA5-AD0D-8CA02421F100}" type="pres">
      <dgm:prSet presAssocID="{30044B63-3BE4-485C-BA64-04721A588389}" presName="parentText" presStyleLbl="node1" presStyleIdx="3" presStyleCnt="4" custScaleX="123809">
        <dgm:presLayoutVars>
          <dgm:chMax val="0"/>
          <dgm:bulletEnabled val="1"/>
        </dgm:presLayoutVars>
      </dgm:prSet>
      <dgm:spPr/>
    </dgm:pt>
    <dgm:pt modelId="{1C127AD0-03C8-4F73-842E-1AECD9386E42}" type="pres">
      <dgm:prSet presAssocID="{30044B63-3BE4-485C-BA64-04721A588389}" presName="negativeSpace" presStyleCnt="0"/>
      <dgm:spPr/>
    </dgm:pt>
    <dgm:pt modelId="{992682DF-2937-4D96-ADAD-93D0E4C8541A}" type="pres">
      <dgm:prSet presAssocID="{30044B63-3BE4-485C-BA64-04721A588389}" presName="childText" presStyleLbl="conFgAcc1" presStyleIdx="3" presStyleCnt="4">
        <dgm:presLayoutVars>
          <dgm:bulletEnabled val="1"/>
        </dgm:presLayoutVars>
      </dgm:prSet>
      <dgm:spPr/>
    </dgm:pt>
  </dgm:ptLst>
  <dgm:cxnLst>
    <dgm:cxn modelId="{0D53B70C-464D-4908-B87A-8DEC498E38D0}" type="presOf" srcId="{BED2A40E-EFCE-49F4-A0B5-C7DB2030F005}" destId="{B9769A70-6F19-4F2C-91F5-D54A6405AA05}" srcOrd="0" destOrd="0" presId="urn:microsoft.com/office/officeart/2005/8/layout/list1"/>
    <dgm:cxn modelId="{78F2F817-B83E-486B-A1AA-3D40F14A8246}" srcId="{21AA2935-D99F-47D9-BCD9-C5A347A4C88F}" destId="{BED2A40E-EFCE-49F4-A0B5-C7DB2030F005}" srcOrd="0" destOrd="0" parTransId="{94FB4607-D6E6-48FA-9FCF-C46CFD2603A3}" sibTransId="{8D16B8C8-645A-444A-99C7-0CA3DD3E291E}"/>
    <dgm:cxn modelId="{D642DB1D-6240-4211-A438-EF516D6BE2B8}" type="presOf" srcId="{65B6B9E0-99F9-4CDF-867C-7473BD7B22F7}" destId="{FD11B225-0BC7-437C-AEC4-C8A23E8D0321}" srcOrd="1" destOrd="0" presId="urn:microsoft.com/office/officeart/2005/8/layout/list1"/>
    <dgm:cxn modelId="{C9258D3E-1D0B-46D2-9CA2-D509D2ABCBA7}" srcId="{21AA2935-D99F-47D9-BCD9-C5A347A4C88F}" destId="{30044B63-3BE4-485C-BA64-04721A588389}" srcOrd="3" destOrd="0" parTransId="{A8360C1C-F51D-4C15-909B-F74EFC1A17AC}" sibTransId="{236081E1-A20C-41D9-89AF-FC35CDC408FE}"/>
    <dgm:cxn modelId="{C9D41E61-DCA6-4036-9929-5A4D6F92AAC4}" type="presOf" srcId="{21AA2935-D99F-47D9-BCD9-C5A347A4C88F}" destId="{F923A1AD-6C59-423F-BFF4-D11A766B67D1}" srcOrd="0" destOrd="0" presId="urn:microsoft.com/office/officeart/2005/8/layout/list1"/>
    <dgm:cxn modelId="{5E70C163-C50D-4AB1-9C36-6499356C29A5}" srcId="{21AA2935-D99F-47D9-BCD9-C5A347A4C88F}" destId="{65B6B9E0-99F9-4CDF-867C-7473BD7B22F7}" srcOrd="1" destOrd="0" parTransId="{B091EE34-E9CA-4F7D-9362-AE23C5E9D7DE}" sibTransId="{C9A4D229-7B68-4034-82C0-0327A633A022}"/>
    <dgm:cxn modelId="{F88FD46A-9E7D-4271-86D6-57FFA6B06C49}" srcId="{21AA2935-D99F-47D9-BCD9-C5A347A4C88F}" destId="{64725E0C-930E-41AF-A06F-62812C095C3A}" srcOrd="2" destOrd="0" parTransId="{4E666B7C-C3CB-4851-B588-C97F99DCD939}" sibTransId="{5E636F0D-5FEF-4440-A6DB-26EA238E0071}"/>
    <dgm:cxn modelId="{07BC678D-E193-4F15-93EB-370932A349AA}" type="presOf" srcId="{30044B63-3BE4-485C-BA64-04721A588389}" destId="{3E266F7D-B9D7-4CA5-AD0D-8CA02421F100}" srcOrd="1" destOrd="0" presId="urn:microsoft.com/office/officeart/2005/8/layout/list1"/>
    <dgm:cxn modelId="{C1E868AD-2398-4E1D-89BA-82391261C7D6}" type="presOf" srcId="{64725E0C-930E-41AF-A06F-62812C095C3A}" destId="{FDCE1576-D262-412B-AA5A-2A056C56D0B7}" srcOrd="1" destOrd="0" presId="urn:microsoft.com/office/officeart/2005/8/layout/list1"/>
    <dgm:cxn modelId="{91BB31C4-A61E-413B-93B1-0AFDDCE4A1B4}" type="presOf" srcId="{64725E0C-930E-41AF-A06F-62812C095C3A}" destId="{EF11AC36-2E24-4644-9992-D083903F9ED0}" srcOrd="0" destOrd="0" presId="urn:microsoft.com/office/officeart/2005/8/layout/list1"/>
    <dgm:cxn modelId="{2D99F3D5-3131-4992-BFA1-5D6EF239BF0A}" type="presOf" srcId="{30044B63-3BE4-485C-BA64-04721A588389}" destId="{C986921A-62AC-4F60-B2B5-2CE7188DEDD9}" srcOrd="0" destOrd="0" presId="urn:microsoft.com/office/officeart/2005/8/layout/list1"/>
    <dgm:cxn modelId="{2BB97FF3-410A-49DD-944C-70C1F1A71C35}" type="presOf" srcId="{BED2A40E-EFCE-49F4-A0B5-C7DB2030F005}" destId="{E966E65B-72A4-434F-A8BA-7C064938C503}" srcOrd="1" destOrd="0" presId="urn:microsoft.com/office/officeart/2005/8/layout/list1"/>
    <dgm:cxn modelId="{D16BA8F8-107A-4833-A586-8F83792BF922}" type="presOf" srcId="{65B6B9E0-99F9-4CDF-867C-7473BD7B22F7}" destId="{6C1E8D04-EBF0-4A5D-BA89-06D454089726}" srcOrd="0" destOrd="0" presId="urn:microsoft.com/office/officeart/2005/8/layout/list1"/>
    <dgm:cxn modelId="{CDB8AD4D-E089-46E6-86CF-A644D9D502FA}" type="presParOf" srcId="{F923A1AD-6C59-423F-BFF4-D11A766B67D1}" destId="{C6A92CE4-4F54-4493-994E-4FFD704DD9AB}" srcOrd="0" destOrd="0" presId="urn:microsoft.com/office/officeart/2005/8/layout/list1"/>
    <dgm:cxn modelId="{B20C9153-1726-4B0A-8DD6-6B94C9310392}" type="presParOf" srcId="{C6A92CE4-4F54-4493-994E-4FFD704DD9AB}" destId="{B9769A70-6F19-4F2C-91F5-D54A6405AA05}" srcOrd="0" destOrd="0" presId="urn:microsoft.com/office/officeart/2005/8/layout/list1"/>
    <dgm:cxn modelId="{28987CDE-4436-4343-84C0-9E11C3798BB4}" type="presParOf" srcId="{C6A92CE4-4F54-4493-994E-4FFD704DD9AB}" destId="{E966E65B-72A4-434F-A8BA-7C064938C503}" srcOrd="1" destOrd="0" presId="urn:microsoft.com/office/officeart/2005/8/layout/list1"/>
    <dgm:cxn modelId="{BD4CC93C-6C10-4977-9EEB-F1A1CDAAC21A}" type="presParOf" srcId="{F923A1AD-6C59-423F-BFF4-D11A766B67D1}" destId="{CA8048BD-3A95-4E56-A0D6-1401824A2144}" srcOrd="1" destOrd="0" presId="urn:microsoft.com/office/officeart/2005/8/layout/list1"/>
    <dgm:cxn modelId="{4A740D33-740C-4758-AB09-71A94FFD3B7F}" type="presParOf" srcId="{F923A1AD-6C59-423F-BFF4-D11A766B67D1}" destId="{3FBF1F65-3F51-49F5-87C3-83AE89A2A00F}" srcOrd="2" destOrd="0" presId="urn:microsoft.com/office/officeart/2005/8/layout/list1"/>
    <dgm:cxn modelId="{2353D8B1-00EF-4467-9C72-FD12EDCA8DCA}" type="presParOf" srcId="{F923A1AD-6C59-423F-BFF4-D11A766B67D1}" destId="{4BCBD510-FB63-4724-913B-E247CF18ACDD}" srcOrd="3" destOrd="0" presId="urn:microsoft.com/office/officeart/2005/8/layout/list1"/>
    <dgm:cxn modelId="{8F62F0F4-8B70-4DDC-A7E4-9F372F18D73D}" type="presParOf" srcId="{F923A1AD-6C59-423F-BFF4-D11A766B67D1}" destId="{00BA5992-7A8C-4A38-93E8-5C29746CDCF0}" srcOrd="4" destOrd="0" presId="urn:microsoft.com/office/officeart/2005/8/layout/list1"/>
    <dgm:cxn modelId="{2983A523-D5C1-403A-85D7-B256734C798C}" type="presParOf" srcId="{00BA5992-7A8C-4A38-93E8-5C29746CDCF0}" destId="{6C1E8D04-EBF0-4A5D-BA89-06D454089726}" srcOrd="0" destOrd="0" presId="urn:microsoft.com/office/officeart/2005/8/layout/list1"/>
    <dgm:cxn modelId="{17C9A471-389F-4F61-969D-F32C7D26C768}" type="presParOf" srcId="{00BA5992-7A8C-4A38-93E8-5C29746CDCF0}" destId="{FD11B225-0BC7-437C-AEC4-C8A23E8D0321}" srcOrd="1" destOrd="0" presId="urn:microsoft.com/office/officeart/2005/8/layout/list1"/>
    <dgm:cxn modelId="{3550B46B-C224-403B-9605-5EDE7D0E925F}" type="presParOf" srcId="{F923A1AD-6C59-423F-BFF4-D11A766B67D1}" destId="{99377D5A-652A-497C-B614-CE8B2A8FD4E6}" srcOrd="5" destOrd="0" presId="urn:microsoft.com/office/officeart/2005/8/layout/list1"/>
    <dgm:cxn modelId="{4E123341-FEDB-4709-AC9D-D6DCC3CE1348}" type="presParOf" srcId="{F923A1AD-6C59-423F-BFF4-D11A766B67D1}" destId="{D86528A5-F145-4D6F-A15D-C0071D77DD8A}" srcOrd="6" destOrd="0" presId="urn:microsoft.com/office/officeart/2005/8/layout/list1"/>
    <dgm:cxn modelId="{8EFD81FC-F6AD-4569-B443-C4AC608117D5}" type="presParOf" srcId="{F923A1AD-6C59-423F-BFF4-D11A766B67D1}" destId="{96FA529B-8CE7-4635-B3CB-6084FBC498A7}" srcOrd="7" destOrd="0" presId="urn:microsoft.com/office/officeart/2005/8/layout/list1"/>
    <dgm:cxn modelId="{78C69242-3D4F-41CD-A514-8B2BC7DB5D96}" type="presParOf" srcId="{F923A1AD-6C59-423F-BFF4-D11A766B67D1}" destId="{55210E43-3B69-4AF8-B862-F3247327E8C4}" srcOrd="8" destOrd="0" presId="urn:microsoft.com/office/officeart/2005/8/layout/list1"/>
    <dgm:cxn modelId="{7C4B4291-07A7-42F8-98C2-3D65FDE60B72}" type="presParOf" srcId="{55210E43-3B69-4AF8-B862-F3247327E8C4}" destId="{EF11AC36-2E24-4644-9992-D083903F9ED0}" srcOrd="0" destOrd="0" presId="urn:microsoft.com/office/officeart/2005/8/layout/list1"/>
    <dgm:cxn modelId="{23936A2A-BCDB-47A9-AF7F-D574D1E41510}" type="presParOf" srcId="{55210E43-3B69-4AF8-B862-F3247327E8C4}" destId="{FDCE1576-D262-412B-AA5A-2A056C56D0B7}" srcOrd="1" destOrd="0" presId="urn:microsoft.com/office/officeart/2005/8/layout/list1"/>
    <dgm:cxn modelId="{013E7969-DE0F-44E0-AF70-D355AA6283A2}" type="presParOf" srcId="{F923A1AD-6C59-423F-BFF4-D11A766B67D1}" destId="{F3F4B3D3-8270-45F0-B3BA-A58572657EA5}" srcOrd="9" destOrd="0" presId="urn:microsoft.com/office/officeart/2005/8/layout/list1"/>
    <dgm:cxn modelId="{5E87950E-F62E-4B79-B433-D8FAB963DE8D}" type="presParOf" srcId="{F923A1AD-6C59-423F-BFF4-D11A766B67D1}" destId="{13678D81-0C6A-4809-9547-663FB96A1649}" srcOrd="10" destOrd="0" presId="urn:microsoft.com/office/officeart/2005/8/layout/list1"/>
    <dgm:cxn modelId="{B4CEBC93-D394-4CE4-8BD5-B91DCA0FF3D0}" type="presParOf" srcId="{F923A1AD-6C59-423F-BFF4-D11A766B67D1}" destId="{4B48D8B5-F48D-4BDA-872D-3083F2FD226A}" srcOrd="11" destOrd="0" presId="urn:microsoft.com/office/officeart/2005/8/layout/list1"/>
    <dgm:cxn modelId="{3F3A9172-ED97-4997-A73A-720B0F0E1844}" type="presParOf" srcId="{F923A1AD-6C59-423F-BFF4-D11A766B67D1}" destId="{4152AEF2-D3CF-4F04-87F1-8AC281EE016C}" srcOrd="12" destOrd="0" presId="urn:microsoft.com/office/officeart/2005/8/layout/list1"/>
    <dgm:cxn modelId="{C0ACF8D9-21B8-4619-AC01-B288D4B20820}" type="presParOf" srcId="{4152AEF2-D3CF-4F04-87F1-8AC281EE016C}" destId="{C986921A-62AC-4F60-B2B5-2CE7188DEDD9}" srcOrd="0" destOrd="0" presId="urn:microsoft.com/office/officeart/2005/8/layout/list1"/>
    <dgm:cxn modelId="{0B4F0B90-294A-48D0-8AF4-C640AD4B1D11}" type="presParOf" srcId="{4152AEF2-D3CF-4F04-87F1-8AC281EE016C}" destId="{3E266F7D-B9D7-4CA5-AD0D-8CA02421F100}" srcOrd="1" destOrd="0" presId="urn:microsoft.com/office/officeart/2005/8/layout/list1"/>
    <dgm:cxn modelId="{135CC083-FB3E-470A-A5FB-63240E4EB26F}" type="presParOf" srcId="{F923A1AD-6C59-423F-BFF4-D11A766B67D1}" destId="{1C127AD0-03C8-4F73-842E-1AECD9386E42}" srcOrd="13" destOrd="0" presId="urn:microsoft.com/office/officeart/2005/8/layout/list1"/>
    <dgm:cxn modelId="{E0E031F8-B4A5-4F8B-88B8-02BD93F4E1EC}" type="presParOf" srcId="{F923A1AD-6C59-423F-BFF4-D11A766B67D1}" destId="{992682DF-2937-4D96-ADAD-93D0E4C8541A}"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1AA2935-D99F-47D9-BCD9-C5A347A4C88F}"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BED2A40E-EFCE-49F4-A0B5-C7DB2030F005}">
      <dgm:prSet phldrT="[文本]" custT="1"/>
      <dgm:spPr/>
      <dgm:t>
        <a:bodyPr/>
        <a:lstStyle/>
        <a:p>
          <a:r>
            <a:rPr lang="zh-CN" sz="2000" dirty="0"/>
            <a:t>描述任何应用领域的信息系统。</a:t>
          </a:r>
          <a:endParaRPr lang="zh-CN" altLang="en-US" sz="2000" dirty="0"/>
        </a:p>
      </dgm:t>
    </dgm:pt>
    <dgm:pt modelId="{94FB4607-D6E6-48FA-9FCF-C46CFD2603A3}" type="parTrans" cxnId="{78F2F817-B83E-486B-A1AA-3D40F14A8246}">
      <dgm:prSet/>
      <dgm:spPr/>
      <dgm:t>
        <a:bodyPr/>
        <a:lstStyle/>
        <a:p>
          <a:endParaRPr lang="zh-CN" altLang="en-US"/>
        </a:p>
      </dgm:t>
    </dgm:pt>
    <dgm:pt modelId="{8D16B8C8-645A-444A-99C7-0CA3DD3E291E}" type="sibTrans" cxnId="{78F2F817-B83E-486B-A1AA-3D40F14A8246}">
      <dgm:prSet/>
      <dgm:spPr/>
      <dgm:t>
        <a:bodyPr/>
        <a:lstStyle/>
        <a:p>
          <a:endParaRPr lang="zh-CN" altLang="en-US"/>
        </a:p>
      </dgm:t>
    </dgm:pt>
    <dgm:pt modelId="{09B3152E-1EED-4203-8D42-5226954412D6}">
      <dgm:prSet/>
      <dgm:spPr/>
      <dgm:t>
        <a:bodyPr/>
        <a:lstStyle/>
        <a:p>
          <a:r>
            <a:rPr lang="zh-CN" dirty="0"/>
            <a:t>创建一个数据库保存对该信息系统的描述符。</a:t>
          </a:r>
        </a:p>
      </dgm:t>
    </dgm:pt>
    <dgm:pt modelId="{063B8911-88C5-48B6-9599-0E846A2FEC47}" type="parTrans" cxnId="{9689DAE2-5DC9-40F7-A6C2-7E3ECB21CFF9}">
      <dgm:prSet/>
      <dgm:spPr/>
      <dgm:t>
        <a:bodyPr/>
        <a:lstStyle/>
        <a:p>
          <a:endParaRPr lang="zh-CN" altLang="en-US"/>
        </a:p>
      </dgm:t>
    </dgm:pt>
    <dgm:pt modelId="{92A0C900-B7D5-4413-AC7A-48B86AD81C24}" type="sibTrans" cxnId="{9689DAE2-5DC9-40F7-A6C2-7E3ECB21CFF9}">
      <dgm:prSet/>
      <dgm:spPr/>
      <dgm:t>
        <a:bodyPr/>
        <a:lstStyle/>
        <a:p>
          <a:endParaRPr lang="zh-CN" altLang="en-US"/>
        </a:p>
      </dgm:t>
    </dgm:pt>
    <dgm:pt modelId="{4CBF59E5-980E-44B2-998E-4859AE7DB6CB}">
      <dgm:prSet/>
      <dgm:spPr/>
      <dgm:t>
        <a:bodyPr/>
        <a:lstStyle/>
        <a:p>
          <a:r>
            <a:rPr lang="zh-CN" dirty="0"/>
            <a:t>对描述符施加增加、删除和更改等操作。</a:t>
          </a:r>
        </a:p>
      </dgm:t>
    </dgm:pt>
    <dgm:pt modelId="{4ED25E35-1AEF-4646-A88A-70B6EC20A634}" type="parTrans" cxnId="{1C6CADC8-B0C2-43E9-8D54-4EBF29186F0C}">
      <dgm:prSet/>
      <dgm:spPr/>
      <dgm:t>
        <a:bodyPr/>
        <a:lstStyle/>
        <a:p>
          <a:endParaRPr lang="zh-CN" altLang="en-US"/>
        </a:p>
      </dgm:t>
    </dgm:pt>
    <dgm:pt modelId="{AA218B74-42A6-4B63-AD04-A002C7D89C0D}" type="sibTrans" cxnId="{1C6CADC8-B0C2-43E9-8D54-4EBF29186F0C}">
      <dgm:prSet/>
      <dgm:spPr/>
      <dgm:t>
        <a:bodyPr/>
        <a:lstStyle/>
        <a:p>
          <a:endParaRPr lang="zh-CN" altLang="en-US"/>
        </a:p>
      </dgm:t>
    </dgm:pt>
    <dgm:pt modelId="{69709FBD-4DEE-4C69-8E89-043E4A763756}">
      <dgm:prSet/>
      <dgm:spPr/>
      <dgm:t>
        <a:bodyPr/>
        <a:lstStyle/>
        <a:p>
          <a:r>
            <a:rPr lang="zh-CN" dirty="0"/>
            <a:t>产生格式化的文档和关于规格说明书的各种分析报告。</a:t>
          </a:r>
        </a:p>
      </dgm:t>
    </dgm:pt>
    <dgm:pt modelId="{0DC8C92F-4E28-4B3B-A5C5-6B4512A90B07}" type="parTrans" cxnId="{7B156F1C-88F9-4371-9F00-959307193C40}">
      <dgm:prSet/>
      <dgm:spPr/>
      <dgm:t>
        <a:bodyPr/>
        <a:lstStyle/>
        <a:p>
          <a:endParaRPr lang="zh-CN" altLang="en-US"/>
        </a:p>
      </dgm:t>
    </dgm:pt>
    <dgm:pt modelId="{0F59ADC7-6BDD-4149-9940-BA1AB39A5785}" type="sibTrans" cxnId="{7B156F1C-88F9-4371-9F00-959307193C40}">
      <dgm:prSet/>
      <dgm:spPr/>
      <dgm:t>
        <a:bodyPr/>
        <a:lstStyle/>
        <a:p>
          <a:endParaRPr lang="zh-CN" altLang="en-US"/>
        </a:p>
      </dgm:t>
    </dgm:pt>
    <dgm:pt modelId="{F923A1AD-6C59-423F-BFF4-D11A766B67D1}" type="pres">
      <dgm:prSet presAssocID="{21AA2935-D99F-47D9-BCD9-C5A347A4C88F}" presName="linear" presStyleCnt="0">
        <dgm:presLayoutVars>
          <dgm:dir/>
          <dgm:animLvl val="lvl"/>
          <dgm:resizeHandles val="exact"/>
        </dgm:presLayoutVars>
      </dgm:prSet>
      <dgm:spPr/>
    </dgm:pt>
    <dgm:pt modelId="{C6A92CE4-4F54-4493-994E-4FFD704DD9AB}" type="pres">
      <dgm:prSet presAssocID="{BED2A40E-EFCE-49F4-A0B5-C7DB2030F005}" presName="parentLin" presStyleCnt="0"/>
      <dgm:spPr/>
    </dgm:pt>
    <dgm:pt modelId="{B9769A70-6F19-4F2C-91F5-D54A6405AA05}" type="pres">
      <dgm:prSet presAssocID="{BED2A40E-EFCE-49F4-A0B5-C7DB2030F005}" presName="parentLeftMargin" presStyleLbl="node1" presStyleIdx="0" presStyleCnt="4"/>
      <dgm:spPr/>
    </dgm:pt>
    <dgm:pt modelId="{E966E65B-72A4-434F-A8BA-7C064938C503}" type="pres">
      <dgm:prSet presAssocID="{BED2A40E-EFCE-49F4-A0B5-C7DB2030F005}" presName="parentText" presStyleLbl="node1" presStyleIdx="0" presStyleCnt="4">
        <dgm:presLayoutVars>
          <dgm:chMax val="0"/>
          <dgm:bulletEnabled val="1"/>
        </dgm:presLayoutVars>
      </dgm:prSet>
      <dgm:spPr/>
    </dgm:pt>
    <dgm:pt modelId="{CA8048BD-3A95-4E56-A0D6-1401824A2144}" type="pres">
      <dgm:prSet presAssocID="{BED2A40E-EFCE-49F4-A0B5-C7DB2030F005}" presName="negativeSpace" presStyleCnt="0"/>
      <dgm:spPr/>
    </dgm:pt>
    <dgm:pt modelId="{3FBF1F65-3F51-49F5-87C3-83AE89A2A00F}" type="pres">
      <dgm:prSet presAssocID="{BED2A40E-EFCE-49F4-A0B5-C7DB2030F005}" presName="childText" presStyleLbl="conFgAcc1" presStyleIdx="0" presStyleCnt="4">
        <dgm:presLayoutVars>
          <dgm:bulletEnabled val="1"/>
        </dgm:presLayoutVars>
      </dgm:prSet>
      <dgm:spPr/>
    </dgm:pt>
    <dgm:pt modelId="{4BCBD510-FB63-4724-913B-E247CF18ACDD}" type="pres">
      <dgm:prSet presAssocID="{8D16B8C8-645A-444A-99C7-0CA3DD3E291E}" presName="spaceBetweenRectangles" presStyleCnt="0"/>
      <dgm:spPr/>
    </dgm:pt>
    <dgm:pt modelId="{DDB8D21E-3FD6-4538-83BF-DC6BA6EED660}" type="pres">
      <dgm:prSet presAssocID="{09B3152E-1EED-4203-8D42-5226954412D6}" presName="parentLin" presStyleCnt="0"/>
      <dgm:spPr/>
    </dgm:pt>
    <dgm:pt modelId="{DD138797-FD9E-4CC4-8AFD-3CA86843D16F}" type="pres">
      <dgm:prSet presAssocID="{09B3152E-1EED-4203-8D42-5226954412D6}" presName="parentLeftMargin" presStyleLbl="node1" presStyleIdx="0" presStyleCnt="4"/>
      <dgm:spPr/>
    </dgm:pt>
    <dgm:pt modelId="{09FDEE38-7EB2-44A3-9C6B-61ABDD698853}" type="pres">
      <dgm:prSet presAssocID="{09B3152E-1EED-4203-8D42-5226954412D6}" presName="parentText" presStyleLbl="node1" presStyleIdx="1" presStyleCnt="4">
        <dgm:presLayoutVars>
          <dgm:chMax val="0"/>
          <dgm:bulletEnabled val="1"/>
        </dgm:presLayoutVars>
      </dgm:prSet>
      <dgm:spPr/>
    </dgm:pt>
    <dgm:pt modelId="{7D4EBBDD-C116-4DE9-B0B2-C8A36A90D777}" type="pres">
      <dgm:prSet presAssocID="{09B3152E-1EED-4203-8D42-5226954412D6}" presName="negativeSpace" presStyleCnt="0"/>
      <dgm:spPr/>
    </dgm:pt>
    <dgm:pt modelId="{CBE6F87C-31F9-4216-BEB9-72292B234721}" type="pres">
      <dgm:prSet presAssocID="{09B3152E-1EED-4203-8D42-5226954412D6}" presName="childText" presStyleLbl="conFgAcc1" presStyleIdx="1" presStyleCnt="4">
        <dgm:presLayoutVars>
          <dgm:bulletEnabled val="1"/>
        </dgm:presLayoutVars>
      </dgm:prSet>
      <dgm:spPr/>
    </dgm:pt>
    <dgm:pt modelId="{ED5E928E-0BDA-4015-93DB-633337DC77B2}" type="pres">
      <dgm:prSet presAssocID="{92A0C900-B7D5-4413-AC7A-48B86AD81C24}" presName="spaceBetweenRectangles" presStyleCnt="0"/>
      <dgm:spPr/>
    </dgm:pt>
    <dgm:pt modelId="{8D40A3F6-E8E0-41F0-876F-69A8A3A4138D}" type="pres">
      <dgm:prSet presAssocID="{4CBF59E5-980E-44B2-998E-4859AE7DB6CB}" presName="parentLin" presStyleCnt="0"/>
      <dgm:spPr/>
    </dgm:pt>
    <dgm:pt modelId="{020869B1-2AB2-41CB-8E9C-63FFBADFED4F}" type="pres">
      <dgm:prSet presAssocID="{4CBF59E5-980E-44B2-998E-4859AE7DB6CB}" presName="parentLeftMargin" presStyleLbl="node1" presStyleIdx="1" presStyleCnt="4"/>
      <dgm:spPr/>
    </dgm:pt>
    <dgm:pt modelId="{9058EF49-7D76-4484-BAB7-AD6CAC3FD0A7}" type="pres">
      <dgm:prSet presAssocID="{4CBF59E5-980E-44B2-998E-4859AE7DB6CB}" presName="parentText" presStyleLbl="node1" presStyleIdx="2" presStyleCnt="4">
        <dgm:presLayoutVars>
          <dgm:chMax val="0"/>
          <dgm:bulletEnabled val="1"/>
        </dgm:presLayoutVars>
      </dgm:prSet>
      <dgm:spPr/>
    </dgm:pt>
    <dgm:pt modelId="{276D40D0-5FF8-45A3-95C1-AEB28C002628}" type="pres">
      <dgm:prSet presAssocID="{4CBF59E5-980E-44B2-998E-4859AE7DB6CB}" presName="negativeSpace" presStyleCnt="0"/>
      <dgm:spPr/>
    </dgm:pt>
    <dgm:pt modelId="{95D6827A-DBF6-4F9D-9345-C015AF28703E}" type="pres">
      <dgm:prSet presAssocID="{4CBF59E5-980E-44B2-998E-4859AE7DB6CB}" presName="childText" presStyleLbl="conFgAcc1" presStyleIdx="2" presStyleCnt="4">
        <dgm:presLayoutVars>
          <dgm:bulletEnabled val="1"/>
        </dgm:presLayoutVars>
      </dgm:prSet>
      <dgm:spPr/>
    </dgm:pt>
    <dgm:pt modelId="{F75083F9-314C-4C6E-B7E2-A6FC402696DB}" type="pres">
      <dgm:prSet presAssocID="{AA218B74-42A6-4B63-AD04-A002C7D89C0D}" presName="spaceBetweenRectangles" presStyleCnt="0"/>
      <dgm:spPr/>
    </dgm:pt>
    <dgm:pt modelId="{2A9B79AB-737E-4831-ADBE-D93C13FF017E}" type="pres">
      <dgm:prSet presAssocID="{69709FBD-4DEE-4C69-8E89-043E4A763756}" presName="parentLin" presStyleCnt="0"/>
      <dgm:spPr/>
    </dgm:pt>
    <dgm:pt modelId="{62793089-0489-40F9-A69F-C737E95E07FD}" type="pres">
      <dgm:prSet presAssocID="{69709FBD-4DEE-4C69-8E89-043E4A763756}" presName="parentLeftMargin" presStyleLbl="node1" presStyleIdx="2" presStyleCnt="4"/>
      <dgm:spPr/>
    </dgm:pt>
    <dgm:pt modelId="{62C2743B-B91A-4A50-85A0-C2AF314B6599}" type="pres">
      <dgm:prSet presAssocID="{69709FBD-4DEE-4C69-8E89-043E4A763756}" presName="parentText" presStyleLbl="node1" presStyleIdx="3" presStyleCnt="4">
        <dgm:presLayoutVars>
          <dgm:chMax val="0"/>
          <dgm:bulletEnabled val="1"/>
        </dgm:presLayoutVars>
      </dgm:prSet>
      <dgm:spPr/>
    </dgm:pt>
    <dgm:pt modelId="{31D67784-E42D-48BB-B155-464A68ECB064}" type="pres">
      <dgm:prSet presAssocID="{69709FBD-4DEE-4C69-8E89-043E4A763756}" presName="negativeSpace" presStyleCnt="0"/>
      <dgm:spPr/>
    </dgm:pt>
    <dgm:pt modelId="{FDFA82DF-CA1A-4299-8C5C-342773328C73}" type="pres">
      <dgm:prSet presAssocID="{69709FBD-4DEE-4C69-8E89-043E4A763756}" presName="childText" presStyleLbl="conFgAcc1" presStyleIdx="3" presStyleCnt="4">
        <dgm:presLayoutVars>
          <dgm:bulletEnabled val="1"/>
        </dgm:presLayoutVars>
      </dgm:prSet>
      <dgm:spPr/>
    </dgm:pt>
  </dgm:ptLst>
  <dgm:cxnLst>
    <dgm:cxn modelId="{2E10250F-F89A-4D58-8895-9C82485C39D3}" type="presOf" srcId="{21AA2935-D99F-47D9-BCD9-C5A347A4C88F}" destId="{F923A1AD-6C59-423F-BFF4-D11A766B67D1}" srcOrd="0" destOrd="0" presId="urn:microsoft.com/office/officeart/2005/8/layout/list1"/>
    <dgm:cxn modelId="{251FD617-97E7-421A-8B72-BA83ED03BCEE}" type="presOf" srcId="{69709FBD-4DEE-4C69-8E89-043E4A763756}" destId="{62C2743B-B91A-4A50-85A0-C2AF314B6599}" srcOrd="1" destOrd="0" presId="urn:microsoft.com/office/officeart/2005/8/layout/list1"/>
    <dgm:cxn modelId="{78F2F817-B83E-486B-A1AA-3D40F14A8246}" srcId="{21AA2935-D99F-47D9-BCD9-C5A347A4C88F}" destId="{BED2A40E-EFCE-49F4-A0B5-C7DB2030F005}" srcOrd="0" destOrd="0" parTransId="{94FB4607-D6E6-48FA-9FCF-C46CFD2603A3}" sibTransId="{8D16B8C8-645A-444A-99C7-0CA3DD3E291E}"/>
    <dgm:cxn modelId="{7B156F1C-88F9-4371-9F00-959307193C40}" srcId="{21AA2935-D99F-47D9-BCD9-C5A347A4C88F}" destId="{69709FBD-4DEE-4C69-8E89-043E4A763756}" srcOrd="3" destOrd="0" parTransId="{0DC8C92F-4E28-4B3B-A5C5-6B4512A90B07}" sibTransId="{0F59ADC7-6BDD-4149-9940-BA1AB39A5785}"/>
    <dgm:cxn modelId="{F2E5B721-7DAB-4E90-BC47-03785DD7763E}" type="presOf" srcId="{09B3152E-1EED-4203-8D42-5226954412D6}" destId="{DD138797-FD9E-4CC4-8AFD-3CA86843D16F}" srcOrd="0" destOrd="0" presId="urn:microsoft.com/office/officeart/2005/8/layout/list1"/>
    <dgm:cxn modelId="{BDF6F531-FA23-4D23-95B0-1F8F785E052F}" type="presOf" srcId="{BED2A40E-EFCE-49F4-A0B5-C7DB2030F005}" destId="{E966E65B-72A4-434F-A8BA-7C064938C503}" srcOrd="1" destOrd="0" presId="urn:microsoft.com/office/officeart/2005/8/layout/list1"/>
    <dgm:cxn modelId="{31919056-7F1D-41DB-91C4-540E2E905E67}" type="presOf" srcId="{09B3152E-1EED-4203-8D42-5226954412D6}" destId="{09FDEE38-7EB2-44A3-9C6B-61ABDD698853}" srcOrd="1" destOrd="0" presId="urn:microsoft.com/office/officeart/2005/8/layout/list1"/>
    <dgm:cxn modelId="{33619B68-E44E-4D39-84D3-97B19EDD020B}" type="presOf" srcId="{4CBF59E5-980E-44B2-998E-4859AE7DB6CB}" destId="{020869B1-2AB2-41CB-8E9C-63FFBADFED4F}" srcOrd="0" destOrd="0" presId="urn:microsoft.com/office/officeart/2005/8/layout/list1"/>
    <dgm:cxn modelId="{7DFD897F-2AC4-453C-83A2-97E22B7A8A05}" type="presOf" srcId="{69709FBD-4DEE-4C69-8E89-043E4A763756}" destId="{62793089-0489-40F9-A69F-C737E95E07FD}" srcOrd="0" destOrd="0" presId="urn:microsoft.com/office/officeart/2005/8/layout/list1"/>
    <dgm:cxn modelId="{1C6CADC8-B0C2-43E9-8D54-4EBF29186F0C}" srcId="{21AA2935-D99F-47D9-BCD9-C5A347A4C88F}" destId="{4CBF59E5-980E-44B2-998E-4859AE7DB6CB}" srcOrd="2" destOrd="0" parTransId="{4ED25E35-1AEF-4646-A88A-70B6EC20A634}" sibTransId="{AA218B74-42A6-4B63-AD04-A002C7D89C0D}"/>
    <dgm:cxn modelId="{EEDFE4DD-FF15-44FC-A25A-8C39E3FF8024}" type="presOf" srcId="{4CBF59E5-980E-44B2-998E-4859AE7DB6CB}" destId="{9058EF49-7D76-4484-BAB7-AD6CAC3FD0A7}" srcOrd="1" destOrd="0" presId="urn:microsoft.com/office/officeart/2005/8/layout/list1"/>
    <dgm:cxn modelId="{9689DAE2-5DC9-40F7-A6C2-7E3ECB21CFF9}" srcId="{21AA2935-D99F-47D9-BCD9-C5A347A4C88F}" destId="{09B3152E-1EED-4203-8D42-5226954412D6}" srcOrd="1" destOrd="0" parTransId="{063B8911-88C5-48B6-9599-0E846A2FEC47}" sibTransId="{92A0C900-B7D5-4413-AC7A-48B86AD81C24}"/>
    <dgm:cxn modelId="{BA4085F3-FFCB-4316-BF7D-E19EFC123D87}" type="presOf" srcId="{BED2A40E-EFCE-49F4-A0B5-C7DB2030F005}" destId="{B9769A70-6F19-4F2C-91F5-D54A6405AA05}" srcOrd="0" destOrd="0" presId="urn:microsoft.com/office/officeart/2005/8/layout/list1"/>
    <dgm:cxn modelId="{683E1451-BB88-4510-87E6-805564E479DD}" type="presParOf" srcId="{F923A1AD-6C59-423F-BFF4-D11A766B67D1}" destId="{C6A92CE4-4F54-4493-994E-4FFD704DD9AB}" srcOrd="0" destOrd="0" presId="urn:microsoft.com/office/officeart/2005/8/layout/list1"/>
    <dgm:cxn modelId="{272C0800-FD03-4B3C-972D-94B48DB41BE2}" type="presParOf" srcId="{C6A92CE4-4F54-4493-994E-4FFD704DD9AB}" destId="{B9769A70-6F19-4F2C-91F5-D54A6405AA05}" srcOrd="0" destOrd="0" presId="urn:microsoft.com/office/officeart/2005/8/layout/list1"/>
    <dgm:cxn modelId="{AF3564BC-619C-44AE-9AF2-CD448684F512}" type="presParOf" srcId="{C6A92CE4-4F54-4493-994E-4FFD704DD9AB}" destId="{E966E65B-72A4-434F-A8BA-7C064938C503}" srcOrd="1" destOrd="0" presId="urn:microsoft.com/office/officeart/2005/8/layout/list1"/>
    <dgm:cxn modelId="{8D5A6153-708A-452C-B2E7-5F46E8AC9FF0}" type="presParOf" srcId="{F923A1AD-6C59-423F-BFF4-D11A766B67D1}" destId="{CA8048BD-3A95-4E56-A0D6-1401824A2144}" srcOrd="1" destOrd="0" presId="urn:microsoft.com/office/officeart/2005/8/layout/list1"/>
    <dgm:cxn modelId="{2D6C05A3-267B-4433-9E4D-B19CF0F84728}" type="presParOf" srcId="{F923A1AD-6C59-423F-BFF4-D11A766B67D1}" destId="{3FBF1F65-3F51-49F5-87C3-83AE89A2A00F}" srcOrd="2" destOrd="0" presId="urn:microsoft.com/office/officeart/2005/8/layout/list1"/>
    <dgm:cxn modelId="{2AA2AD7D-B3A8-4E5F-AF98-EF9CC5B1F74E}" type="presParOf" srcId="{F923A1AD-6C59-423F-BFF4-D11A766B67D1}" destId="{4BCBD510-FB63-4724-913B-E247CF18ACDD}" srcOrd="3" destOrd="0" presId="urn:microsoft.com/office/officeart/2005/8/layout/list1"/>
    <dgm:cxn modelId="{0122264B-F5D9-4234-A6F9-B37A9AA78167}" type="presParOf" srcId="{F923A1AD-6C59-423F-BFF4-D11A766B67D1}" destId="{DDB8D21E-3FD6-4538-83BF-DC6BA6EED660}" srcOrd="4" destOrd="0" presId="urn:microsoft.com/office/officeart/2005/8/layout/list1"/>
    <dgm:cxn modelId="{780828C6-DB71-404F-8F80-648145FF6056}" type="presParOf" srcId="{DDB8D21E-3FD6-4538-83BF-DC6BA6EED660}" destId="{DD138797-FD9E-4CC4-8AFD-3CA86843D16F}" srcOrd="0" destOrd="0" presId="urn:microsoft.com/office/officeart/2005/8/layout/list1"/>
    <dgm:cxn modelId="{A9BE53B3-E28E-4B81-9F33-B9D4A9ED0DC3}" type="presParOf" srcId="{DDB8D21E-3FD6-4538-83BF-DC6BA6EED660}" destId="{09FDEE38-7EB2-44A3-9C6B-61ABDD698853}" srcOrd="1" destOrd="0" presId="urn:microsoft.com/office/officeart/2005/8/layout/list1"/>
    <dgm:cxn modelId="{BD1630A0-5053-47FC-85BE-022AF5C776C3}" type="presParOf" srcId="{F923A1AD-6C59-423F-BFF4-D11A766B67D1}" destId="{7D4EBBDD-C116-4DE9-B0B2-C8A36A90D777}" srcOrd="5" destOrd="0" presId="urn:microsoft.com/office/officeart/2005/8/layout/list1"/>
    <dgm:cxn modelId="{375B9B3F-2F47-44E3-BAEC-56D5DE690B8E}" type="presParOf" srcId="{F923A1AD-6C59-423F-BFF4-D11A766B67D1}" destId="{CBE6F87C-31F9-4216-BEB9-72292B234721}" srcOrd="6" destOrd="0" presId="urn:microsoft.com/office/officeart/2005/8/layout/list1"/>
    <dgm:cxn modelId="{84EB09D8-07B1-45B9-99DE-AB8E615185AB}" type="presParOf" srcId="{F923A1AD-6C59-423F-BFF4-D11A766B67D1}" destId="{ED5E928E-0BDA-4015-93DB-633337DC77B2}" srcOrd="7" destOrd="0" presId="urn:microsoft.com/office/officeart/2005/8/layout/list1"/>
    <dgm:cxn modelId="{0ECC0530-12E2-4643-9879-E27CDCF86021}" type="presParOf" srcId="{F923A1AD-6C59-423F-BFF4-D11A766B67D1}" destId="{8D40A3F6-E8E0-41F0-876F-69A8A3A4138D}" srcOrd="8" destOrd="0" presId="urn:microsoft.com/office/officeart/2005/8/layout/list1"/>
    <dgm:cxn modelId="{409ED240-96C5-4811-B005-4D0D8222B800}" type="presParOf" srcId="{8D40A3F6-E8E0-41F0-876F-69A8A3A4138D}" destId="{020869B1-2AB2-41CB-8E9C-63FFBADFED4F}" srcOrd="0" destOrd="0" presId="urn:microsoft.com/office/officeart/2005/8/layout/list1"/>
    <dgm:cxn modelId="{A283A4F7-CA74-4EBD-8256-CAA9D55CC449}" type="presParOf" srcId="{8D40A3F6-E8E0-41F0-876F-69A8A3A4138D}" destId="{9058EF49-7D76-4484-BAB7-AD6CAC3FD0A7}" srcOrd="1" destOrd="0" presId="urn:microsoft.com/office/officeart/2005/8/layout/list1"/>
    <dgm:cxn modelId="{1E489936-7F6C-48E5-9F0E-1E0E2960573D}" type="presParOf" srcId="{F923A1AD-6C59-423F-BFF4-D11A766B67D1}" destId="{276D40D0-5FF8-45A3-95C1-AEB28C002628}" srcOrd="9" destOrd="0" presId="urn:microsoft.com/office/officeart/2005/8/layout/list1"/>
    <dgm:cxn modelId="{AD691417-645E-49B7-8D6B-04AA01A22CD3}" type="presParOf" srcId="{F923A1AD-6C59-423F-BFF4-D11A766B67D1}" destId="{95D6827A-DBF6-4F9D-9345-C015AF28703E}" srcOrd="10" destOrd="0" presId="urn:microsoft.com/office/officeart/2005/8/layout/list1"/>
    <dgm:cxn modelId="{B42835CA-D2B6-4702-BE13-4B6CA47211E2}" type="presParOf" srcId="{F923A1AD-6C59-423F-BFF4-D11A766B67D1}" destId="{F75083F9-314C-4C6E-B7E2-A6FC402696DB}" srcOrd="11" destOrd="0" presId="urn:microsoft.com/office/officeart/2005/8/layout/list1"/>
    <dgm:cxn modelId="{CF2489D0-43A9-4AED-BCE4-5142F6DF195F}" type="presParOf" srcId="{F923A1AD-6C59-423F-BFF4-D11A766B67D1}" destId="{2A9B79AB-737E-4831-ADBE-D93C13FF017E}" srcOrd="12" destOrd="0" presId="urn:microsoft.com/office/officeart/2005/8/layout/list1"/>
    <dgm:cxn modelId="{68EEA3C8-231F-4018-86BB-3E44391D9A20}" type="presParOf" srcId="{2A9B79AB-737E-4831-ADBE-D93C13FF017E}" destId="{62793089-0489-40F9-A69F-C737E95E07FD}" srcOrd="0" destOrd="0" presId="urn:microsoft.com/office/officeart/2005/8/layout/list1"/>
    <dgm:cxn modelId="{1E6E2F48-1297-4053-90AD-215129B34C38}" type="presParOf" srcId="{2A9B79AB-737E-4831-ADBE-D93C13FF017E}" destId="{62C2743B-B91A-4A50-85A0-C2AF314B6599}" srcOrd="1" destOrd="0" presId="urn:microsoft.com/office/officeart/2005/8/layout/list1"/>
    <dgm:cxn modelId="{73697CB4-329B-4CB5-B807-FDF904DD09EA}" type="presParOf" srcId="{F923A1AD-6C59-423F-BFF4-D11A766B67D1}" destId="{31D67784-E42D-48BB-B155-464A68ECB064}" srcOrd="13" destOrd="0" presId="urn:microsoft.com/office/officeart/2005/8/layout/list1"/>
    <dgm:cxn modelId="{9193C3F7-7459-480D-9160-587B1A1BE465}" type="presParOf" srcId="{F923A1AD-6C59-423F-BFF4-D11A766B67D1}" destId="{FDFA82DF-CA1A-4299-8C5C-342773328C7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FAD61E-FB36-44AA-8E48-453F167E2177}">
      <dsp:nvSpPr>
        <dsp:cNvPr id="0" name=""/>
        <dsp:cNvSpPr/>
      </dsp:nvSpPr>
      <dsp:spPr>
        <a:xfrm>
          <a:off x="0" y="368499"/>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7E1655A-6846-4631-8BB8-30F061B5F411}">
      <dsp:nvSpPr>
        <dsp:cNvPr id="0" name=""/>
        <dsp:cNvSpPr/>
      </dsp:nvSpPr>
      <dsp:spPr>
        <a:xfrm>
          <a:off x="406528" y="4377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必须理解并描述问题的信息域，根据这条准则应该建立数据模型。</a:t>
          </a:r>
        </a:p>
      </dsp:txBody>
      <dsp:txXfrm>
        <a:off x="438231" y="75482"/>
        <a:ext cx="5627993" cy="586034"/>
      </dsp:txXfrm>
    </dsp:sp>
    <dsp:sp modelId="{8FA10ADF-B276-4767-A210-0BB231CB98C0}">
      <dsp:nvSpPr>
        <dsp:cNvPr id="0" name=""/>
        <dsp:cNvSpPr/>
      </dsp:nvSpPr>
      <dsp:spPr>
        <a:xfrm>
          <a:off x="0" y="1366419"/>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B177B43-B0B3-4CB5-ABB8-8D6192C94668}">
      <dsp:nvSpPr>
        <dsp:cNvPr id="0" name=""/>
        <dsp:cNvSpPr/>
      </dsp:nvSpPr>
      <dsp:spPr>
        <a:xfrm>
          <a:off x="406528" y="104169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必须定义软件应完成的功能，这条准则要求建立功能模型。</a:t>
          </a:r>
        </a:p>
      </dsp:txBody>
      <dsp:txXfrm>
        <a:off x="438231" y="1073402"/>
        <a:ext cx="5627993" cy="586034"/>
      </dsp:txXfrm>
    </dsp:sp>
    <dsp:sp modelId="{B6FAE114-DBBE-49F6-BB20-65B6ED1F20D9}">
      <dsp:nvSpPr>
        <dsp:cNvPr id="0" name=""/>
        <dsp:cNvSpPr/>
      </dsp:nvSpPr>
      <dsp:spPr>
        <a:xfrm>
          <a:off x="0" y="2364340"/>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3446573-5E6C-46C4-AC92-FA749F7E577A}">
      <dsp:nvSpPr>
        <dsp:cNvPr id="0" name=""/>
        <dsp:cNvSpPr/>
      </dsp:nvSpPr>
      <dsp:spPr>
        <a:xfrm>
          <a:off x="406528" y="203961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必须描述作为外部事件结果的软件行为，这条准则要求建立行为模型</a:t>
          </a:r>
        </a:p>
      </dsp:txBody>
      <dsp:txXfrm>
        <a:off x="438231" y="2071322"/>
        <a:ext cx="5627993" cy="586034"/>
      </dsp:txXfrm>
    </dsp:sp>
    <dsp:sp modelId="{4099C57E-479C-4D98-818F-D384FBAED26B}">
      <dsp:nvSpPr>
        <dsp:cNvPr id="0" name=""/>
        <dsp:cNvSpPr/>
      </dsp:nvSpPr>
      <dsp:spPr>
        <a:xfrm>
          <a:off x="0" y="3362260"/>
          <a:ext cx="8130570"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ED78940-AB15-4682-B070-9F1B242B3A3E}">
      <dsp:nvSpPr>
        <dsp:cNvPr id="0" name=""/>
        <dsp:cNvSpPr/>
      </dsp:nvSpPr>
      <dsp:spPr>
        <a:xfrm>
          <a:off x="406528" y="3037539"/>
          <a:ext cx="5691399"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5121" tIns="0" rIns="215121"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必须对描述信息、功能和行为的模型进行分解，用层次的方式展示细节。</a:t>
          </a:r>
        </a:p>
      </dsp:txBody>
      <dsp:txXfrm>
        <a:off x="438231" y="3069242"/>
        <a:ext cx="5627993"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E2035A-20FD-4C34-BDC3-AE4272C2D678}">
      <dsp:nvSpPr>
        <dsp:cNvPr id="0" name=""/>
        <dsp:cNvSpPr/>
      </dsp:nvSpPr>
      <dsp:spPr>
        <a:xfrm>
          <a:off x="0" y="511356"/>
          <a:ext cx="7453763"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35ED15F-D382-4555-89B1-30683907F32B}">
      <dsp:nvSpPr>
        <dsp:cNvPr id="0" name=""/>
        <dsp:cNvSpPr/>
      </dsp:nvSpPr>
      <dsp:spPr>
        <a:xfrm>
          <a:off x="415890" y="39036"/>
          <a:ext cx="582247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076" tIns="0" rIns="220076"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它能在某种程度上演示目标系统的行为，从而便于用户理解，而且还可能进一步揭示出一些分析员目前还不知道的需求。</a:t>
          </a:r>
        </a:p>
      </dsp:txBody>
      <dsp:txXfrm>
        <a:off x="462004" y="85150"/>
        <a:ext cx="5730244" cy="852412"/>
      </dsp:txXfrm>
    </dsp:sp>
    <dsp:sp modelId="{AB7CBF81-9BD9-45E5-9CF9-9A404CB9988F}">
      <dsp:nvSpPr>
        <dsp:cNvPr id="0" name=""/>
        <dsp:cNvSpPr/>
      </dsp:nvSpPr>
      <dsp:spPr>
        <a:xfrm>
          <a:off x="0" y="1962876"/>
          <a:ext cx="7597827" cy="806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074FCA3-551E-4751-AE93-C99347EE7306}">
      <dsp:nvSpPr>
        <dsp:cNvPr id="0" name=""/>
        <dsp:cNvSpPr/>
      </dsp:nvSpPr>
      <dsp:spPr>
        <a:xfrm>
          <a:off x="415890" y="1490556"/>
          <a:ext cx="5822472" cy="9446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0076" tIns="0" rIns="220076" bIns="0" numCol="1" spcCol="1270" anchor="ctr" anchorCtr="0">
          <a:noAutofit/>
        </a:bodyPr>
        <a:lstStyle/>
        <a:p>
          <a:pPr marL="0" lvl="0" indent="0" algn="l" defTabSz="889000">
            <a:lnSpc>
              <a:spcPct val="90000"/>
            </a:lnSpc>
            <a:spcBef>
              <a:spcPct val="0"/>
            </a:spcBef>
            <a:spcAft>
              <a:spcPct val="35000"/>
            </a:spcAft>
            <a:buNone/>
          </a:pPr>
          <a:r>
            <a:rPr lang="zh-CN" altLang="en-US" sz="2000" kern="1200"/>
            <a:t>由于情景分析较易为用户所理解，使用这种技术能保证用户在需求分析过程中始终扮演一个积极主动的角色。</a:t>
          </a:r>
          <a:endParaRPr lang="zh-CN" altLang="en-US" sz="2000" kern="1200" dirty="0"/>
        </a:p>
      </dsp:txBody>
      <dsp:txXfrm>
        <a:off x="462004" y="1536670"/>
        <a:ext cx="5730244" cy="8524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0E242-FABE-45B0-B9B4-EAE60C73225E}">
      <dsp:nvSpPr>
        <dsp:cNvPr id="0" name=""/>
        <dsp:cNvSpPr/>
      </dsp:nvSpPr>
      <dsp:spPr>
        <a:xfrm rot="5400000">
          <a:off x="-111910" y="113583"/>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1</a:t>
          </a:r>
          <a:endParaRPr lang="zh-CN" altLang="en-US" sz="2400" kern="1200" dirty="0"/>
        </a:p>
      </dsp:txBody>
      <dsp:txXfrm rot="-5400000">
        <a:off x="1" y="262797"/>
        <a:ext cx="522250" cy="223822"/>
      </dsp:txXfrm>
    </dsp:sp>
    <dsp:sp modelId="{F99F3960-8008-4D39-BEC6-4A5F32EAB198}">
      <dsp:nvSpPr>
        <dsp:cNvPr id="0" name=""/>
        <dsp:cNvSpPr/>
      </dsp:nvSpPr>
      <dsp:spPr>
        <a:xfrm rot="5400000">
          <a:off x="3979091" y="-3455168"/>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进行初步的访谈</a:t>
          </a:r>
        </a:p>
      </dsp:txBody>
      <dsp:txXfrm rot="-5400000">
        <a:off x="522251" y="25345"/>
        <a:ext cx="7374956" cy="437601"/>
      </dsp:txXfrm>
    </dsp:sp>
    <dsp:sp modelId="{6D536DD5-D66B-4D71-8536-973415F4040F}">
      <dsp:nvSpPr>
        <dsp:cNvPr id="0" name=""/>
        <dsp:cNvSpPr/>
      </dsp:nvSpPr>
      <dsp:spPr>
        <a:xfrm rot="5400000">
          <a:off x="-111910" y="736319"/>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2</a:t>
          </a:r>
          <a:endParaRPr lang="zh-CN" altLang="en-US" sz="2400" kern="1200" dirty="0"/>
        </a:p>
      </dsp:txBody>
      <dsp:txXfrm rot="-5400000">
        <a:off x="1" y="885533"/>
        <a:ext cx="522250" cy="223822"/>
      </dsp:txXfrm>
    </dsp:sp>
    <dsp:sp modelId="{504FA798-0EFE-4949-8FC7-CA9910307597}">
      <dsp:nvSpPr>
        <dsp:cNvPr id="0" name=""/>
        <dsp:cNvSpPr/>
      </dsp:nvSpPr>
      <dsp:spPr>
        <a:xfrm rot="5400000">
          <a:off x="3978964" y="-2832305"/>
          <a:ext cx="485202"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开发者和用户分别写出“产品需求”。</a:t>
          </a:r>
        </a:p>
      </dsp:txBody>
      <dsp:txXfrm rot="-5400000">
        <a:off x="522251" y="648094"/>
        <a:ext cx="7374943" cy="437830"/>
      </dsp:txXfrm>
    </dsp:sp>
    <dsp:sp modelId="{FE4F20F1-DEF7-4310-86E0-7E721EC505E2}">
      <dsp:nvSpPr>
        <dsp:cNvPr id="0" name=""/>
        <dsp:cNvSpPr/>
      </dsp:nvSpPr>
      <dsp:spPr>
        <a:xfrm rot="5400000">
          <a:off x="-111910" y="1359054"/>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3</a:t>
          </a:r>
          <a:endParaRPr lang="zh-CN" altLang="en-US" sz="2400" kern="1200" dirty="0"/>
        </a:p>
      </dsp:txBody>
      <dsp:txXfrm rot="-5400000">
        <a:off x="1" y="1508268"/>
        <a:ext cx="522250" cy="223822"/>
      </dsp:txXfrm>
    </dsp:sp>
    <dsp:sp modelId="{6447306C-A7AC-4EE2-AC92-43001690F213}">
      <dsp:nvSpPr>
        <dsp:cNvPr id="0" name=""/>
        <dsp:cNvSpPr/>
      </dsp:nvSpPr>
      <dsp:spPr>
        <a:xfrm rot="5400000">
          <a:off x="3979091" y="-2209697"/>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开会讨论，各自展示需求列表</a:t>
          </a:r>
        </a:p>
      </dsp:txBody>
      <dsp:txXfrm rot="-5400000">
        <a:off x="522251" y="1270816"/>
        <a:ext cx="7374956" cy="437601"/>
      </dsp:txXfrm>
    </dsp:sp>
    <dsp:sp modelId="{1E7028D5-D760-49CC-AFB3-6404EB421397}">
      <dsp:nvSpPr>
        <dsp:cNvPr id="0" name=""/>
        <dsp:cNvSpPr/>
      </dsp:nvSpPr>
      <dsp:spPr>
        <a:xfrm rot="5400000">
          <a:off x="-111910" y="1981790"/>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4</a:t>
          </a:r>
          <a:endParaRPr lang="zh-CN" altLang="en-US" sz="2400" kern="1200" dirty="0"/>
        </a:p>
      </dsp:txBody>
      <dsp:txXfrm rot="-5400000">
        <a:off x="1" y="2131004"/>
        <a:ext cx="522250" cy="223822"/>
      </dsp:txXfrm>
    </dsp:sp>
    <dsp:sp modelId="{C7BFE422-643D-4182-BD44-9646D10F7068}">
      <dsp:nvSpPr>
        <dsp:cNvPr id="0" name=""/>
        <dsp:cNvSpPr/>
      </dsp:nvSpPr>
      <dsp:spPr>
        <a:xfrm rot="5400000">
          <a:off x="3979091" y="-1586961"/>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得出了意见一致，为需求列表制定小型规格说明</a:t>
          </a:r>
        </a:p>
      </dsp:txBody>
      <dsp:txXfrm rot="-5400000">
        <a:off x="522251" y="1893552"/>
        <a:ext cx="7374956" cy="437601"/>
      </dsp:txXfrm>
    </dsp:sp>
    <dsp:sp modelId="{2AD9E5AA-68BA-4189-BE4F-38F5145B4D7C}">
      <dsp:nvSpPr>
        <dsp:cNvPr id="0" name=""/>
        <dsp:cNvSpPr/>
      </dsp:nvSpPr>
      <dsp:spPr>
        <a:xfrm rot="5400000">
          <a:off x="-111910" y="2604525"/>
          <a:ext cx="746072" cy="522250"/>
        </a:xfrm>
        <a:prstGeom prst="chevron">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t>5</a:t>
          </a:r>
          <a:endParaRPr lang="zh-CN" altLang="en-US" sz="2400" kern="1200" dirty="0"/>
        </a:p>
      </dsp:txBody>
      <dsp:txXfrm rot="-5400000">
        <a:off x="1" y="2753739"/>
        <a:ext cx="522250" cy="223822"/>
      </dsp:txXfrm>
    </dsp:sp>
    <dsp:sp modelId="{C2C22188-07B7-4C0D-BA57-76A6E6C5430F}">
      <dsp:nvSpPr>
        <dsp:cNvPr id="0" name=""/>
        <dsp:cNvSpPr/>
      </dsp:nvSpPr>
      <dsp:spPr>
        <a:xfrm rot="5400000">
          <a:off x="3979091" y="-964226"/>
          <a:ext cx="484947" cy="7398629"/>
        </a:xfrm>
        <a:prstGeom prst="round2Same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t>根据会议结果，起草完整的软件需求规格说明</a:t>
          </a:r>
        </a:p>
      </dsp:txBody>
      <dsp:txXfrm rot="-5400000">
        <a:off x="522251" y="2516287"/>
        <a:ext cx="7374956" cy="437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93333F-769F-4E1C-93E4-52D2B220BDAD}">
      <dsp:nvSpPr>
        <dsp:cNvPr id="0" name=""/>
        <dsp:cNvSpPr/>
      </dsp:nvSpPr>
      <dsp:spPr>
        <a:xfrm>
          <a:off x="0" y="442935"/>
          <a:ext cx="8029786" cy="70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895141C-09BB-4E52-8E90-923091C4F3EE}">
      <dsp:nvSpPr>
        <dsp:cNvPr id="0" name=""/>
        <dsp:cNvSpPr/>
      </dsp:nvSpPr>
      <dsp:spPr>
        <a:xfrm>
          <a:off x="401489" y="29655"/>
          <a:ext cx="5620850" cy="8265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2455" tIns="0" rIns="212455"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快速原型应该具备的第一个特性是“快速”。</a:t>
          </a:r>
        </a:p>
      </dsp:txBody>
      <dsp:txXfrm>
        <a:off x="441838" y="70004"/>
        <a:ext cx="5540152" cy="745862"/>
      </dsp:txXfrm>
    </dsp:sp>
    <dsp:sp modelId="{FDFFE03F-FA76-495D-9ACA-530DC318B4C0}">
      <dsp:nvSpPr>
        <dsp:cNvPr id="0" name=""/>
        <dsp:cNvSpPr/>
      </dsp:nvSpPr>
      <dsp:spPr>
        <a:xfrm>
          <a:off x="0" y="1713016"/>
          <a:ext cx="8029786" cy="705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4C2538D-BD66-4504-B1D2-74BBF71609A1}">
      <dsp:nvSpPr>
        <dsp:cNvPr id="0" name=""/>
        <dsp:cNvSpPr/>
      </dsp:nvSpPr>
      <dsp:spPr>
        <a:xfrm>
          <a:off x="401489" y="1299735"/>
          <a:ext cx="5620850" cy="8265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12455" tIns="0" rIns="212455" bIns="0" numCol="1" spcCol="1270" anchor="ctr" anchorCtr="0">
          <a:noAutofit/>
        </a:bodyPr>
        <a:lstStyle/>
        <a:p>
          <a:pPr marL="0" lvl="0" indent="0" algn="l" defTabSz="1066800">
            <a:lnSpc>
              <a:spcPct val="90000"/>
            </a:lnSpc>
            <a:spcBef>
              <a:spcPct val="0"/>
            </a:spcBef>
            <a:spcAft>
              <a:spcPct val="35000"/>
            </a:spcAft>
            <a:buNone/>
          </a:pPr>
          <a:r>
            <a:rPr lang="zh-CN" altLang="en-US" sz="2400" kern="1200" dirty="0"/>
            <a:t>快速原型应该具备的第二个特性是“容易修改”。</a:t>
          </a:r>
        </a:p>
      </dsp:txBody>
      <dsp:txXfrm>
        <a:off x="441838" y="1340084"/>
        <a:ext cx="5540152" cy="745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ED23AC-345E-469D-8979-66D336C2B07C}">
      <dsp:nvSpPr>
        <dsp:cNvPr id="0" name=""/>
        <dsp:cNvSpPr/>
      </dsp:nvSpPr>
      <dsp:spPr>
        <a:xfrm>
          <a:off x="0" y="33249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A9CEFB5-8115-4065-AF11-D65CCE854F40}">
      <dsp:nvSpPr>
        <dsp:cNvPr id="0" name=""/>
        <dsp:cNvSpPr/>
      </dsp:nvSpPr>
      <dsp:spPr>
        <a:xfrm>
          <a:off x="421246" y="777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一致性所有需求必须是一致的，任何一条需求不能和其他需求互相矛盾。</a:t>
          </a:r>
        </a:p>
      </dsp:txBody>
      <dsp:txXfrm>
        <a:off x="452949" y="39478"/>
        <a:ext cx="5834049" cy="586034"/>
      </dsp:txXfrm>
    </dsp:sp>
    <dsp:sp modelId="{573FD35A-60BE-44B3-9B15-0D186CE92D6B}">
      <dsp:nvSpPr>
        <dsp:cNvPr id="0" name=""/>
        <dsp:cNvSpPr/>
      </dsp:nvSpPr>
      <dsp:spPr>
        <a:xfrm>
          <a:off x="0" y="133041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F2E84B2-E76C-4023-9ECD-84EE1B31B50E}">
      <dsp:nvSpPr>
        <dsp:cNvPr id="0" name=""/>
        <dsp:cNvSpPr/>
      </dsp:nvSpPr>
      <dsp:spPr>
        <a:xfrm>
          <a:off x="421246" y="100569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完整性需求必须是完整的，规格说明书应该包括用户需要的每一个功能或性能。</a:t>
          </a:r>
        </a:p>
      </dsp:txBody>
      <dsp:txXfrm>
        <a:off x="452949" y="1037398"/>
        <a:ext cx="5834049" cy="586034"/>
      </dsp:txXfrm>
    </dsp:sp>
    <dsp:sp modelId="{9FF71798-EF00-46B1-A53E-568D0A1BD4D8}">
      <dsp:nvSpPr>
        <dsp:cNvPr id="0" name=""/>
        <dsp:cNvSpPr/>
      </dsp:nvSpPr>
      <dsp:spPr>
        <a:xfrm>
          <a:off x="0" y="2328335"/>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25C30B7-B6C9-48B4-A339-04789BEB710D}">
      <dsp:nvSpPr>
        <dsp:cNvPr id="0" name=""/>
        <dsp:cNvSpPr/>
      </dsp:nvSpPr>
      <dsp:spPr>
        <a:xfrm>
          <a:off x="421246" y="2003615"/>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现实性指定的需求应该是用现有的硬件技术和软件技术基本上可以实现的。</a:t>
          </a:r>
        </a:p>
      </dsp:txBody>
      <dsp:txXfrm>
        <a:off x="452949" y="2035318"/>
        <a:ext cx="5834049" cy="586034"/>
      </dsp:txXfrm>
    </dsp:sp>
    <dsp:sp modelId="{1F5E6E75-0665-4359-9632-7002D8744E78}">
      <dsp:nvSpPr>
        <dsp:cNvPr id="0" name=""/>
        <dsp:cNvSpPr/>
      </dsp:nvSpPr>
      <dsp:spPr>
        <a:xfrm>
          <a:off x="0" y="3326256"/>
          <a:ext cx="8424937"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EA2DF1A-6626-4345-BD24-DBBA1A1F160E}">
      <dsp:nvSpPr>
        <dsp:cNvPr id="0" name=""/>
        <dsp:cNvSpPr/>
      </dsp:nvSpPr>
      <dsp:spPr>
        <a:xfrm>
          <a:off x="421246" y="3001536"/>
          <a:ext cx="589745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2910" tIns="0" rIns="222910"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t>有效性必须证明需求是正确有效的，确实能解决用户面对的问题。</a:t>
          </a:r>
        </a:p>
      </dsp:txBody>
      <dsp:txXfrm>
        <a:off x="452949" y="3033239"/>
        <a:ext cx="5834049" cy="5860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D3658B-2AF8-441B-933F-C47D781DBCF5}">
      <dsp:nvSpPr>
        <dsp:cNvPr id="0" name=""/>
        <dsp:cNvSpPr/>
      </dsp:nvSpPr>
      <dsp:spPr>
        <a:xfrm>
          <a:off x="0" y="343011"/>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4835E2A-2CE7-4056-BE91-5B0842364A0D}">
      <dsp:nvSpPr>
        <dsp:cNvPr id="0" name=""/>
        <dsp:cNvSpPr/>
      </dsp:nvSpPr>
      <dsp:spPr>
        <a:xfrm>
          <a:off x="324702" y="62571"/>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marL="0" lvl="0" indent="0" algn="l" defTabSz="844550">
            <a:lnSpc>
              <a:spcPct val="90000"/>
            </a:lnSpc>
            <a:spcBef>
              <a:spcPct val="0"/>
            </a:spcBef>
            <a:spcAft>
              <a:spcPct val="35000"/>
            </a:spcAft>
            <a:buNone/>
          </a:pPr>
          <a:r>
            <a:rPr lang="zh-CN" sz="1900" kern="1200" dirty="0"/>
            <a:t>验证需求的一致性</a:t>
          </a:r>
          <a:endParaRPr lang="zh-CN" altLang="en-US" sz="1900" kern="1200" dirty="0"/>
        </a:p>
      </dsp:txBody>
      <dsp:txXfrm>
        <a:off x="352082" y="89951"/>
        <a:ext cx="4491081" cy="506120"/>
      </dsp:txXfrm>
    </dsp:sp>
    <dsp:sp modelId="{477D5199-6B81-4F30-881C-B6A42E165330}">
      <dsp:nvSpPr>
        <dsp:cNvPr id="0" name=""/>
        <dsp:cNvSpPr/>
      </dsp:nvSpPr>
      <dsp:spPr>
        <a:xfrm>
          <a:off x="0" y="1204851"/>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9FCC41B-8AAD-4F6B-B5AD-DD4DFEF822D1}">
      <dsp:nvSpPr>
        <dsp:cNvPr id="0" name=""/>
        <dsp:cNvSpPr/>
      </dsp:nvSpPr>
      <dsp:spPr>
        <a:xfrm>
          <a:off x="324702" y="924411"/>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marL="0" lvl="0" indent="0" algn="l" defTabSz="844550">
            <a:lnSpc>
              <a:spcPct val="90000"/>
            </a:lnSpc>
            <a:spcBef>
              <a:spcPct val="0"/>
            </a:spcBef>
            <a:spcAft>
              <a:spcPct val="35000"/>
            </a:spcAft>
            <a:buNone/>
          </a:pPr>
          <a:r>
            <a:rPr lang="zh-CN" sz="1900" kern="1200" dirty="0"/>
            <a:t>验证需求的现实性</a:t>
          </a:r>
          <a:endParaRPr lang="zh-CN" altLang="en-US" sz="1900" kern="1200" dirty="0"/>
        </a:p>
      </dsp:txBody>
      <dsp:txXfrm>
        <a:off x="352082" y="951791"/>
        <a:ext cx="4491081" cy="506120"/>
      </dsp:txXfrm>
    </dsp:sp>
    <dsp:sp modelId="{703E1FA8-B11E-407F-A660-A02EE526E729}">
      <dsp:nvSpPr>
        <dsp:cNvPr id="0" name=""/>
        <dsp:cNvSpPr/>
      </dsp:nvSpPr>
      <dsp:spPr>
        <a:xfrm>
          <a:off x="0" y="2066692"/>
          <a:ext cx="6494059" cy="478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B181E6F-E6DD-4676-BAFE-905882B674C2}">
      <dsp:nvSpPr>
        <dsp:cNvPr id="0" name=""/>
        <dsp:cNvSpPr/>
      </dsp:nvSpPr>
      <dsp:spPr>
        <a:xfrm>
          <a:off x="324702" y="1786252"/>
          <a:ext cx="4545841" cy="5608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71822" tIns="0" rIns="171822" bIns="0" numCol="1" spcCol="1270" anchor="ctr" anchorCtr="0">
          <a:noAutofit/>
        </a:bodyPr>
        <a:lstStyle/>
        <a:p>
          <a:pPr marL="0" lvl="0" indent="0" algn="l" defTabSz="844550">
            <a:lnSpc>
              <a:spcPct val="90000"/>
            </a:lnSpc>
            <a:spcBef>
              <a:spcPct val="0"/>
            </a:spcBef>
            <a:spcAft>
              <a:spcPct val="35000"/>
            </a:spcAft>
            <a:buNone/>
          </a:pPr>
          <a:r>
            <a:rPr lang="zh-CN" sz="1900" kern="1200" dirty="0"/>
            <a:t>验证需求的完整性和有效性</a:t>
          </a:r>
          <a:endParaRPr lang="zh-CN" altLang="en-US" sz="1900" kern="1200" dirty="0"/>
        </a:p>
      </dsp:txBody>
      <dsp:txXfrm>
        <a:off x="352082" y="1813632"/>
        <a:ext cx="4491081" cy="506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F1F65-3F51-49F5-87C3-83AE89A2A00F}">
      <dsp:nvSpPr>
        <dsp:cNvPr id="0" name=""/>
        <dsp:cNvSpPr/>
      </dsp:nvSpPr>
      <dsp:spPr>
        <a:xfrm>
          <a:off x="0" y="344941"/>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66E65B-72A4-434F-A8BA-7C064938C503}">
      <dsp:nvSpPr>
        <dsp:cNvPr id="0" name=""/>
        <dsp:cNvSpPr/>
      </dsp:nvSpPr>
      <dsp:spPr>
        <a:xfrm>
          <a:off x="417646" y="43779"/>
          <a:ext cx="710001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marL="0" lvl="0" indent="0" algn="l" defTabSz="889000">
            <a:lnSpc>
              <a:spcPct val="90000"/>
            </a:lnSpc>
            <a:spcBef>
              <a:spcPct val="0"/>
            </a:spcBef>
            <a:spcAft>
              <a:spcPct val="35000"/>
            </a:spcAft>
            <a:buNone/>
          </a:pPr>
          <a:r>
            <a:rPr lang="zh-CN" sz="2000" kern="1200" dirty="0">
              <a:latin typeface="+mn-ea"/>
              <a:ea typeface="+mn-ea"/>
            </a:rPr>
            <a:t>必须有形式化的语法</a:t>
          </a:r>
          <a:r>
            <a:rPr lang="en-US" sz="2000" kern="1200" dirty="0">
              <a:latin typeface="+mn-ea"/>
              <a:ea typeface="+mn-ea"/>
            </a:rPr>
            <a:t>(</a:t>
          </a:r>
          <a:r>
            <a:rPr lang="zh-CN" sz="2000" kern="1200" dirty="0">
              <a:latin typeface="+mn-ea"/>
              <a:ea typeface="+mn-ea"/>
            </a:rPr>
            <a:t>或表</a:t>
          </a:r>
          <a:r>
            <a:rPr lang="en-US" sz="2000" kern="1200" dirty="0">
              <a:latin typeface="+mn-ea"/>
              <a:ea typeface="+mn-ea"/>
            </a:rPr>
            <a:t>)</a:t>
          </a:r>
          <a:r>
            <a:rPr lang="zh-CN" sz="2000" kern="1200" dirty="0">
              <a:latin typeface="+mn-ea"/>
              <a:ea typeface="+mn-ea"/>
            </a:rPr>
            <a:t>，因此可以用计算机自动处理使用这种语法说明的内容。</a:t>
          </a:r>
          <a:endParaRPr lang="zh-CN" altLang="en-US" sz="2000" kern="1200" dirty="0">
            <a:latin typeface="+mn-ea"/>
            <a:ea typeface="+mn-ea"/>
          </a:endParaRPr>
        </a:p>
      </dsp:txBody>
      <dsp:txXfrm>
        <a:off x="449349" y="75482"/>
        <a:ext cx="7036607" cy="586034"/>
      </dsp:txXfrm>
    </dsp:sp>
    <dsp:sp modelId="{D86528A5-F145-4D6F-A15D-C0071D77DD8A}">
      <dsp:nvSpPr>
        <dsp:cNvPr id="0" name=""/>
        <dsp:cNvSpPr/>
      </dsp:nvSpPr>
      <dsp:spPr>
        <a:xfrm>
          <a:off x="0" y="1366419"/>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11B225-0BC7-437C-AEC4-C8A23E8D0321}">
      <dsp:nvSpPr>
        <dsp:cNvPr id="0" name=""/>
        <dsp:cNvSpPr/>
      </dsp:nvSpPr>
      <dsp:spPr>
        <a:xfrm>
          <a:off x="417646" y="1041699"/>
          <a:ext cx="7027335"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mn-ea"/>
              <a:ea typeface="+mn-ea"/>
            </a:rPr>
            <a:t>使用这个软件工具能够导出详细的文档。</a:t>
          </a:r>
        </a:p>
      </dsp:txBody>
      <dsp:txXfrm>
        <a:off x="449349" y="1073402"/>
        <a:ext cx="6963929" cy="586034"/>
      </dsp:txXfrm>
    </dsp:sp>
    <dsp:sp modelId="{13678D81-0C6A-4809-9547-663FB96A1649}">
      <dsp:nvSpPr>
        <dsp:cNvPr id="0" name=""/>
        <dsp:cNvSpPr/>
      </dsp:nvSpPr>
      <dsp:spPr>
        <a:xfrm>
          <a:off x="0" y="2364340"/>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FDCE1576-D262-412B-AA5A-2A056C56D0B7}">
      <dsp:nvSpPr>
        <dsp:cNvPr id="0" name=""/>
        <dsp:cNvSpPr/>
      </dsp:nvSpPr>
      <dsp:spPr>
        <a:xfrm>
          <a:off x="417646" y="2039619"/>
          <a:ext cx="710001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marL="0" lvl="0" indent="0" algn="l" defTabSz="889000">
            <a:lnSpc>
              <a:spcPct val="90000"/>
            </a:lnSpc>
            <a:spcBef>
              <a:spcPct val="0"/>
            </a:spcBef>
            <a:spcAft>
              <a:spcPct val="35000"/>
            </a:spcAft>
            <a:buNone/>
          </a:pPr>
          <a:r>
            <a:rPr lang="zh-CN" sz="2000" kern="1200" dirty="0">
              <a:latin typeface="+mn-ea"/>
              <a:ea typeface="+mn-ea"/>
            </a:rPr>
            <a:t>必须提供分析</a:t>
          </a:r>
          <a:r>
            <a:rPr lang="en-US" sz="2000" kern="1200" dirty="0">
              <a:latin typeface="+mn-ea"/>
              <a:ea typeface="+mn-ea"/>
            </a:rPr>
            <a:t>(</a:t>
          </a:r>
          <a:r>
            <a:rPr lang="zh-CN" sz="2000" kern="1200" dirty="0">
              <a:latin typeface="+mn-ea"/>
              <a:ea typeface="+mn-ea"/>
            </a:rPr>
            <a:t>测试</a:t>
          </a:r>
          <a:r>
            <a:rPr lang="en-US" sz="2000" kern="1200" dirty="0">
              <a:latin typeface="+mn-ea"/>
              <a:ea typeface="+mn-ea"/>
            </a:rPr>
            <a:t>)</a:t>
          </a:r>
          <a:r>
            <a:rPr lang="zh-CN" sz="2000" kern="1200" dirty="0">
              <a:latin typeface="+mn-ea"/>
              <a:ea typeface="+mn-ea"/>
            </a:rPr>
            <a:t>规格说明书的不一致性和冗余性的手段，并且应该能够产生一组报告指明对完整性分析的结果。</a:t>
          </a:r>
        </a:p>
      </dsp:txBody>
      <dsp:txXfrm>
        <a:off x="449349" y="2071322"/>
        <a:ext cx="7036607" cy="586034"/>
      </dsp:txXfrm>
    </dsp:sp>
    <dsp:sp modelId="{992682DF-2937-4D96-ADAD-93D0E4C8541A}">
      <dsp:nvSpPr>
        <dsp:cNvPr id="0" name=""/>
        <dsp:cNvSpPr/>
      </dsp:nvSpPr>
      <dsp:spPr>
        <a:xfrm>
          <a:off x="0" y="3362260"/>
          <a:ext cx="8352928" cy="5544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E266F7D-B9D7-4CA5-AD0D-8CA02421F100}">
      <dsp:nvSpPr>
        <dsp:cNvPr id="0" name=""/>
        <dsp:cNvSpPr/>
      </dsp:nvSpPr>
      <dsp:spPr>
        <a:xfrm>
          <a:off x="417646" y="3037539"/>
          <a:ext cx="7239173" cy="64944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1005" tIns="0" rIns="221005" bIns="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mn-ea"/>
              <a:ea typeface="+mn-ea"/>
            </a:rPr>
            <a:t>使用这个软件工具之后，应该能够改进通信状况。</a:t>
          </a:r>
        </a:p>
      </dsp:txBody>
      <dsp:txXfrm>
        <a:off x="449349" y="3069242"/>
        <a:ext cx="7175767" cy="5860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BF1F65-3F51-49F5-87C3-83AE89A2A00F}">
      <dsp:nvSpPr>
        <dsp:cNvPr id="0" name=""/>
        <dsp:cNvSpPr/>
      </dsp:nvSpPr>
      <dsp:spPr>
        <a:xfrm>
          <a:off x="0" y="553527"/>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E966E65B-72A4-434F-A8BA-7C064938C503}">
      <dsp:nvSpPr>
        <dsp:cNvPr id="0" name=""/>
        <dsp:cNvSpPr/>
      </dsp:nvSpPr>
      <dsp:spPr>
        <a:xfrm>
          <a:off x="428447" y="287847"/>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89000">
            <a:lnSpc>
              <a:spcPct val="90000"/>
            </a:lnSpc>
            <a:spcBef>
              <a:spcPct val="0"/>
            </a:spcBef>
            <a:spcAft>
              <a:spcPct val="35000"/>
            </a:spcAft>
            <a:buNone/>
          </a:pPr>
          <a:r>
            <a:rPr lang="zh-CN" sz="2000" kern="1200" dirty="0"/>
            <a:t>描述任何应用领域的信息系统。</a:t>
          </a:r>
          <a:endParaRPr lang="zh-CN" altLang="en-US" sz="2000" kern="1200" dirty="0"/>
        </a:p>
      </dsp:txBody>
      <dsp:txXfrm>
        <a:off x="454386" y="313786"/>
        <a:ext cx="5946388" cy="479482"/>
      </dsp:txXfrm>
    </dsp:sp>
    <dsp:sp modelId="{CBE6F87C-31F9-4216-BEB9-72292B234721}">
      <dsp:nvSpPr>
        <dsp:cNvPr id="0" name=""/>
        <dsp:cNvSpPr/>
      </dsp:nvSpPr>
      <dsp:spPr>
        <a:xfrm>
          <a:off x="0" y="1370008"/>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09FDEE38-7EB2-44A3-9C6B-61ABDD698853}">
      <dsp:nvSpPr>
        <dsp:cNvPr id="0" name=""/>
        <dsp:cNvSpPr/>
      </dsp:nvSpPr>
      <dsp:spPr>
        <a:xfrm>
          <a:off x="428447" y="1104328"/>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00100">
            <a:lnSpc>
              <a:spcPct val="90000"/>
            </a:lnSpc>
            <a:spcBef>
              <a:spcPct val="0"/>
            </a:spcBef>
            <a:spcAft>
              <a:spcPct val="35000"/>
            </a:spcAft>
            <a:buNone/>
          </a:pPr>
          <a:r>
            <a:rPr lang="zh-CN" sz="1800" kern="1200" dirty="0"/>
            <a:t>创建一个数据库保存对该信息系统的描述符。</a:t>
          </a:r>
        </a:p>
      </dsp:txBody>
      <dsp:txXfrm>
        <a:off x="454386" y="1130267"/>
        <a:ext cx="5946388" cy="479482"/>
      </dsp:txXfrm>
    </dsp:sp>
    <dsp:sp modelId="{95D6827A-DBF6-4F9D-9345-C015AF28703E}">
      <dsp:nvSpPr>
        <dsp:cNvPr id="0" name=""/>
        <dsp:cNvSpPr/>
      </dsp:nvSpPr>
      <dsp:spPr>
        <a:xfrm>
          <a:off x="0" y="2186488"/>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058EF49-7D76-4484-BAB7-AD6CAC3FD0A7}">
      <dsp:nvSpPr>
        <dsp:cNvPr id="0" name=""/>
        <dsp:cNvSpPr/>
      </dsp:nvSpPr>
      <dsp:spPr>
        <a:xfrm>
          <a:off x="428447" y="1920808"/>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00100">
            <a:lnSpc>
              <a:spcPct val="90000"/>
            </a:lnSpc>
            <a:spcBef>
              <a:spcPct val="0"/>
            </a:spcBef>
            <a:spcAft>
              <a:spcPct val="35000"/>
            </a:spcAft>
            <a:buNone/>
          </a:pPr>
          <a:r>
            <a:rPr lang="zh-CN" sz="1800" kern="1200" dirty="0"/>
            <a:t>对描述符施加增加、删除和更改等操作。</a:t>
          </a:r>
        </a:p>
      </dsp:txBody>
      <dsp:txXfrm>
        <a:off x="454386" y="1946747"/>
        <a:ext cx="5946388" cy="479482"/>
      </dsp:txXfrm>
    </dsp:sp>
    <dsp:sp modelId="{FDFA82DF-CA1A-4299-8C5C-342773328C73}">
      <dsp:nvSpPr>
        <dsp:cNvPr id="0" name=""/>
        <dsp:cNvSpPr/>
      </dsp:nvSpPr>
      <dsp:spPr>
        <a:xfrm>
          <a:off x="0" y="3002968"/>
          <a:ext cx="8568952" cy="4536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2C2743B-B91A-4A50-85A0-C2AF314B6599}">
      <dsp:nvSpPr>
        <dsp:cNvPr id="0" name=""/>
        <dsp:cNvSpPr/>
      </dsp:nvSpPr>
      <dsp:spPr>
        <a:xfrm>
          <a:off x="428447" y="2737288"/>
          <a:ext cx="5998266" cy="5313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6720" tIns="0" rIns="226720" bIns="0" numCol="1" spcCol="1270" anchor="ctr" anchorCtr="0">
          <a:noAutofit/>
        </a:bodyPr>
        <a:lstStyle/>
        <a:p>
          <a:pPr marL="0" lvl="0" indent="0" algn="l" defTabSz="800100">
            <a:lnSpc>
              <a:spcPct val="90000"/>
            </a:lnSpc>
            <a:spcBef>
              <a:spcPct val="0"/>
            </a:spcBef>
            <a:spcAft>
              <a:spcPct val="35000"/>
            </a:spcAft>
            <a:buNone/>
          </a:pPr>
          <a:r>
            <a:rPr lang="zh-CN" sz="1800" kern="1200" dirty="0"/>
            <a:t>产生格式化的文档和关于规格说明书的各种分析报告。</a:t>
          </a:r>
        </a:p>
      </dsp:txBody>
      <dsp:txXfrm>
        <a:off x="454386" y="2763227"/>
        <a:ext cx="5946388"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069054CC-2270-E04E-AFA5-3A56F313ABD7}" type="datetimeFigureOut">
              <a:rPr lang="zh-CN" altLang="en-US"/>
              <a:pPr>
                <a:defRPr/>
              </a:pPr>
              <a:t>2025/3/1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17ED71E-571D-884F-A062-E50DBDF99B9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7F8F3AA5-EEC1-AE44-ABDE-E1719CA3B5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E2CDDF0E-476C-D343-87AC-E77FF433B2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所谓管理就是通过计划、组织和控制等一系列活动，合理地配置和使用各种资源，以达到既定目标的过程。</a:t>
            </a:r>
          </a:p>
          <a:p>
            <a:pPr>
              <a:spcBef>
                <a:spcPct val="0"/>
              </a:spcBef>
            </a:pPr>
            <a:r>
              <a:rPr lang="zh-CN" altLang="zh-CN"/>
              <a:t>软件项目管理先于任何技术活动之前开始，并且贯穿于软件的整个生命周期之中。</a:t>
            </a:r>
          </a:p>
          <a:p>
            <a:pPr>
              <a:spcBef>
                <a:spcPct val="0"/>
              </a:spcBef>
            </a:pPr>
            <a:r>
              <a:rPr lang="zh-CN" altLang="zh-CN"/>
              <a:t>软件项目管理过程从一组项目计划活动开始，而制定计划的基础是工作量估算和完成期限估算。为了估算项目的工作量和完成期限，首先需要估算软件的规模。</a:t>
            </a:r>
            <a:endParaRPr lang="zh-CN" altLang="en-US"/>
          </a:p>
        </p:txBody>
      </p:sp>
      <p:sp>
        <p:nvSpPr>
          <p:cNvPr id="128003" name="灯片编号占位符 3">
            <a:extLst>
              <a:ext uri="{FF2B5EF4-FFF2-40B4-BE49-F238E27FC236}">
                <a16:creationId xmlns:a16="http://schemas.microsoft.com/office/drawing/2014/main" id="{436A8585-6226-8C4C-AC2B-196EBEF786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670CED1-D5FE-C140-ACA8-C5B78EB6DC2F}" type="slidenum">
              <a:rPr lang="zh-CN" altLang="en-US">
                <a:solidFill>
                  <a:srgbClr val="000000"/>
                </a:solidFill>
                <a:latin typeface="Calibri" panose="020F0502020204030204" pitchFamily="34" charset="0"/>
              </a:rPr>
              <a:pPr/>
              <a:t>0</a:t>
            </a:fld>
            <a:endParaRPr lang="zh-CN" altLang="en-US">
              <a:solidFill>
                <a:srgbClr val="000000"/>
              </a:solidFill>
              <a:latin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图像占位符 1">
            <a:extLst>
              <a:ext uri="{FF2B5EF4-FFF2-40B4-BE49-F238E27FC236}">
                <a16:creationId xmlns:a16="http://schemas.microsoft.com/office/drawing/2014/main" id="{3AA08174-C778-C847-9085-753D228D1D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8" name="备注占位符 2">
            <a:extLst>
              <a:ext uri="{FF2B5EF4-FFF2-40B4-BE49-F238E27FC236}">
                <a16:creationId xmlns:a16="http://schemas.microsoft.com/office/drawing/2014/main" id="{B619B2D8-26A2-5E4E-A5CD-C95D11FA47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47459" name="灯片编号占位符 3">
            <a:extLst>
              <a:ext uri="{FF2B5EF4-FFF2-40B4-BE49-F238E27FC236}">
                <a16:creationId xmlns:a16="http://schemas.microsoft.com/office/drawing/2014/main" id="{2C36435B-4130-8C42-A1E9-0A04B8CA8D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A30BAE-A527-2542-A774-8E3C55F92499}" type="slidenum">
              <a:rPr lang="zh-CN" altLang="en-US">
                <a:solidFill>
                  <a:srgbClr val="000000"/>
                </a:solidFill>
              </a:rPr>
              <a:pPr/>
              <a:t>10</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幻灯片图像占位符 1">
            <a:extLst>
              <a:ext uri="{FF2B5EF4-FFF2-40B4-BE49-F238E27FC236}">
                <a16:creationId xmlns:a16="http://schemas.microsoft.com/office/drawing/2014/main" id="{98E092FE-5919-D84E-9EDC-0BE4BD8FEA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6" name="备注占位符 2">
            <a:extLst>
              <a:ext uri="{FF2B5EF4-FFF2-40B4-BE49-F238E27FC236}">
                <a16:creationId xmlns:a16="http://schemas.microsoft.com/office/drawing/2014/main" id="{51D66F3B-BFD5-B545-82E0-3D21E6CB14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49507" name="灯片编号占位符 3">
            <a:extLst>
              <a:ext uri="{FF2B5EF4-FFF2-40B4-BE49-F238E27FC236}">
                <a16:creationId xmlns:a16="http://schemas.microsoft.com/office/drawing/2014/main" id="{15976373-DA63-F747-8EF8-EAAB20A0B1A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B975B2-844F-4649-99C4-7EC2F3508DA5}" type="slidenum">
              <a:rPr lang="zh-CN" altLang="en-US">
                <a:solidFill>
                  <a:srgbClr val="000000"/>
                </a:solidFill>
              </a:rPr>
              <a:pPr/>
              <a:t>11</a:t>
            </a:fld>
            <a:endParaRPr lang="zh-CN" altLang="en-US">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幻灯片图像占位符 1">
            <a:extLst>
              <a:ext uri="{FF2B5EF4-FFF2-40B4-BE49-F238E27FC236}">
                <a16:creationId xmlns:a16="http://schemas.microsoft.com/office/drawing/2014/main" id="{9AA164BC-FD61-BD43-BD61-89D974F781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4" name="备注占位符 2">
            <a:extLst>
              <a:ext uri="{FF2B5EF4-FFF2-40B4-BE49-F238E27FC236}">
                <a16:creationId xmlns:a16="http://schemas.microsoft.com/office/drawing/2014/main" id="{CC5182BB-A2A1-AF43-8E80-0BDF258501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1555" name="灯片编号占位符 3">
            <a:extLst>
              <a:ext uri="{FF2B5EF4-FFF2-40B4-BE49-F238E27FC236}">
                <a16:creationId xmlns:a16="http://schemas.microsoft.com/office/drawing/2014/main" id="{F60E1242-0E29-7945-ACB6-5AD449293D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5221F75-7FE7-234F-A33D-6E1CC477D220}" type="slidenum">
              <a:rPr lang="zh-CN" altLang="en-US">
                <a:solidFill>
                  <a:srgbClr val="000000"/>
                </a:solidFill>
              </a:rPr>
              <a:pPr/>
              <a:t>12</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a:extLst>
              <a:ext uri="{FF2B5EF4-FFF2-40B4-BE49-F238E27FC236}">
                <a16:creationId xmlns:a16="http://schemas.microsoft.com/office/drawing/2014/main" id="{6EA4DA3A-F0BC-3347-A700-91426BD724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备注占位符 2">
            <a:extLst>
              <a:ext uri="{FF2B5EF4-FFF2-40B4-BE49-F238E27FC236}">
                <a16:creationId xmlns:a16="http://schemas.microsoft.com/office/drawing/2014/main" id="{495EE4E3-26E7-D549-99ED-D70DBB0093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3603" name="灯片编号占位符 3">
            <a:extLst>
              <a:ext uri="{FF2B5EF4-FFF2-40B4-BE49-F238E27FC236}">
                <a16:creationId xmlns:a16="http://schemas.microsoft.com/office/drawing/2014/main" id="{1277516D-B84C-7D46-8E57-EF972FADB6C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919EB9-5508-3E43-BF94-B0DCEEC29D8B}" type="slidenum">
              <a:rPr lang="zh-CN" altLang="en-US">
                <a:solidFill>
                  <a:srgbClr val="000000"/>
                </a:solidFill>
              </a:rPr>
              <a:pPr/>
              <a:t>13</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幻灯片图像占位符 1">
            <a:extLst>
              <a:ext uri="{FF2B5EF4-FFF2-40B4-BE49-F238E27FC236}">
                <a16:creationId xmlns:a16="http://schemas.microsoft.com/office/drawing/2014/main" id="{F95216F6-20BC-5E4C-B897-75CB82D195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0" name="备注占位符 2">
            <a:extLst>
              <a:ext uri="{FF2B5EF4-FFF2-40B4-BE49-F238E27FC236}">
                <a16:creationId xmlns:a16="http://schemas.microsoft.com/office/drawing/2014/main" id="{BF5E7D52-A5E0-F44A-B79E-2E81F2B0B7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5651" name="灯片编号占位符 3">
            <a:extLst>
              <a:ext uri="{FF2B5EF4-FFF2-40B4-BE49-F238E27FC236}">
                <a16:creationId xmlns:a16="http://schemas.microsoft.com/office/drawing/2014/main" id="{9A983B7D-71CD-8C45-91C7-07B25BA258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2243A8-B0F5-924C-894A-26296BFC75E9}" type="slidenum">
              <a:rPr lang="zh-CN" altLang="en-US">
                <a:solidFill>
                  <a:srgbClr val="000000"/>
                </a:solidFill>
              </a:rPr>
              <a:pPr/>
              <a:t>14</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a:extLst>
              <a:ext uri="{FF2B5EF4-FFF2-40B4-BE49-F238E27FC236}">
                <a16:creationId xmlns:a16="http://schemas.microsoft.com/office/drawing/2014/main" id="{0FFF0AF9-D0DE-9948-BF70-CBFF6622D7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备注占位符 2">
            <a:extLst>
              <a:ext uri="{FF2B5EF4-FFF2-40B4-BE49-F238E27FC236}">
                <a16:creationId xmlns:a16="http://schemas.microsoft.com/office/drawing/2014/main" id="{66C2CA09-ADB6-0445-9F80-A5E3AE1065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7699" name="灯片编号占位符 3">
            <a:extLst>
              <a:ext uri="{FF2B5EF4-FFF2-40B4-BE49-F238E27FC236}">
                <a16:creationId xmlns:a16="http://schemas.microsoft.com/office/drawing/2014/main" id="{FD16F532-F141-6F4F-98DE-0D1885BCB0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5CC651-2EF2-CB42-9B5E-F60FA254A545}" type="slidenum">
              <a:rPr lang="zh-CN" altLang="en-US">
                <a:solidFill>
                  <a:srgbClr val="000000"/>
                </a:solidFill>
              </a:rPr>
              <a:pPr/>
              <a:t>15</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幻灯片图像占位符 1">
            <a:extLst>
              <a:ext uri="{FF2B5EF4-FFF2-40B4-BE49-F238E27FC236}">
                <a16:creationId xmlns:a16="http://schemas.microsoft.com/office/drawing/2014/main" id="{1C59F8DF-0887-4942-A411-375E7E3F7F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备注占位符 2">
            <a:extLst>
              <a:ext uri="{FF2B5EF4-FFF2-40B4-BE49-F238E27FC236}">
                <a16:creationId xmlns:a16="http://schemas.microsoft.com/office/drawing/2014/main" id="{E202629E-BC18-6B4C-8F39-5595E731AD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59747" name="灯片编号占位符 3">
            <a:extLst>
              <a:ext uri="{FF2B5EF4-FFF2-40B4-BE49-F238E27FC236}">
                <a16:creationId xmlns:a16="http://schemas.microsoft.com/office/drawing/2014/main" id="{CFDEA2A8-66AE-AF4A-B2C9-5FCC2473E8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F550FC-78D9-074A-AA5D-41B8D7941BB6}" type="slidenum">
              <a:rPr lang="zh-CN" altLang="en-US">
                <a:solidFill>
                  <a:srgbClr val="000000"/>
                </a:solidFill>
              </a:rPr>
              <a:pPr/>
              <a:t>16</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幻灯片图像占位符 1">
            <a:extLst>
              <a:ext uri="{FF2B5EF4-FFF2-40B4-BE49-F238E27FC236}">
                <a16:creationId xmlns:a16="http://schemas.microsoft.com/office/drawing/2014/main" id="{DDDEE9FE-2C1E-7D44-8F4B-BC0DE9A99E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备注占位符 2">
            <a:extLst>
              <a:ext uri="{FF2B5EF4-FFF2-40B4-BE49-F238E27FC236}">
                <a16:creationId xmlns:a16="http://schemas.microsoft.com/office/drawing/2014/main" id="{E8785D2C-3C54-784C-9E39-1A8FF61299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1795" name="灯片编号占位符 3">
            <a:extLst>
              <a:ext uri="{FF2B5EF4-FFF2-40B4-BE49-F238E27FC236}">
                <a16:creationId xmlns:a16="http://schemas.microsoft.com/office/drawing/2014/main" id="{476D385A-549C-AD4B-AA17-B339672297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BB54E7-861D-CE47-81DB-2DEC74D64E58}" type="slidenum">
              <a:rPr lang="zh-CN" altLang="en-US">
                <a:solidFill>
                  <a:srgbClr val="000000"/>
                </a:solidFill>
              </a:rPr>
              <a:pPr/>
              <a:t>17</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幻灯片图像占位符 1">
            <a:extLst>
              <a:ext uri="{FF2B5EF4-FFF2-40B4-BE49-F238E27FC236}">
                <a16:creationId xmlns:a16="http://schemas.microsoft.com/office/drawing/2014/main" id="{8DFB3A0F-7F51-4947-A29F-AECA58CDBA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备注占位符 2">
            <a:extLst>
              <a:ext uri="{FF2B5EF4-FFF2-40B4-BE49-F238E27FC236}">
                <a16:creationId xmlns:a16="http://schemas.microsoft.com/office/drawing/2014/main" id="{00ED7AD1-AC26-A74E-BB32-2BC8CE635BD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3843" name="灯片编号占位符 3">
            <a:extLst>
              <a:ext uri="{FF2B5EF4-FFF2-40B4-BE49-F238E27FC236}">
                <a16:creationId xmlns:a16="http://schemas.microsoft.com/office/drawing/2014/main" id="{2095481F-2173-0346-9BBE-85FD2ADEF08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8725A0B-53E3-174C-9695-FA36D527B04F}" type="slidenum">
              <a:rPr lang="zh-CN" altLang="en-US">
                <a:solidFill>
                  <a:srgbClr val="000000"/>
                </a:solidFill>
              </a:rPr>
              <a:pPr/>
              <a:t>18</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幻灯片图像占位符 1">
            <a:extLst>
              <a:ext uri="{FF2B5EF4-FFF2-40B4-BE49-F238E27FC236}">
                <a16:creationId xmlns:a16="http://schemas.microsoft.com/office/drawing/2014/main" id="{37F12F21-5180-1644-B8A1-E66E464944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备注占位符 2">
            <a:extLst>
              <a:ext uri="{FF2B5EF4-FFF2-40B4-BE49-F238E27FC236}">
                <a16:creationId xmlns:a16="http://schemas.microsoft.com/office/drawing/2014/main" id="{0982B512-0250-CE45-8B1B-C2C6088938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5891" name="灯片编号占位符 3">
            <a:extLst>
              <a:ext uri="{FF2B5EF4-FFF2-40B4-BE49-F238E27FC236}">
                <a16:creationId xmlns:a16="http://schemas.microsoft.com/office/drawing/2014/main" id="{463A2BE5-1B83-0443-8CCD-F45E65C4E5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4ADACE-4AB9-BD44-AF0C-A99DFA86198C}" type="slidenum">
              <a:rPr lang="zh-CN" altLang="en-US">
                <a:solidFill>
                  <a:srgbClr val="000000"/>
                </a:solidFill>
              </a:rPr>
              <a:pPr/>
              <a:t>19</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a:extLst>
              <a:ext uri="{FF2B5EF4-FFF2-40B4-BE49-F238E27FC236}">
                <a16:creationId xmlns:a16="http://schemas.microsoft.com/office/drawing/2014/main" id="{5B108135-D05C-CB47-8473-3773843112E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4" name="备注占位符 2">
            <a:extLst>
              <a:ext uri="{FF2B5EF4-FFF2-40B4-BE49-F238E27FC236}">
                <a16:creationId xmlns:a16="http://schemas.microsoft.com/office/drawing/2014/main" id="{651EACD9-4AFD-974D-9029-1AD63D315E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1075" name="灯片编号占位符 3">
            <a:extLst>
              <a:ext uri="{FF2B5EF4-FFF2-40B4-BE49-F238E27FC236}">
                <a16:creationId xmlns:a16="http://schemas.microsoft.com/office/drawing/2014/main" id="{0E20DA08-11DC-974E-A77C-D94E64BE09C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181484-4495-6442-A889-5046DE27C063}" type="slidenum">
              <a:rPr lang="zh-CN" altLang="en-US">
                <a:solidFill>
                  <a:srgbClr val="000000"/>
                </a:solidFill>
              </a:rPr>
              <a:pPr/>
              <a:t>2</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幻灯片图像占位符 1">
            <a:extLst>
              <a:ext uri="{FF2B5EF4-FFF2-40B4-BE49-F238E27FC236}">
                <a16:creationId xmlns:a16="http://schemas.microsoft.com/office/drawing/2014/main" id="{2511B95E-1974-8E40-93F2-7E6F84B402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备注占位符 2">
            <a:extLst>
              <a:ext uri="{FF2B5EF4-FFF2-40B4-BE49-F238E27FC236}">
                <a16:creationId xmlns:a16="http://schemas.microsoft.com/office/drawing/2014/main" id="{634FB4DF-5DD4-F248-B7E2-5F14AC1757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7939" name="灯片编号占位符 3">
            <a:extLst>
              <a:ext uri="{FF2B5EF4-FFF2-40B4-BE49-F238E27FC236}">
                <a16:creationId xmlns:a16="http://schemas.microsoft.com/office/drawing/2014/main" id="{0FD72335-ACC8-5E44-A8E4-E665DFD719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66E782-802A-CC44-A228-54A2FB60C55E}" type="slidenum">
              <a:rPr lang="zh-CN" altLang="en-US">
                <a:solidFill>
                  <a:srgbClr val="000000"/>
                </a:solidFill>
              </a:rPr>
              <a:pPr/>
              <a:t>20</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幻灯片图像占位符 1">
            <a:extLst>
              <a:ext uri="{FF2B5EF4-FFF2-40B4-BE49-F238E27FC236}">
                <a16:creationId xmlns:a16="http://schemas.microsoft.com/office/drawing/2014/main" id="{ACCDB695-2AA9-FC42-B798-750D29D7256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备注占位符 2">
            <a:extLst>
              <a:ext uri="{FF2B5EF4-FFF2-40B4-BE49-F238E27FC236}">
                <a16:creationId xmlns:a16="http://schemas.microsoft.com/office/drawing/2014/main" id="{9B689197-2F2A-FA48-86C8-16E9C7BA37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69987" name="灯片编号占位符 3">
            <a:extLst>
              <a:ext uri="{FF2B5EF4-FFF2-40B4-BE49-F238E27FC236}">
                <a16:creationId xmlns:a16="http://schemas.microsoft.com/office/drawing/2014/main" id="{E23C0A3A-F1E5-A642-B8FA-5A0F96DDB9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E8D110-929A-AF4B-B570-ABCFECA36241}" type="slidenum">
              <a:rPr lang="zh-CN" altLang="en-US">
                <a:solidFill>
                  <a:srgbClr val="000000"/>
                </a:solidFill>
              </a:rPr>
              <a:pPr/>
              <a:t>21</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幻灯片图像占位符 1">
            <a:extLst>
              <a:ext uri="{FF2B5EF4-FFF2-40B4-BE49-F238E27FC236}">
                <a16:creationId xmlns:a16="http://schemas.microsoft.com/office/drawing/2014/main" id="{FF6DA84E-9749-7E4A-9799-223174B793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4" name="备注占位符 2">
            <a:extLst>
              <a:ext uri="{FF2B5EF4-FFF2-40B4-BE49-F238E27FC236}">
                <a16:creationId xmlns:a16="http://schemas.microsoft.com/office/drawing/2014/main" id="{F19EE919-A7ED-4A4D-9D67-72C153DCA0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2035" name="灯片编号占位符 3">
            <a:extLst>
              <a:ext uri="{FF2B5EF4-FFF2-40B4-BE49-F238E27FC236}">
                <a16:creationId xmlns:a16="http://schemas.microsoft.com/office/drawing/2014/main" id="{087CE99D-83BC-5247-9391-C810C181118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E00E6F-8A02-ED42-8A9B-7CA9005D5478}" type="slidenum">
              <a:rPr lang="zh-CN" altLang="en-US">
                <a:solidFill>
                  <a:srgbClr val="000000"/>
                </a:solidFill>
              </a:rPr>
              <a:pPr/>
              <a:t>22</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幻灯片图像占位符 1">
            <a:extLst>
              <a:ext uri="{FF2B5EF4-FFF2-40B4-BE49-F238E27FC236}">
                <a16:creationId xmlns:a16="http://schemas.microsoft.com/office/drawing/2014/main" id="{53EC07A3-AC1C-754A-B10B-CDBAFBC2B0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2" name="备注占位符 2">
            <a:extLst>
              <a:ext uri="{FF2B5EF4-FFF2-40B4-BE49-F238E27FC236}">
                <a16:creationId xmlns:a16="http://schemas.microsoft.com/office/drawing/2014/main" id="{C8850B89-D6FF-3A4F-8DDC-55982E3AD9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4083" name="灯片编号占位符 3">
            <a:extLst>
              <a:ext uri="{FF2B5EF4-FFF2-40B4-BE49-F238E27FC236}">
                <a16:creationId xmlns:a16="http://schemas.microsoft.com/office/drawing/2014/main" id="{33CB05F5-443B-D942-9CD0-06D86146E7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74D59B-3389-8F4E-A5C4-600A36BBF19A}" type="slidenum">
              <a:rPr lang="zh-CN" altLang="en-US">
                <a:solidFill>
                  <a:srgbClr val="000000"/>
                </a:solidFill>
              </a:rPr>
              <a:pPr/>
              <a:t>23</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a:extLst>
              <a:ext uri="{FF2B5EF4-FFF2-40B4-BE49-F238E27FC236}">
                <a16:creationId xmlns:a16="http://schemas.microsoft.com/office/drawing/2014/main" id="{74062B7C-4CFA-7748-96A6-B5EF5131F8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备注占位符 2">
            <a:extLst>
              <a:ext uri="{FF2B5EF4-FFF2-40B4-BE49-F238E27FC236}">
                <a16:creationId xmlns:a16="http://schemas.microsoft.com/office/drawing/2014/main" id="{53023D9D-E3BF-9241-91C6-177B05D8B7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6131" name="灯片编号占位符 3">
            <a:extLst>
              <a:ext uri="{FF2B5EF4-FFF2-40B4-BE49-F238E27FC236}">
                <a16:creationId xmlns:a16="http://schemas.microsoft.com/office/drawing/2014/main" id="{743A4ED7-3DE8-0646-B794-4C46F65EBF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135CA7-1B4D-AC4F-BA1A-0BFEE85E6B8A}" type="slidenum">
              <a:rPr lang="zh-CN" altLang="en-US">
                <a:solidFill>
                  <a:srgbClr val="000000"/>
                </a:solidFill>
              </a:rPr>
              <a:pPr/>
              <a:t>24</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幻灯片图像占位符 1">
            <a:extLst>
              <a:ext uri="{FF2B5EF4-FFF2-40B4-BE49-F238E27FC236}">
                <a16:creationId xmlns:a16="http://schemas.microsoft.com/office/drawing/2014/main" id="{F3C9ECC1-20BA-6640-B5DF-6507EC32DF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8" name="备注占位符 2">
            <a:extLst>
              <a:ext uri="{FF2B5EF4-FFF2-40B4-BE49-F238E27FC236}">
                <a16:creationId xmlns:a16="http://schemas.microsoft.com/office/drawing/2014/main" id="{92CDC531-ED66-A344-A6C4-FDBD29DB6B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78179" name="灯片编号占位符 3">
            <a:extLst>
              <a:ext uri="{FF2B5EF4-FFF2-40B4-BE49-F238E27FC236}">
                <a16:creationId xmlns:a16="http://schemas.microsoft.com/office/drawing/2014/main" id="{4635214B-5002-694D-8BA9-DF610067C0D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8F96EB-2718-AC4A-B58C-357408A6F483}" type="slidenum">
              <a:rPr lang="zh-CN" altLang="en-US">
                <a:solidFill>
                  <a:srgbClr val="000000"/>
                </a:solidFill>
              </a:rPr>
              <a:pPr/>
              <a:t>25</a:t>
            </a:fld>
            <a:endParaRPr lang="zh-CN"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幻灯片图像占位符 1">
            <a:extLst>
              <a:ext uri="{FF2B5EF4-FFF2-40B4-BE49-F238E27FC236}">
                <a16:creationId xmlns:a16="http://schemas.microsoft.com/office/drawing/2014/main" id="{6352162C-7F98-B740-85EE-BF2D9B7967A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6" name="备注占位符 2">
            <a:extLst>
              <a:ext uri="{FF2B5EF4-FFF2-40B4-BE49-F238E27FC236}">
                <a16:creationId xmlns:a16="http://schemas.microsoft.com/office/drawing/2014/main" id="{68B270F2-7408-B343-AEF1-7F219F0FED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80227" name="灯片编号占位符 3">
            <a:extLst>
              <a:ext uri="{FF2B5EF4-FFF2-40B4-BE49-F238E27FC236}">
                <a16:creationId xmlns:a16="http://schemas.microsoft.com/office/drawing/2014/main" id="{1CF60D07-4063-3D42-8F16-CF5BD609C8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164E46-F72C-BB4C-9FE9-5FE02DEC98AF}" type="slidenum">
              <a:rPr lang="zh-CN" altLang="en-US">
                <a:solidFill>
                  <a:srgbClr val="000000"/>
                </a:solidFill>
              </a:rPr>
              <a:pPr/>
              <a:t>26</a:t>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幻灯片图像占位符 1">
            <a:extLst>
              <a:ext uri="{FF2B5EF4-FFF2-40B4-BE49-F238E27FC236}">
                <a16:creationId xmlns:a16="http://schemas.microsoft.com/office/drawing/2014/main" id="{32B877A1-0FC2-CF41-A419-841EBFE3E8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4" name="备注占位符 2">
            <a:extLst>
              <a:ext uri="{FF2B5EF4-FFF2-40B4-BE49-F238E27FC236}">
                <a16:creationId xmlns:a16="http://schemas.microsoft.com/office/drawing/2014/main" id="{27FBCD0C-7724-8240-9EFC-8A7A12F185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82275" name="灯片编号占位符 3">
            <a:extLst>
              <a:ext uri="{FF2B5EF4-FFF2-40B4-BE49-F238E27FC236}">
                <a16:creationId xmlns:a16="http://schemas.microsoft.com/office/drawing/2014/main" id="{16EA9DD4-4E1D-5043-A38F-C2DB136E12C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2B0319-1237-FE45-9302-327AA00FF4AF}" type="slidenum">
              <a:rPr lang="zh-CN" altLang="en-US">
                <a:solidFill>
                  <a:srgbClr val="000000"/>
                </a:solidFill>
              </a:rPr>
              <a:pPr/>
              <a:t>27</a:t>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幻灯片图像占位符 1">
            <a:extLst>
              <a:ext uri="{FF2B5EF4-FFF2-40B4-BE49-F238E27FC236}">
                <a16:creationId xmlns:a16="http://schemas.microsoft.com/office/drawing/2014/main" id="{386D8356-54B0-5C46-8DDA-703CFD3589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2" name="备注占位符 2">
            <a:extLst>
              <a:ext uri="{FF2B5EF4-FFF2-40B4-BE49-F238E27FC236}">
                <a16:creationId xmlns:a16="http://schemas.microsoft.com/office/drawing/2014/main" id="{C355EFC1-B2C0-C54E-ABE5-E9E1DF27B1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84323" name="灯片编号占位符 3">
            <a:extLst>
              <a:ext uri="{FF2B5EF4-FFF2-40B4-BE49-F238E27FC236}">
                <a16:creationId xmlns:a16="http://schemas.microsoft.com/office/drawing/2014/main" id="{702AEDC0-9E5D-4E46-9182-8A22703B2B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C395526-D8DF-C94D-99F9-D64A10D3B84C}" type="slidenum">
              <a:rPr lang="zh-CN" altLang="en-US">
                <a:solidFill>
                  <a:srgbClr val="000000"/>
                </a:solidFill>
              </a:rPr>
              <a:pPr/>
              <a:t>28</a:t>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幻灯片图像占位符 1">
            <a:extLst>
              <a:ext uri="{FF2B5EF4-FFF2-40B4-BE49-F238E27FC236}">
                <a16:creationId xmlns:a16="http://schemas.microsoft.com/office/drawing/2014/main" id="{DCB7AC7B-0E12-DC4D-9167-999A57D4A57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0" name="备注占位符 2">
            <a:extLst>
              <a:ext uri="{FF2B5EF4-FFF2-40B4-BE49-F238E27FC236}">
                <a16:creationId xmlns:a16="http://schemas.microsoft.com/office/drawing/2014/main" id="{05E010FE-0C5F-6149-ADDB-5191F5E4E5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数据对象彼此间是有关联的，例如，教师“教”课程，学生“学”课程，教或学的关系表示教师和课程或学生和课程之间的一种特定的连接。</a:t>
            </a:r>
          </a:p>
          <a:p>
            <a:pPr>
              <a:spcBef>
                <a:spcPct val="0"/>
              </a:spcBef>
            </a:pPr>
            <a:r>
              <a:rPr lang="zh-CN" altLang="zh-CN"/>
              <a:t>数据对象只封装了数据而没有对施加于数据上的操作的引用，这是数据对象与面向对象范型</a:t>
            </a:r>
            <a:r>
              <a:rPr lang="en-US" altLang="zh-CN"/>
              <a:t>(</a:t>
            </a:r>
            <a:r>
              <a:rPr lang="zh-CN" altLang="zh-CN"/>
              <a:t>参见本书第</a:t>
            </a:r>
            <a:r>
              <a:rPr lang="en-US" altLang="zh-CN"/>
              <a:t>9</a:t>
            </a:r>
            <a:r>
              <a:rPr lang="zh-CN" altLang="zh-CN"/>
              <a:t>章</a:t>
            </a:r>
            <a:r>
              <a:rPr lang="en-US" altLang="zh-CN"/>
              <a:t>)</a:t>
            </a:r>
            <a:r>
              <a:rPr lang="zh-CN" altLang="zh-CN"/>
              <a:t>中的“类”或“对象”的显著区别。</a:t>
            </a:r>
          </a:p>
          <a:p>
            <a:pPr>
              <a:spcBef>
                <a:spcPct val="0"/>
              </a:spcBef>
            </a:pPr>
            <a:endParaRPr lang="zh-CN" altLang="en-US"/>
          </a:p>
        </p:txBody>
      </p:sp>
      <p:sp>
        <p:nvSpPr>
          <p:cNvPr id="186371" name="灯片编号占位符 3">
            <a:extLst>
              <a:ext uri="{FF2B5EF4-FFF2-40B4-BE49-F238E27FC236}">
                <a16:creationId xmlns:a16="http://schemas.microsoft.com/office/drawing/2014/main" id="{D21D4801-0E77-0949-A881-205DD0F3EE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D36177-1392-6844-A029-83AC3121421A}" type="slidenum">
              <a:rPr lang="zh-CN" altLang="en-US">
                <a:solidFill>
                  <a:srgbClr val="000000"/>
                </a:solidFill>
              </a:rPr>
              <a:pPr/>
              <a:t>29</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a:extLst>
              <a:ext uri="{FF2B5EF4-FFF2-40B4-BE49-F238E27FC236}">
                <a16:creationId xmlns:a16="http://schemas.microsoft.com/office/drawing/2014/main" id="{7750A095-F60C-4C41-9E1A-7C67B57CBC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2" name="备注占位符 2">
            <a:extLst>
              <a:ext uri="{FF2B5EF4-FFF2-40B4-BE49-F238E27FC236}">
                <a16:creationId xmlns:a16="http://schemas.microsoft.com/office/drawing/2014/main" id="{878CBFB9-B274-0E4D-AD66-15979F0273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3123" name="灯片编号占位符 3">
            <a:extLst>
              <a:ext uri="{FF2B5EF4-FFF2-40B4-BE49-F238E27FC236}">
                <a16:creationId xmlns:a16="http://schemas.microsoft.com/office/drawing/2014/main" id="{A9CCFEDA-6B2D-C540-B36C-C33EDC27D8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8D2656-F3E0-D941-9E44-4779C750FE59}" type="slidenum">
              <a:rPr lang="zh-CN" altLang="en-US">
                <a:solidFill>
                  <a:srgbClr val="000000"/>
                </a:solidFill>
              </a:rPr>
              <a:pPr/>
              <a:t>3</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幻灯片图像占位符 1">
            <a:extLst>
              <a:ext uri="{FF2B5EF4-FFF2-40B4-BE49-F238E27FC236}">
                <a16:creationId xmlns:a16="http://schemas.microsoft.com/office/drawing/2014/main" id="{D19D188A-B4D2-8E4D-8236-C453E85EDF2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8" name="备注占位符 2">
            <a:extLst>
              <a:ext uri="{FF2B5EF4-FFF2-40B4-BE49-F238E27FC236}">
                <a16:creationId xmlns:a16="http://schemas.microsoft.com/office/drawing/2014/main" id="{BAD18034-D037-9A42-80D3-D709A7D075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88419" name="灯片编号占位符 3">
            <a:extLst>
              <a:ext uri="{FF2B5EF4-FFF2-40B4-BE49-F238E27FC236}">
                <a16:creationId xmlns:a16="http://schemas.microsoft.com/office/drawing/2014/main" id="{BAA9A6B8-0B04-7946-9259-176249ED03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D7404E-D575-EE4C-8A74-3C4DBB673E5A}" type="slidenum">
              <a:rPr lang="zh-CN" altLang="en-US">
                <a:solidFill>
                  <a:srgbClr val="000000"/>
                </a:solidFill>
              </a:rPr>
              <a:pPr/>
              <a:t>30</a:t>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幻灯片图像占位符 1">
            <a:extLst>
              <a:ext uri="{FF2B5EF4-FFF2-40B4-BE49-F238E27FC236}">
                <a16:creationId xmlns:a16="http://schemas.microsoft.com/office/drawing/2014/main" id="{3BF56D80-2D49-1147-A5EF-65778B0117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6" name="备注占位符 2">
            <a:extLst>
              <a:ext uri="{FF2B5EF4-FFF2-40B4-BE49-F238E27FC236}">
                <a16:creationId xmlns:a16="http://schemas.microsoft.com/office/drawing/2014/main" id="{52D8C09F-8223-F44B-9006-01C1D9C163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0467" name="灯片编号占位符 3">
            <a:extLst>
              <a:ext uri="{FF2B5EF4-FFF2-40B4-BE49-F238E27FC236}">
                <a16:creationId xmlns:a16="http://schemas.microsoft.com/office/drawing/2014/main" id="{341758D6-116B-7A4F-A8BD-2DA49543C4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DD9CCB-45C0-684F-BA84-81983E07F5D3}" type="slidenum">
              <a:rPr lang="zh-CN" altLang="en-US">
                <a:solidFill>
                  <a:srgbClr val="000000"/>
                </a:solidFill>
              </a:rPr>
              <a:pPr/>
              <a:t>31</a:t>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幻灯片图像占位符 1">
            <a:extLst>
              <a:ext uri="{FF2B5EF4-FFF2-40B4-BE49-F238E27FC236}">
                <a16:creationId xmlns:a16="http://schemas.microsoft.com/office/drawing/2014/main" id="{C62E6D92-5787-854B-8056-68841AF0B0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4" name="备注占位符 2">
            <a:extLst>
              <a:ext uri="{FF2B5EF4-FFF2-40B4-BE49-F238E27FC236}">
                <a16:creationId xmlns:a16="http://schemas.microsoft.com/office/drawing/2014/main" id="{DB534B4F-A871-8041-97B8-3AC5F22CC0C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2515" name="灯片编号占位符 3">
            <a:extLst>
              <a:ext uri="{FF2B5EF4-FFF2-40B4-BE49-F238E27FC236}">
                <a16:creationId xmlns:a16="http://schemas.microsoft.com/office/drawing/2014/main" id="{B74D47D3-D5C9-4B4D-9009-0A396C945AC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E97BD4-9ABC-4A49-9098-2D36382D05F1}" type="slidenum">
              <a:rPr lang="zh-CN" altLang="en-US">
                <a:solidFill>
                  <a:srgbClr val="000000"/>
                </a:solidFill>
              </a:rPr>
              <a:pPr/>
              <a:t>32</a:t>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幻灯片图像占位符 1">
            <a:extLst>
              <a:ext uri="{FF2B5EF4-FFF2-40B4-BE49-F238E27FC236}">
                <a16:creationId xmlns:a16="http://schemas.microsoft.com/office/drawing/2014/main" id="{4B53E2A5-4CE9-254F-9B3E-F3E392AF37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2" name="备注占位符 2">
            <a:extLst>
              <a:ext uri="{FF2B5EF4-FFF2-40B4-BE49-F238E27FC236}">
                <a16:creationId xmlns:a16="http://schemas.microsoft.com/office/drawing/2014/main" id="{BB95B090-262D-AF42-AB3B-708852D0EE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(1) </a:t>
            </a:r>
            <a:r>
              <a:rPr lang="zh-CN" altLang="zh-CN"/>
              <a:t>一对一联系</a:t>
            </a:r>
            <a:r>
              <a:rPr lang="en-US" altLang="zh-CN"/>
              <a:t>(1</a:t>
            </a:r>
            <a:r>
              <a:rPr lang="zh-CN" altLang="zh-CN"/>
              <a:t>∶</a:t>
            </a:r>
            <a:r>
              <a:rPr lang="en-US" altLang="zh-CN"/>
              <a:t>1)</a:t>
            </a:r>
            <a:endParaRPr lang="zh-CN" altLang="zh-CN"/>
          </a:p>
          <a:p>
            <a:pPr>
              <a:spcBef>
                <a:spcPct val="0"/>
              </a:spcBef>
            </a:pPr>
            <a:r>
              <a:rPr lang="zh-CN" altLang="zh-CN"/>
              <a:t>例如，一个部门有一个经理，而每个经理只在一个部门任职，则部门与经理的联系是一对一的。</a:t>
            </a:r>
          </a:p>
          <a:p>
            <a:pPr>
              <a:spcBef>
                <a:spcPct val="0"/>
              </a:spcBef>
            </a:pPr>
            <a:r>
              <a:rPr lang="en-US" altLang="zh-CN"/>
              <a:t>(2) </a:t>
            </a:r>
            <a:r>
              <a:rPr lang="zh-CN" altLang="zh-CN"/>
              <a:t>一对多联系</a:t>
            </a:r>
            <a:r>
              <a:rPr lang="en-US" altLang="zh-CN"/>
              <a:t>(1</a:t>
            </a:r>
            <a:r>
              <a:rPr lang="zh-CN" altLang="zh-CN"/>
              <a:t>∶</a:t>
            </a:r>
            <a:r>
              <a:rPr lang="en-US" altLang="zh-CN"/>
              <a:t>N)</a:t>
            </a:r>
            <a:endParaRPr lang="zh-CN" altLang="zh-CN"/>
          </a:p>
          <a:p>
            <a:pPr>
              <a:spcBef>
                <a:spcPct val="0"/>
              </a:spcBef>
            </a:pPr>
            <a:r>
              <a:rPr lang="zh-CN" altLang="zh-CN"/>
              <a:t>例如，某校教师与课程之间存在一对多的联系“教”，即每位教师可以教多门课程，但是每门课程只能由一位教师来教</a:t>
            </a:r>
            <a:r>
              <a:rPr lang="en-US" altLang="zh-CN"/>
              <a:t>(</a:t>
            </a:r>
            <a:r>
              <a:rPr lang="zh-CN" altLang="zh-CN"/>
              <a:t>见图</a:t>
            </a:r>
            <a:r>
              <a:rPr lang="en-US" altLang="zh-CN"/>
              <a:t>3.2)</a:t>
            </a:r>
            <a:r>
              <a:rPr lang="zh-CN" altLang="zh-CN"/>
              <a:t>。</a:t>
            </a:r>
          </a:p>
          <a:p>
            <a:pPr>
              <a:spcBef>
                <a:spcPct val="0"/>
              </a:spcBef>
            </a:pPr>
            <a:r>
              <a:rPr lang="en-US" altLang="zh-CN"/>
              <a:t>(3) </a:t>
            </a:r>
            <a:r>
              <a:rPr lang="zh-CN" altLang="zh-CN"/>
              <a:t>多对多联系</a:t>
            </a:r>
            <a:r>
              <a:rPr lang="en-US" altLang="zh-CN"/>
              <a:t>(M</a:t>
            </a:r>
            <a:r>
              <a:rPr lang="zh-CN" altLang="zh-CN"/>
              <a:t>∶</a:t>
            </a:r>
            <a:r>
              <a:rPr lang="en-US" altLang="zh-CN"/>
              <a:t>N)</a:t>
            </a:r>
            <a:endParaRPr lang="zh-CN" altLang="zh-CN"/>
          </a:p>
          <a:p>
            <a:pPr>
              <a:spcBef>
                <a:spcPct val="0"/>
              </a:spcBef>
            </a:pPr>
            <a:r>
              <a:rPr lang="zh-CN" altLang="zh-CN"/>
              <a:t>例如，图</a:t>
            </a:r>
            <a:r>
              <a:rPr lang="en-US" altLang="zh-CN"/>
              <a:t>3.2</a:t>
            </a:r>
            <a:r>
              <a:rPr lang="zh-CN" altLang="zh-CN"/>
              <a:t>表示学生与课程间的联系</a:t>
            </a:r>
            <a:r>
              <a:rPr lang="en-US" altLang="zh-CN"/>
              <a:t>(</a:t>
            </a:r>
            <a:r>
              <a:rPr lang="zh-CN" altLang="zh-CN"/>
              <a:t>“学”</a:t>
            </a:r>
            <a:r>
              <a:rPr lang="en-US" altLang="zh-CN"/>
              <a:t>)</a:t>
            </a:r>
            <a:r>
              <a:rPr lang="zh-CN" altLang="zh-CN"/>
              <a:t>是多对多的，即一个学生可以学多门课程，而每门课程可以有多个学生来学。</a:t>
            </a:r>
          </a:p>
          <a:p>
            <a:pPr>
              <a:spcBef>
                <a:spcPct val="0"/>
              </a:spcBef>
            </a:pPr>
            <a:r>
              <a:rPr lang="zh-CN" altLang="zh-CN"/>
              <a:t>图</a:t>
            </a:r>
            <a:r>
              <a:rPr lang="en-US" altLang="zh-CN"/>
              <a:t>3.2</a:t>
            </a:r>
            <a:r>
              <a:rPr lang="zh-CN" altLang="zh-CN"/>
              <a:t>某校教学管理</a:t>
            </a:r>
            <a:r>
              <a:rPr lang="en-US" altLang="zh-CN"/>
              <a:t>ER</a:t>
            </a:r>
            <a:r>
              <a:rPr lang="zh-CN" altLang="zh-CN"/>
              <a:t>图联系也可能有属性。例如，学生“学”某门课程所取得的成绩，既不是学生的属性也不是课程的属性。由于“成绩”既依赖于某名特定的学生又依赖于某门特定的课程，所以它是学生与课程之间的联系“学”的属性</a:t>
            </a:r>
            <a:r>
              <a:rPr lang="en-US" altLang="zh-CN"/>
              <a:t>(</a:t>
            </a:r>
            <a:r>
              <a:rPr lang="zh-CN" altLang="zh-CN"/>
              <a:t>见图</a:t>
            </a:r>
            <a:r>
              <a:rPr lang="en-US" altLang="zh-CN"/>
              <a:t>3.2)</a:t>
            </a:r>
            <a:r>
              <a:rPr lang="zh-CN" altLang="zh-CN"/>
              <a:t>。</a:t>
            </a:r>
          </a:p>
          <a:p>
            <a:pPr>
              <a:spcBef>
                <a:spcPct val="0"/>
              </a:spcBef>
            </a:pPr>
            <a:endParaRPr lang="zh-CN" altLang="en-US"/>
          </a:p>
        </p:txBody>
      </p:sp>
      <p:sp>
        <p:nvSpPr>
          <p:cNvPr id="194563" name="灯片编号占位符 3">
            <a:extLst>
              <a:ext uri="{FF2B5EF4-FFF2-40B4-BE49-F238E27FC236}">
                <a16:creationId xmlns:a16="http://schemas.microsoft.com/office/drawing/2014/main" id="{9C73FFFC-82C2-1844-BDBF-072FC4449C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C344C6-D817-3F49-B281-84C64B9060DF}" type="slidenum">
              <a:rPr lang="zh-CN" altLang="en-US">
                <a:solidFill>
                  <a:srgbClr val="000000"/>
                </a:solidFill>
              </a:rPr>
              <a:pPr/>
              <a:t>33</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幻灯片图像占位符 1">
            <a:extLst>
              <a:ext uri="{FF2B5EF4-FFF2-40B4-BE49-F238E27FC236}">
                <a16:creationId xmlns:a16="http://schemas.microsoft.com/office/drawing/2014/main" id="{131F8EEF-B55C-9C4B-8FFD-580E1A4414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0" name="备注占位符 2">
            <a:extLst>
              <a:ext uri="{FF2B5EF4-FFF2-40B4-BE49-F238E27FC236}">
                <a16:creationId xmlns:a16="http://schemas.microsoft.com/office/drawing/2014/main" id="{2BC67E57-996C-864C-82D3-D1909F760FC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6611" name="灯片编号占位符 3">
            <a:extLst>
              <a:ext uri="{FF2B5EF4-FFF2-40B4-BE49-F238E27FC236}">
                <a16:creationId xmlns:a16="http://schemas.microsoft.com/office/drawing/2014/main" id="{6C1ED49C-7AE8-A74C-AF50-4DDD0320CB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2FDA1B-2283-7343-8E87-8E39A5738779}" type="slidenum">
              <a:rPr lang="zh-CN" altLang="en-US">
                <a:solidFill>
                  <a:srgbClr val="000000"/>
                </a:solidFill>
              </a:rPr>
              <a:pPr/>
              <a:t>34</a:t>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幻灯片图像占位符 1">
            <a:extLst>
              <a:ext uri="{FF2B5EF4-FFF2-40B4-BE49-F238E27FC236}">
                <a16:creationId xmlns:a16="http://schemas.microsoft.com/office/drawing/2014/main" id="{70A046E3-3DEB-3A44-8853-1F5EE6FBE3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8" name="备注占位符 2">
            <a:extLst>
              <a:ext uri="{FF2B5EF4-FFF2-40B4-BE49-F238E27FC236}">
                <a16:creationId xmlns:a16="http://schemas.microsoft.com/office/drawing/2014/main" id="{E3ACEAF3-241E-834C-A8B8-9A80497B2E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98659" name="灯片编号占位符 3">
            <a:extLst>
              <a:ext uri="{FF2B5EF4-FFF2-40B4-BE49-F238E27FC236}">
                <a16:creationId xmlns:a16="http://schemas.microsoft.com/office/drawing/2014/main" id="{6E33A360-D281-4042-9D29-28FE57FF306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830288-1885-344A-896D-9A83912AB5EC}" type="slidenum">
              <a:rPr lang="zh-CN" altLang="en-US">
                <a:solidFill>
                  <a:srgbClr val="000000"/>
                </a:solidFill>
              </a:rPr>
              <a:pPr/>
              <a:t>35</a:t>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幻灯片图像占位符 1">
            <a:extLst>
              <a:ext uri="{FF2B5EF4-FFF2-40B4-BE49-F238E27FC236}">
                <a16:creationId xmlns:a16="http://schemas.microsoft.com/office/drawing/2014/main" id="{CE9E08CD-6D34-1C4B-B452-EE58DB4C22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6" name="备注占位符 2">
            <a:extLst>
              <a:ext uri="{FF2B5EF4-FFF2-40B4-BE49-F238E27FC236}">
                <a16:creationId xmlns:a16="http://schemas.microsoft.com/office/drawing/2014/main" id="{F942571E-F198-4741-97CA-26E7799890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0707" name="灯片编号占位符 3">
            <a:extLst>
              <a:ext uri="{FF2B5EF4-FFF2-40B4-BE49-F238E27FC236}">
                <a16:creationId xmlns:a16="http://schemas.microsoft.com/office/drawing/2014/main" id="{EF8313A5-A329-6C4E-BD09-9476486F03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A12021-8FA7-EC4F-B1A5-F094DFBB3276}" type="slidenum">
              <a:rPr lang="zh-CN" altLang="en-US">
                <a:solidFill>
                  <a:srgbClr val="000000"/>
                </a:solidFill>
              </a:rPr>
              <a:pPr/>
              <a:t>36</a:t>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幻灯片图像占位符 1">
            <a:extLst>
              <a:ext uri="{FF2B5EF4-FFF2-40B4-BE49-F238E27FC236}">
                <a16:creationId xmlns:a16="http://schemas.microsoft.com/office/drawing/2014/main" id="{D6A83DCB-C9E0-EF40-AD95-35802FFCE7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4" name="备注占位符 2">
            <a:extLst>
              <a:ext uri="{FF2B5EF4-FFF2-40B4-BE49-F238E27FC236}">
                <a16:creationId xmlns:a16="http://schemas.microsoft.com/office/drawing/2014/main" id="{50A741C2-FA6A-AC40-B95C-BB900C48AF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2755" name="灯片编号占位符 3">
            <a:extLst>
              <a:ext uri="{FF2B5EF4-FFF2-40B4-BE49-F238E27FC236}">
                <a16:creationId xmlns:a16="http://schemas.microsoft.com/office/drawing/2014/main" id="{604E3D7C-B069-7D40-85F5-42E27067DF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27BE0B-3F08-624C-AE1C-981B6C62A609}" type="slidenum">
              <a:rPr lang="zh-CN" altLang="en-US">
                <a:solidFill>
                  <a:srgbClr val="000000"/>
                </a:solidFill>
              </a:rPr>
              <a:pPr/>
              <a:t>37</a:t>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幻灯片图像占位符 1">
            <a:extLst>
              <a:ext uri="{FF2B5EF4-FFF2-40B4-BE49-F238E27FC236}">
                <a16:creationId xmlns:a16="http://schemas.microsoft.com/office/drawing/2014/main" id="{DA99BAEF-6F30-5F46-9B53-271FE8D5E1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2" name="备注占位符 2">
            <a:extLst>
              <a:ext uri="{FF2B5EF4-FFF2-40B4-BE49-F238E27FC236}">
                <a16:creationId xmlns:a16="http://schemas.microsoft.com/office/drawing/2014/main" id="{8D65593C-8C01-4B45-B0D8-0833B064EF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4803" name="灯片编号占位符 3">
            <a:extLst>
              <a:ext uri="{FF2B5EF4-FFF2-40B4-BE49-F238E27FC236}">
                <a16:creationId xmlns:a16="http://schemas.microsoft.com/office/drawing/2014/main" id="{EBD4A8D4-1C76-CB4A-96E0-F847E0B71E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606834-342B-1046-AA3C-95698EBB89B6}" type="slidenum">
              <a:rPr lang="zh-CN" altLang="en-US">
                <a:solidFill>
                  <a:srgbClr val="000000"/>
                </a:solidFill>
              </a:rPr>
              <a:pPr/>
              <a:t>38</a:t>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幻灯片图像占位符 1">
            <a:extLst>
              <a:ext uri="{FF2B5EF4-FFF2-40B4-BE49-F238E27FC236}">
                <a16:creationId xmlns:a16="http://schemas.microsoft.com/office/drawing/2014/main" id="{CD816AF7-2E7B-4341-8FC4-6EBDD9568C8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0" name="备注占位符 2">
            <a:extLst>
              <a:ext uri="{FF2B5EF4-FFF2-40B4-BE49-F238E27FC236}">
                <a16:creationId xmlns:a16="http://schemas.microsoft.com/office/drawing/2014/main" id="{4C5614D5-75CD-2B46-8F68-F6DE6EB0AF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6851" name="灯片编号占位符 3">
            <a:extLst>
              <a:ext uri="{FF2B5EF4-FFF2-40B4-BE49-F238E27FC236}">
                <a16:creationId xmlns:a16="http://schemas.microsoft.com/office/drawing/2014/main" id="{B941DB6C-2B50-684D-892E-1920516F7B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995978-F614-0B4D-B63D-921122F6FFC0}" type="slidenum">
              <a:rPr lang="zh-CN" altLang="en-US">
                <a:solidFill>
                  <a:srgbClr val="000000"/>
                </a:solidFill>
              </a:rPr>
              <a:pPr/>
              <a:t>39</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幻灯片图像占位符 1">
            <a:extLst>
              <a:ext uri="{FF2B5EF4-FFF2-40B4-BE49-F238E27FC236}">
                <a16:creationId xmlns:a16="http://schemas.microsoft.com/office/drawing/2014/main" id="{8F595D59-3A88-BC44-80EF-30013779C2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0" name="备注占位符 2">
            <a:extLst>
              <a:ext uri="{FF2B5EF4-FFF2-40B4-BE49-F238E27FC236}">
                <a16:creationId xmlns:a16="http://schemas.microsoft.com/office/drawing/2014/main" id="{533A7D69-E442-4A4F-B24C-34D4AA05AA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5171" name="灯片编号占位符 3">
            <a:extLst>
              <a:ext uri="{FF2B5EF4-FFF2-40B4-BE49-F238E27FC236}">
                <a16:creationId xmlns:a16="http://schemas.microsoft.com/office/drawing/2014/main" id="{D40A49EC-4F16-494D-8231-F327233DA5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A9C446-D25C-C24E-A572-9AFBB5458960}" type="slidenum">
              <a:rPr lang="zh-CN" altLang="en-US">
                <a:solidFill>
                  <a:srgbClr val="000000"/>
                </a:solidFill>
              </a:rPr>
              <a:pPr/>
              <a:t>4</a:t>
            </a:fld>
            <a:endParaRPr lang="zh-CN" altLang="en-US">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幻灯片图像占位符 1">
            <a:extLst>
              <a:ext uri="{FF2B5EF4-FFF2-40B4-BE49-F238E27FC236}">
                <a16:creationId xmlns:a16="http://schemas.microsoft.com/office/drawing/2014/main" id="{7EAA0330-EE36-AE42-8E67-7F795949A03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8" name="备注占位符 2">
            <a:extLst>
              <a:ext uri="{FF2B5EF4-FFF2-40B4-BE49-F238E27FC236}">
                <a16:creationId xmlns:a16="http://schemas.microsoft.com/office/drawing/2014/main" id="{C29C78A4-5D00-5542-A525-BA07123237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08899" name="灯片编号占位符 3">
            <a:extLst>
              <a:ext uri="{FF2B5EF4-FFF2-40B4-BE49-F238E27FC236}">
                <a16:creationId xmlns:a16="http://schemas.microsoft.com/office/drawing/2014/main" id="{960D41CC-438C-764B-8A3B-E057796ACF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56792C-30D5-4C47-BA0E-FF4B709CA6B3}" type="slidenum">
              <a:rPr lang="zh-CN" altLang="en-US">
                <a:solidFill>
                  <a:srgbClr val="000000"/>
                </a:solidFill>
              </a:rPr>
              <a:pPr/>
              <a:t>40</a:t>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幻灯片图像占位符 1">
            <a:extLst>
              <a:ext uri="{FF2B5EF4-FFF2-40B4-BE49-F238E27FC236}">
                <a16:creationId xmlns:a16="http://schemas.microsoft.com/office/drawing/2014/main" id="{B402FAD3-1E81-174F-B7EA-F1B443261D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6" name="备注占位符 2">
            <a:extLst>
              <a:ext uri="{FF2B5EF4-FFF2-40B4-BE49-F238E27FC236}">
                <a16:creationId xmlns:a16="http://schemas.microsoft.com/office/drawing/2014/main" id="{91BA22FE-E5BD-F646-BFE0-C409380119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10947" name="灯片编号占位符 3">
            <a:extLst>
              <a:ext uri="{FF2B5EF4-FFF2-40B4-BE49-F238E27FC236}">
                <a16:creationId xmlns:a16="http://schemas.microsoft.com/office/drawing/2014/main" id="{75F5CBED-DDA0-8C4C-BA0E-E3DCF854F27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DDB39D-4CAF-1348-B6DA-B5AE7A48BA1B}" type="slidenum">
              <a:rPr lang="zh-CN" altLang="en-US">
                <a:solidFill>
                  <a:srgbClr val="000000"/>
                </a:solidFill>
              </a:rPr>
              <a:pPr/>
              <a:t>41</a:t>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幻灯片图像占位符 1">
            <a:extLst>
              <a:ext uri="{FF2B5EF4-FFF2-40B4-BE49-F238E27FC236}">
                <a16:creationId xmlns:a16="http://schemas.microsoft.com/office/drawing/2014/main" id="{F222CA8D-0CF8-414C-A800-C9FCFF438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备注占位符 2">
            <a:extLst>
              <a:ext uri="{FF2B5EF4-FFF2-40B4-BE49-F238E27FC236}">
                <a16:creationId xmlns:a16="http://schemas.microsoft.com/office/drawing/2014/main" id="{EC21310E-9220-6646-AED2-D2BD0E4086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12995" name="灯片编号占位符 3">
            <a:extLst>
              <a:ext uri="{FF2B5EF4-FFF2-40B4-BE49-F238E27FC236}">
                <a16:creationId xmlns:a16="http://schemas.microsoft.com/office/drawing/2014/main" id="{D4DAB6AD-B706-F547-985E-754BDCA893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A50EF3-4925-4F4A-9967-3B5A8C1CFC35}" type="slidenum">
              <a:rPr lang="zh-CN" altLang="en-US">
                <a:solidFill>
                  <a:srgbClr val="000000"/>
                </a:solidFill>
              </a:rPr>
              <a:pPr/>
              <a:t>42</a:t>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幻灯片图像占位符 1">
            <a:extLst>
              <a:ext uri="{FF2B5EF4-FFF2-40B4-BE49-F238E27FC236}">
                <a16:creationId xmlns:a16="http://schemas.microsoft.com/office/drawing/2014/main" id="{43D244FE-99CF-B240-9209-340E7C431F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2" name="备注占位符 2">
            <a:extLst>
              <a:ext uri="{FF2B5EF4-FFF2-40B4-BE49-F238E27FC236}">
                <a16:creationId xmlns:a16="http://schemas.microsoft.com/office/drawing/2014/main" id="{C68F7975-5947-6845-9E20-DFDCD73CEF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15043" name="灯片编号占位符 3">
            <a:extLst>
              <a:ext uri="{FF2B5EF4-FFF2-40B4-BE49-F238E27FC236}">
                <a16:creationId xmlns:a16="http://schemas.microsoft.com/office/drawing/2014/main" id="{1F6D7B85-BCF9-2A48-A81E-5FDCF65B9E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2F4ED0-4706-6B4F-A437-A24A908DE06B}" type="slidenum">
              <a:rPr lang="zh-CN" altLang="en-US">
                <a:solidFill>
                  <a:srgbClr val="000000"/>
                </a:solidFill>
              </a:rPr>
              <a:pPr/>
              <a:t>43</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幻灯片图像占位符 1">
            <a:extLst>
              <a:ext uri="{FF2B5EF4-FFF2-40B4-BE49-F238E27FC236}">
                <a16:creationId xmlns:a16="http://schemas.microsoft.com/office/drawing/2014/main" id="{5B3439B2-C5CD-B24C-A964-1296E897C3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0" name="备注占位符 2">
            <a:extLst>
              <a:ext uri="{FF2B5EF4-FFF2-40B4-BE49-F238E27FC236}">
                <a16:creationId xmlns:a16="http://schemas.microsoft.com/office/drawing/2014/main" id="{C3A8DB27-B747-B844-B06E-E85B644501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守卫条件是一个布尔表达式。如果同时使用事件说明和守卫条件，则当且仅当事件发生且布尔表达式为真时，状态转换才发生。如果只有守卫条件没有事件说明，则只要守卫条件为真，状态转换就发生。</a:t>
            </a:r>
          </a:p>
          <a:p>
            <a:pPr>
              <a:spcBef>
                <a:spcPct val="0"/>
              </a:spcBef>
            </a:pPr>
            <a:r>
              <a:rPr lang="zh-CN" altLang="zh-CN"/>
              <a:t>动作表达式是一个过程表达式，当状态转换开始时执行该表达式。</a:t>
            </a:r>
          </a:p>
          <a:p>
            <a:pPr>
              <a:spcBef>
                <a:spcPct val="0"/>
              </a:spcBef>
            </a:pPr>
            <a:endParaRPr lang="zh-CN" altLang="en-US"/>
          </a:p>
        </p:txBody>
      </p:sp>
      <p:sp>
        <p:nvSpPr>
          <p:cNvPr id="217091" name="灯片编号占位符 3">
            <a:extLst>
              <a:ext uri="{FF2B5EF4-FFF2-40B4-BE49-F238E27FC236}">
                <a16:creationId xmlns:a16="http://schemas.microsoft.com/office/drawing/2014/main" id="{9A150764-5E32-BC49-922D-CECF8476F5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7C9BAA4-3502-0B44-A0AD-ECA397506BCC}" type="slidenum">
              <a:rPr lang="zh-CN" altLang="en-US">
                <a:solidFill>
                  <a:srgbClr val="000000"/>
                </a:solidFill>
              </a:rPr>
              <a:pPr/>
              <a:t>44</a:t>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幻灯片图像占位符 1">
            <a:extLst>
              <a:ext uri="{FF2B5EF4-FFF2-40B4-BE49-F238E27FC236}">
                <a16:creationId xmlns:a16="http://schemas.microsoft.com/office/drawing/2014/main" id="{F1F0CC7B-85F2-D947-8415-D6C8C872E9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8" name="备注占位符 2">
            <a:extLst>
              <a:ext uri="{FF2B5EF4-FFF2-40B4-BE49-F238E27FC236}">
                <a16:creationId xmlns:a16="http://schemas.microsoft.com/office/drawing/2014/main" id="{6E6B60C5-AB25-F544-A1FC-A7690CD1EB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19139" name="灯片编号占位符 3">
            <a:extLst>
              <a:ext uri="{FF2B5EF4-FFF2-40B4-BE49-F238E27FC236}">
                <a16:creationId xmlns:a16="http://schemas.microsoft.com/office/drawing/2014/main" id="{82196A5C-ED2D-A645-A663-262D5BE799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E221F5-C8D9-234A-9BB4-D12B278B2C60}" type="slidenum">
              <a:rPr lang="zh-CN" altLang="en-US">
                <a:solidFill>
                  <a:srgbClr val="000000"/>
                </a:solidFill>
              </a:rPr>
              <a:pPr/>
              <a:t>45</a:t>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幻灯片图像占位符 1">
            <a:extLst>
              <a:ext uri="{FF2B5EF4-FFF2-40B4-BE49-F238E27FC236}">
                <a16:creationId xmlns:a16="http://schemas.microsoft.com/office/drawing/2014/main" id="{40852388-1B0E-A54A-B0F1-26A67F2396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6" name="备注占位符 2">
            <a:extLst>
              <a:ext uri="{FF2B5EF4-FFF2-40B4-BE49-F238E27FC236}">
                <a16:creationId xmlns:a16="http://schemas.microsoft.com/office/drawing/2014/main" id="{0C3D7473-51E0-3E41-A6F0-50B5F31306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21187" name="灯片编号占位符 3">
            <a:extLst>
              <a:ext uri="{FF2B5EF4-FFF2-40B4-BE49-F238E27FC236}">
                <a16:creationId xmlns:a16="http://schemas.microsoft.com/office/drawing/2014/main" id="{1407590B-5E7B-734C-8237-764DFF1A46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DAE9C2-5E56-E64F-AD49-DC5C15921F2A}" type="slidenum">
              <a:rPr lang="zh-CN" altLang="en-US">
                <a:solidFill>
                  <a:srgbClr val="000000"/>
                </a:solidFill>
              </a:rPr>
              <a:pPr/>
              <a:t>46</a:t>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幻灯片图像占位符 1">
            <a:extLst>
              <a:ext uri="{FF2B5EF4-FFF2-40B4-BE49-F238E27FC236}">
                <a16:creationId xmlns:a16="http://schemas.microsoft.com/office/drawing/2014/main" id="{7B370258-9562-7D48-B3DE-069437B10B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4" name="备注占位符 2">
            <a:extLst>
              <a:ext uri="{FF2B5EF4-FFF2-40B4-BE49-F238E27FC236}">
                <a16:creationId xmlns:a16="http://schemas.microsoft.com/office/drawing/2014/main" id="{EF06D77A-AA8D-E942-9128-2A1937C7F2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b="1">
                <a:solidFill>
                  <a:srgbClr val="376092"/>
                </a:solidFill>
              </a:rPr>
              <a:t>上图中，没有人打电话时电话处于闲置状态；有人拿起听筒则进入拨号音状态，到达这个状态后，电话的行为是响起拨号音并计时；这时如果拿起听筒的人改变主意不想打了，他把听筒放下</a:t>
            </a:r>
            <a:r>
              <a:rPr lang="en-US" altLang="zh-CN" b="1">
                <a:solidFill>
                  <a:srgbClr val="376092"/>
                </a:solidFill>
              </a:rPr>
              <a:t>(</a:t>
            </a:r>
            <a:r>
              <a:rPr lang="zh-CN" altLang="en-US" b="1">
                <a:solidFill>
                  <a:srgbClr val="376092"/>
                </a:solidFill>
              </a:rPr>
              <a:t>挂断</a:t>
            </a:r>
            <a:r>
              <a:rPr lang="en-US" altLang="zh-CN" b="1">
                <a:solidFill>
                  <a:srgbClr val="376092"/>
                </a:solidFill>
              </a:rPr>
              <a:t>)</a:t>
            </a:r>
            <a:r>
              <a:rPr lang="zh-CN" altLang="en-US" b="1">
                <a:solidFill>
                  <a:srgbClr val="376092"/>
                </a:solidFill>
              </a:rPr>
              <a:t>，电话重又回到闲置状态；如果拿起听筒很长时间不拨号</a:t>
            </a:r>
            <a:r>
              <a:rPr lang="en-US" altLang="zh-CN" b="1">
                <a:solidFill>
                  <a:srgbClr val="376092"/>
                </a:solidFill>
              </a:rPr>
              <a:t>(</a:t>
            </a:r>
            <a:r>
              <a:rPr lang="zh-CN" altLang="en-US" b="1">
                <a:solidFill>
                  <a:srgbClr val="376092"/>
                </a:solidFill>
              </a:rPr>
              <a:t>超时</a:t>
            </a:r>
            <a:r>
              <a:rPr lang="en-US" altLang="zh-CN" b="1">
                <a:solidFill>
                  <a:srgbClr val="376092"/>
                </a:solidFill>
              </a:rPr>
              <a:t>)</a:t>
            </a:r>
            <a:r>
              <a:rPr lang="zh-CN" altLang="en-US" b="1">
                <a:solidFill>
                  <a:srgbClr val="376092"/>
                </a:solidFill>
              </a:rPr>
              <a:t>，则进入超时状态</a:t>
            </a:r>
            <a:r>
              <a:rPr lang="en-US" altLang="zh-CN" b="1">
                <a:solidFill>
                  <a:srgbClr val="376092"/>
                </a:solidFill>
              </a:rPr>
              <a:t>……</a:t>
            </a:r>
            <a:endParaRPr lang="zh-CN" altLang="en-US" b="1">
              <a:solidFill>
                <a:srgbClr val="376092"/>
              </a:solidFill>
            </a:endParaRPr>
          </a:p>
          <a:p>
            <a:pPr>
              <a:spcBef>
                <a:spcPct val="0"/>
              </a:spcBef>
            </a:pPr>
            <a:endParaRPr lang="zh-CN" altLang="en-US"/>
          </a:p>
          <a:p>
            <a:pPr>
              <a:spcBef>
                <a:spcPct val="0"/>
              </a:spcBef>
            </a:pPr>
            <a:endParaRPr lang="zh-CN" altLang="en-US"/>
          </a:p>
        </p:txBody>
      </p:sp>
      <p:sp>
        <p:nvSpPr>
          <p:cNvPr id="223235" name="灯片编号占位符 3">
            <a:extLst>
              <a:ext uri="{FF2B5EF4-FFF2-40B4-BE49-F238E27FC236}">
                <a16:creationId xmlns:a16="http://schemas.microsoft.com/office/drawing/2014/main" id="{9DE92100-BE11-DA4F-866B-738252BDE49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F12EFB-D106-164C-A97E-A66F5ADB65E6}" type="slidenum">
              <a:rPr lang="zh-CN" altLang="en-US">
                <a:solidFill>
                  <a:srgbClr val="000000"/>
                </a:solidFill>
              </a:rPr>
              <a:pPr/>
              <a:t>47</a:t>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幻灯片图像占位符 1">
            <a:extLst>
              <a:ext uri="{FF2B5EF4-FFF2-40B4-BE49-F238E27FC236}">
                <a16:creationId xmlns:a16="http://schemas.microsoft.com/office/drawing/2014/main" id="{21E3780A-2060-614A-B021-CCCDC5DE3C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2" name="备注占位符 2">
            <a:extLst>
              <a:ext uri="{FF2B5EF4-FFF2-40B4-BE49-F238E27FC236}">
                <a16:creationId xmlns:a16="http://schemas.microsoft.com/office/drawing/2014/main" id="{51A75D14-77D0-0D4F-8671-A821CF3E75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25283" name="灯片编号占位符 3">
            <a:extLst>
              <a:ext uri="{FF2B5EF4-FFF2-40B4-BE49-F238E27FC236}">
                <a16:creationId xmlns:a16="http://schemas.microsoft.com/office/drawing/2014/main" id="{DE4869DD-498A-1941-A8BD-26D77CAE77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B6A2DB-F1C8-B842-A01A-86C6BF02856F}" type="slidenum">
              <a:rPr lang="zh-CN" altLang="en-US">
                <a:solidFill>
                  <a:srgbClr val="000000"/>
                </a:solidFill>
              </a:rPr>
              <a:pPr/>
              <a:t>48</a:t>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幻灯片图像占位符 1">
            <a:extLst>
              <a:ext uri="{FF2B5EF4-FFF2-40B4-BE49-F238E27FC236}">
                <a16:creationId xmlns:a16="http://schemas.microsoft.com/office/drawing/2014/main" id="{BBC4E16A-9423-E549-89E6-B4E5919B8B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0" name="备注占位符 2">
            <a:extLst>
              <a:ext uri="{FF2B5EF4-FFF2-40B4-BE49-F238E27FC236}">
                <a16:creationId xmlns:a16="http://schemas.microsoft.com/office/drawing/2014/main" id="{BB0D1DD9-472E-2144-B875-711486385BB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27331" name="灯片编号占位符 3">
            <a:extLst>
              <a:ext uri="{FF2B5EF4-FFF2-40B4-BE49-F238E27FC236}">
                <a16:creationId xmlns:a16="http://schemas.microsoft.com/office/drawing/2014/main" id="{A9F5585B-39FE-7A41-A694-4229094922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69B26D8-1E81-DA43-8524-F7CB2F0EB340}" type="slidenum">
              <a:rPr lang="zh-CN" altLang="en-US">
                <a:solidFill>
                  <a:srgbClr val="000000"/>
                </a:solidFill>
              </a:rPr>
              <a:pPr/>
              <a:t>49</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a:extLst>
              <a:ext uri="{FF2B5EF4-FFF2-40B4-BE49-F238E27FC236}">
                <a16:creationId xmlns:a16="http://schemas.microsoft.com/office/drawing/2014/main" id="{BFEB5955-0CB2-FD4A-B6FE-1AE2E5A59A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8" name="备注占位符 2">
            <a:extLst>
              <a:ext uri="{FF2B5EF4-FFF2-40B4-BE49-F238E27FC236}">
                <a16:creationId xmlns:a16="http://schemas.microsoft.com/office/drawing/2014/main" id="{5EC97804-1959-824E-9D0D-8A3D58D128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7219" name="灯片编号占位符 3">
            <a:extLst>
              <a:ext uri="{FF2B5EF4-FFF2-40B4-BE49-F238E27FC236}">
                <a16:creationId xmlns:a16="http://schemas.microsoft.com/office/drawing/2014/main" id="{A2933692-903E-3846-B7DB-8D1796059C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BFA28D-1378-DF41-B07E-480FC1498268}" type="slidenum">
              <a:rPr lang="zh-CN" altLang="en-US">
                <a:solidFill>
                  <a:srgbClr val="000000"/>
                </a:solidFill>
              </a:rPr>
              <a:pPr/>
              <a:t>5</a:t>
            </a:fld>
            <a:endParaRPr lang="zh-CN" altLang="en-US">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幻灯片图像占位符 1">
            <a:extLst>
              <a:ext uri="{FF2B5EF4-FFF2-40B4-BE49-F238E27FC236}">
                <a16:creationId xmlns:a16="http://schemas.microsoft.com/office/drawing/2014/main" id="{D15FC969-18C8-4E43-B842-8065322CA4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8" name="备注占位符 2">
            <a:extLst>
              <a:ext uri="{FF2B5EF4-FFF2-40B4-BE49-F238E27FC236}">
                <a16:creationId xmlns:a16="http://schemas.microsoft.com/office/drawing/2014/main" id="{434CAD1E-8C6F-9F41-A73F-2874491AF7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随着结构的精细化，层次方框图对数据结构也描绘得越来越详细，这种模式非常适合于需求分析阶段的需要。系统分析员从对顶层信息的分类开始，沿图中每条路径反复细化，直到确定了数据结构的全部细节时为止。</a:t>
            </a:r>
            <a:endParaRPr lang="zh-CN" altLang="en-US"/>
          </a:p>
        </p:txBody>
      </p:sp>
      <p:sp>
        <p:nvSpPr>
          <p:cNvPr id="229379" name="灯片编号占位符 3">
            <a:extLst>
              <a:ext uri="{FF2B5EF4-FFF2-40B4-BE49-F238E27FC236}">
                <a16:creationId xmlns:a16="http://schemas.microsoft.com/office/drawing/2014/main" id="{F422D420-C30B-C248-9C91-6A38711B1E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5C457A-AD89-B946-98F4-CD6A1B2CAA2A}" type="slidenum">
              <a:rPr lang="zh-CN" altLang="en-US">
                <a:solidFill>
                  <a:srgbClr val="000000"/>
                </a:solidFill>
              </a:rPr>
              <a:pPr/>
              <a:t>50</a:t>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幻灯片图像占位符 1">
            <a:extLst>
              <a:ext uri="{FF2B5EF4-FFF2-40B4-BE49-F238E27FC236}">
                <a16:creationId xmlns:a16="http://schemas.microsoft.com/office/drawing/2014/main" id="{A7E9C18F-DF23-9B4C-916C-CFA317C95A4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6" name="备注占位符 2">
            <a:extLst>
              <a:ext uri="{FF2B5EF4-FFF2-40B4-BE49-F238E27FC236}">
                <a16:creationId xmlns:a16="http://schemas.microsoft.com/office/drawing/2014/main" id="{E653ECEA-69D6-F64C-9605-3C0129DE082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31427" name="灯片编号占位符 3">
            <a:extLst>
              <a:ext uri="{FF2B5EF4-FFF2-40B4-BE49-F238E27FC236}">
                <a16:creationId xmlns:a16="http://schemas.microsoft.com/office/drawing/2014/main" id="{D03EB379-3410-914C-BF72-62ECB7B4A9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1FFFA9-14DA-3A41-B36B-EE6732407C7D}" type="slidenum">
              <a:rPr lang="zh-CN" altLang="en-US">
                <a:solidFill>
                  <a:srgbClr val="000000"/>
                </a:solidFill>
              </a:rPr>
              <a:pPr/>
              <a:t>51</a:t>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a:extLst>
              <a:ext uri="{FF2B5EF4-FFF2-40B4-BE49-F238E27FC236}">
                <a16:creationId xmlns:a16="http://schemas.microsoft.com/office/drawing/2014/main" id="{A85ED9AD-B2FD-0546-B4B4-0EAF73ED13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4" name="备注占位符 2">
            <a:extLst>
              <a:ext uri="{FF2B5EF4-FFF2-40B4-BE49-F238E27FC236}">
                <a16:creationId xmlns:a16="http://schemas.microsoft.com/office/drawing/2014/main" id="{C3A1107F-42C7-E047-8DD6-6626155EFB4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33475" name="灯片编号占位符 3">
            <a:extLst>
              <a:ext uri="{FF2B5EF4-FFF2-40B4-BE49-F238E27FC236}">
                <a16:creationId xmlns:a16="http://schemas.microsoft.com/office/drawing/2014/main" id="{4E96A3B1-3BF4-E442-9595-D58DD632EF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0DC3F9-3C96-AA47-BE44-DA66913BE3EC}" type="slidenum">
              <a:rPr lang="zh-CN" altLang="en-US">
                <a:solidFill>
                  <a:srgbClr val="000000"/>
                </a:solidFill>
              </a:rPr>
              <a:pPr/>
              <a:t>52</a:t>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a:extLst>
              <a:ext uri="{FF2B5EF4-FFF2-40B4-BE49-F238E27FC236}">
                <a16:creationId xmlns:a16="http://schemas.microsoft.com/office/drawing/2014/main" id="{339516AB-BD37-C24F-8718-1F716D719A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2" name="备注占位符 2">
            <a:extLst>
              <a:ext uri="{FF2B5EF4-FFF2-40B4-BE49-F238E27FC236}">
                <a16:creationId xmlns:a16="http://schemas.microsoft.com/office/drawing/2014/main" id="{2080506C-FA4A-0A4F-96DA-46D4E246376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图是用</a:t>
            </a:r>
            <a:r>
              <a:rPr lang="en-US" altLang="zh-CN"/>
              <a:t>Warnier</a:t>
            </a:r>
            <a:r>
              <a:rPr lang="zh-CN" altLang="zh-CN"/>
              <a:t>图描绘一类软件产品的例子，它说明了这种图形工具的用法。图中花括号用来区分数据结构的层次，在一个花括号内的所有名字都属于同一类信息；异或符号</a:t>
            </a:r>
            <a:r>
              <a:rPr lang="en-US" altLang="zh-CN"/>
              <a:t>(</a:t>
            </a:r>
            <a:r>
              <a:rPr lang="zh-CN" altLang="zh-CN"/>
              <a:t></a:t>
            </a:r>
            <a:r>
              <a:rPr lang="en-US" altLang="zh-CN"/>
              <a:t>)</a:t>
            </a:r>
            <a:r>
              <a:rPr lang="zh-CN" altLang="zh-CN"/>
              <a:t>表明一类信息或一个数据元素在一定条件下才出现，而且在这个符号上、下方的两个名字所代表的数据只能出现一个；在一个名字下面</a:t>
            </a:r>
            <a:r>
              <a:rPr lang="en-US" altLang="zh-CN"/>
              <a:t>(</a:t>
            </a:r>
            <a:r>
              <a:rPr lang="zh-CN" altLang="zh-CN"/>
              <a:t>或右边</a:t>
            </a:r>
            <a:r>
              <a:rPr lang="en-US" altLang="zh-CN"/>
              <a:t>)</a:t>
            </a:r>
            <a:r>
              <a:rPr lang="zh-CN" altLang="zh-CN"/>
              <a:t>的圆括号中的数字指明了这个名字代表的信息类</a:t>
            </a:r>
            <a:r>
              <a:rPr lang="en-US" altLang="zh-CN"/>
              <a:t>(</a:t>
            </a:r>
            <a:r>
              <a:rPr lang="zh-CN" altLang="zh-CN"/>
              <a:t>或元素</a:t>
            </a:r>
            <a:r>
              <a:rPr lang="en-US" altLang="zh-CN"/>
              <a:t>)</a:t>
            </a:r>
            <a:r>
              <a:rPr lang="zh-CN" altLang="zh-CN"/>
              <a:t>在这个数据结构中重复出现的次数。软件产品系统软件操作系统</a:t>
            </a:r>
            <a:r>
              <a:rPr lang="en-US" altLang="zh-CN"/>
              <a:t>(P1)</a:t>
            </a:r>
            <a:r>
              <a:rPr lang="zh-CN" altLang="zh-CN"/>
              <a:t>编译程序</a:t>
            </a:r>
            <a:r>
              <a:rPr lang="en-US" altLang="zh-CN"/>
              <a:t>(P2)</a:t>
            </a:r>
            <a:r>
              <a:rPr lang="zh-CN" altLang="zh-CN"/>
              <a:t>软件工具编辑程序</a:t>
            </a:r>
            <a:r>
              <a:rPr lang="en-US" altLang="zh-CN"/>
              <a:t>(P3)</a:t>
            </a:r>
            <a:r>
              <a:rPr lang="zh-CN" altLang="zh-CN"/>
              <a:t>测试驱动程序</a:t>
            </a:r>
            <a:r>
              <a:rPr lang="en-US" altLang="zh-CN"/>
              <a:t>(P4)</a:t>
            </a:r>
            <a:r>
              <a:rPr lang="zh-CN" altLang="zh-CN"/>
              <a:t>设计辅助工具</a:t>
            </a:r>
            <a:r>
              <a:rPr lang="en-US" altLang="zh-CN"/>
              <a:t>(P5)</a:t>
            </a:r>
            <a:r>
              <a:rPr lang="zh-CN" altLang="zh-CN"/>
              <a:t>应用软件图</a:t>
            </a:r>
            <a:r>
              <a:rPr lang="en-US" altLang="zh-CN"/>
              <a:t>3.6Warnier</a:t>
            </a:r>
            <a:r>
              <a:rPr lang="zh-CN" altLang="zh-CN"/>
              <a:t>图的一个例子根据上述符号约定，图</a:t>
            </a:r>
            <a:r>
              <a:rPr lang="en-US" altLang="zh-CN"/>
              <a:t>3.6</a:t>
            </a:r>
            <a:r>
              <a:rPr lang="zh-CN" altLang="zh-CN"/>
              <a:t>中的</a:t>
            </a:r>
            <a:r>
              <a:rPr lang="en-US" altLang="zh-CN"/>
              <a:t>Warnier</a:t>
            </a:r>
            <a:r>
              <a:rPr lang="zh-CN" altLang="zh-CN"/>
              <a:t>图表示一种软件产品要么是系统软件要么是应用软件。系统软件中有</a:t>
            </a:r>
            <a:r>
              <a:rPr lang="en-US" altLang="zh-CN"/>
              <a:t>P1</a:t>
            </a:r>
            <a:r>
              <a:rPr lang="zh-CN" altLang="zh-CN"/>
              <a:t>种操作系统，</a:t>
            </a:r>
            <a:r>
              <a:rPr lang="en-US" altLang="zh-CN"/>
              <a:t>P2</a:t>
            </a:r>
            <a:r>
              <a:rPr lang="zh-CN" altLang="zh-CN"/>
              <a:t>种编译程序，此外还有软件工具。软件工具是系统软件的一种，它又可以进一步细分为编辑程序、测试驱动程序和设计辅助工具，图中标出了每种软件工具的数量。</a:t>
            </a:r>
            <a:endParaRPr lang="zh-CN" altLang="en-US"/>
          </a:p>
        </p:txBody>
      </p:sp>
      <p:sp>
        <p:nvSpPr>
          <p:cNvPr id="235523" name="灯片编号占位符 3">
            <a:extLst>
              <a:ext uri="{FF2B5EF4-FFF2-40B4-BE49-F238E27FC236}">
                <a16:creationId xmlns:a16="http://schemas.microsoft.com/office/drawing/2014/main" id="{2519D38E-59CD-DF42-A24B-8B1BA87BA4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505FDF-D0DA-C54B-A6D8-05A2976E22C5}" type="slidenum">
              <a:rPr lang="zh-CN" altLang="en-US">
                <a:solidFill>
                  <a:srgbClr val="000000"/>
                </a:solidFill>
              </a:rPr>
              <a:pPr/>
              <a:t>53</a:t>
            </a:fld>
            <a:endParaRPr lang="zh-CN" altLang="en-US">
              <a:solidFill>
                <a:srgbClr val="000000"/>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幻灯片图像占位符 1">
            <a:extLst>
              <a:ext uri="{FF2B5EF4-FFF2-40B4-BE49-F238E27FC236}">
                <a16:creationId xmlns:a16="http://schemas.microsoft.com/office/drawing/2014/main" id="{CF9CD947-27C2-2646-9A75-6710C4CBE0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0" name="备注占位符 2">
            <a:extLst>
              <a:ext uri="{FF2B5EF4-FFF2-40B4-BE49-F238E27FC236}">
                <a16:creationId xmlns:a16="http://schemas.microsoft.com/office/drawing/2014/main" id="{AEC1E61D-331A-744B-A497-281CE6BF82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37571" name="灯片编号占位符 3">
            <a:extLst>
              <a:ext uri="{FF2B5EF4-FFF2-40B4-BE49-F238E27FC236}">
                <a16:creationId xmlns:a16="http://schemas.microsoft.com/office/drawing/2014/main" id="{2168CFEE-AB13-3D48-88E6-000D2032EE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D24942-4ABD-DF46-94FA-871C3C645903}" type="slidenum">
              <a:rPr lang="zh-CN" altLang="en-US">
                <a:solidFill>
                  <a:srgbClr val="000000"/>
                </a:solidFill>
              </a:rPr>
              <a:pPr/>
              <a:t>54</a:t>
            </a:fld>
            <a:endParaRPr lang="zh-CN" altLang="en-US">
              <a:solidFill>
                <a:srgbClr val="000000"/>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幻灯片图像占位符 1">
            <a:extLst>
              <a:ext uri="{FF2B5EF4-FFF2-40B4-BE49-F238E27FC236}">
                <a16:creationId xmlns:a16="http://schemas.microsoft.com/office/drawing/2014/main" id="{62A7AFEB-A995-9C48-8511-319C6B4F61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8" name="备注占位符 2">
            <a:extLst>
              <a:ext uri="{FF2B5EF4-FFF2-40B4-BE49-F238E27FC236}">
                <a16:creationId xmlns:a16="http://schemas.microsoft.com/office/drawing/2014/main" id="{740EFDC3-7CF2-574B-8480-756C1C0AEC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39619" name="灯片编号占位符 3">
            <a:extLst>
              <a:ext uri="{FF2B5EF4-FFF2-40B4-BE49-F238E27FC236}">
                <a16:creationId xmlns:a16="http://schemas.microsoft.com/office/drawing/2014/main" id="{780A3FEA-C014-E941-B56F-C4F8BFE3C4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9E2E35-EEC7-644A-8C97-3D53D80989C4}" type="slidenum">
              <a:rPr lang="zh-CN" altLang="en-US">
                <a:solidFill>
                  <a:srgbClr val="000000"/>
                </a:solidFill>
              </a:rPr>
              <a:pPr/>
              <a:t>55</a:t>
            </a:fld>
            <a:endParaRPr lang="zh-CN" altLang="en-US">
              <a:solidFill>
                <a:srgbClr val="000000"/>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a:extLst>
              <a:ext uri="{FF2B5EF4-FFF2-40B4-BE49-F238E27FC236}">
                <a16:creationId xmlns:a16="http://schemas.microsoft.com/office/drawing/2014/main" id="{CE726FAB-3422-AE41-8987-2E8885656D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6" name="备注占位符 2">
            <a:extLst>
              <a:ext uri="{FF2B5EF4-FFF2-40B4-BE49-F238E27FC236}">
                <a16:creationId xmlns:a16="http://schemas.microsoft.com/office/drawing/2014/main" id="{300D3741-9692-6F4F-8CE1-98E950237F0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改进的</a:t>
            </a:r>
            <a:r>
              <a:rPr lang="en-US" altLang="zh-CN"/>
              <a:t>IPO</a:t>
            </a:r>
            <a:r>
              <a:rPr lang="zh-CN" altLang="zh-CN"/>
              <a:t>图的形式加信息主要有系统名称、图的作者，完成的日期，本图描述的模块的名字，模块在层次图中的编号，调用本模块的模块清单，本模块调用的模块的清单，注释，以及本模块使用的局部数据元素等。在需求分析阶段可以使用</a:t>
            </a:r>
            <a:r>
              <a:rPr lang="en-US" altLang="zh-CN"/>
              <a:t>IPO</a:t>
            </a:r>
            <a:r>
              <a:rPr lang="zh-CN" altLang="zh-CN"/>
              <a:t>图简略地描述系统的主要算法</a:t>
            </a:r>
            <a:r>
              <a:rPr lang="en-US" altLang="zh-CN"/>
              <a:t>(</a:t>
            </a:r>
            <a:r>
              <a:rPr lang="zh-CN" altLang="zh-CN"/>
              <a:t>即数据流图中各个处理的基本算法</a:t>
            </a:r>
            <a:r>
              <a:rPr lang="en-US" altLang="zh-CN"/>
              <a:t>)</a:t>
            </a:r>
            <a:r>
              <a:rPr lang="zh-CN" altLang="zh-CN"/>
              <a:t>。当然，在需求分析阶段，</a:t>
            </a:r>
            <a:r>
              <a:rPr lang="en-US" altLang="zh-CN"/>
              <a:t>IPO</a:t>
            </a:r>
            <a:r>
              <a:rPr lang="zh-CN" altLang="zh-CN"/>
              <a:t>图中的许多附加信息暂时还不具备，但是在软件设计阶段可以进一步补充修正这些图，作为设计阶段的文档。这正是在需求分析阶段用</a:t>
            </a:r>
            <a:r>
              <a:rPr lang="en-US" altLang="zh-CN"/>
              <a:t>IPO</a:t>
            </a:r>
            <a:r>
              <a:rPr lang="zh-CN" altLang="zh-CN"/>
              <a:t>图作为描述算法的工具的重要优点。</a:t>
            </a:r>
            <a:endParaRPr lang="zh-CN" altLang="en-US"/>
          </a:p>
        </p:txBody>
      </p:sp>
      <p:sp>
        <p:nvSpPr>
          <p:cNvPr id="241667" name="灯片编号占位符 3">
            <a:extLst>
              <a:ext uri="{FF2B5EF4-FFF2-40B4-BE49-F238E27FC236}">
                <a16:creationId xmlns:a16="http://schemas.microsoft.com/office/drawing/2014/main" id="{8427BF4E-2FE0-2F44-A3D3-9178F995BB1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89F767-7FB2-1C47-8C61-96230BE8BE9B}" type="slidenum">
              <a:rPr lang="zh-CN" altLang="en-US">
                <a:solidFill>
                  <a:srgbClr val="000000"/>
                </a:solidFill>
              </a:rPr>
              <a:pPr/>
              <a:t>56</a:t>
            </a:fld>
            <a:endParaRPr lang="zh-CN" altLang="en-US">
              <a:solidFill>
                <a:srgbClr val="000000"/>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a:extLst>
              <a:ext uri="{FF2B5EF4-FFF2-40B4-BE49-F238E27FC236}">
                <a16:creationId xmlns:a16="http://schemas.microsoft.com/office/drawing/2014/main" id="{626BFEFC-72F5-2C44-8EB5-2D23FBD727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4" name="备注占位符 2">
            <a:extLst>
              <a:ext uri="{FF2B5EF4-FFF2-40B4-BE49-F238E27FC236}">
                <a16:creationId xmlns:a16="http://schemas.microsoft.com/office/drawing/2014/main" id="{722B4485-3010-6444-8C7C-6EF1D79E62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43715" name="灯片编号占位符 3">
            <a:extLst>
              <a:ext uri="{FF2B5EF4-FFF2-40B4-BE49-F238E27FC236}">
                <a16:creationId xmlns:a16="http://schemas.microsoft.com/office/drawing/2014/main" id="{9ABBF671-0401-5C40-9A86-213F2FBE86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C063EB-DEB5-F041-83B8-F5317D393EAE}" type="slidenum">
              <a:rPr lang="zh-CN" altLang="en-US">
                <a:solidFill>
                  <a:srgbClr val="000000"/>
                </a:solidFill>
              </a:rPr>
              <a:pPr/>
              <a:t>57</a:t>
            </a:fld>
            <a:endParaRPr lang="zh-CN" altLang="en-US">
              <a:solidFill>
                <a:srgbClr val="000000"/>
              </a:solidFil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a:extLst>
              <a:ext uri="{FF2B5EF4-FFF2-40B4-BE49-F238E27FC236}">
                <a16:creationId xmlns:a16="http://schemas.microsoft.com/office/drawing/2014/main" id="{64861FED-0201-1245-9330-BAEF181AEE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2" name="备注占位符 2">
            <a:extLst>
              <a:ext uri="{FF2B5EF4-FFF2-40B4-BE49-F238E27FC236}">
                <a16:creationId xmlns:a16="http://schemas.microsoft.com/office/drawing/2014/main" id="{C079641F-0A79-E240-BC73-C6011978D09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45763" name="灯片编号占位符 3">
            <a:extLst>
              <a:ext uri="{FF2B5EF4-FFF2-40B4-BE49-F238E27FC236}">
                <a16:creationId xmlns:a16="http://schemas.microsoft.com/office/drawing/2014/main" id="{8017EAA5-D656-9049-8E56-5592D51E7F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4E1AA0-12DB-EB4D-BDBD-2D4905AF03C0}" type="slidenum">
              <a:rPr lang="zh-CN" altLang="en-US">
                <a:solidFill>
                  <a:srgbClr val="000000"/>
                </a:solidFill>
              </a:rPr>
              <a:pPr/>
              <a:t>58</a:t>
            </a:fld>
            <a:endParaRPr lang="zh-CN" altLang="en-US">
              <a:solidFill>
                <a:srgbClr val="000000"/>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a:extLst>
              <a:ext uri="{FF2B5EF4-FFF2-40B4-BE49-F238E27FC236}">
                <a16:creationId xmlns:a16="http://schemas.microsoft.com/office/drawing/2014/main" id="{3C72B4BF-E2FF-0748-A559-2DC9C5AC8E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0" name="备注占位符 2">
            <a:extLst>
              <a:ext uri="{FF2B5EF4-FFF2-40B4-BE49-F238E27FC236}">
                <a16:creationId xmlns:a16="http://schemas.microsoft.com/office/drawing/2014/main" id="{4C755B3C-C840-F04E-8A3B-A70F495330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en-US"/>
              <a:t>需求分析阶段的工作结果是开发软件系统的重要基础，大量统计数字表明，软件系统中</a:t>
            </a:r>
            <a:r>
              <a:rPr lang="en-US" altLang="zh-CN"/>
              <a:t>15%</a:t>
            </a:r>
            <a:r>
              <a:rPr lang="zh-CN" altLang="en-US"/>
              <a:t>的错误起源于错误的需求。为了提高软件质量，确保软件开发成功，降低软件开发成本，一旦对目标系统提出一组要求之后，必须严格验证这些需求的正确性。</a:t>
            </a:r>
            <a:endParaRPr lang="en-US" altLang="zh-CN"/>
          </a:p>
          <a:p>
            <a:pPr>
              <a:spcBef>
                <a:spcPct val="0"/>
              </a:spcBef>
            </a:pPr>
            <a:endParaRPr lang="zh-CN" altLang="en-US"/>
          </a:p>
        </p:txBody>
      </p:sp>
      <p:sp>
        <p:nvSpPr>
          <p:cNvPr id="247811" name="灯片编号占位符 3">
            <a:extLst>
              <a:ext uri="{FF2B5EF4-FFF2-40B4-BE49-F238E27FC236}">
                <a16:creationId xmlns:a16="http://schemas.microsoft.com/office/drawing/2014/main" id="{ED4AA19F-50A0-0B44-8FBA-D3384CC282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889B62-E9AF-B54C-8542-71F4AADE8B94}" type="slidenum">
              <a:rPr lang="zh-CN" altLang="en-US">
                <a:solidFill>
                  <a:srgbClr val="000000"/>
                </a:solidFill>
              </a:rPr>
              <a:pPr/>
              <a:t>59</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a:extLst>
              <a:ext uri="{FF2B5EF4-FFF2-40B4-BE49-F238E27FC236}">
                <a16:creationId xmlns:a16="http://schemas.microsoft.com/office/drawing/2014/main" id="{311F7D04-AEF0-9B49-A25F-DAA517D06C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6" name="备注占位符 2">
            <a:extLst>
              <a:ext uri="{FF2B5EF4-FFF2-40B4-BE49-F238E27FC236}">
                <a16:creationId xmlns:a16="http://schemas.microsoft.com/office/drawing/2014/main" id="{8B188DFA-9411-0E4F-A345-971D421E08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39267" name="灯片编号占位符 3">
            <a:extLst>
              <a:ext uri="{FF2B5EF4-FFF2-40B4-BE49-F238E27FC236}">
                <a16:creationId xmlns:a16="http://schemas.microsoft.com/office/drawing/2014/main" id="{305D5456-A39C-8143-9960-70F59E7F45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C91D41-C44C-9F45-98E9-98EE294CC780}" type="slidenum">
              <a:rPr lang="zh-CN" altLang="en-US">
                <a:solidFill>
                  <a:srgbClr val="000000"/>
                </a:solidFill>
              </a:rPr>
              <a:pPr/>
              <a:t>6</a:t>
            </a:fld>
            <a:endParaRPr lang="zh-CN" altLang="en-US">
              <a:solidFill>
                <a:srgbClr val="000000"/>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幻灯片图像占位符 1">
            <a:extLst>
              <a:ext uri="{FF2B5EF4-FFF2-40B4-BE49-F238E27FC236}">
                <a16:creationId xmlns:a16="http://schemas.microsoft.com/office/drawing/2014/main" id="{EE0719F3-CA4A-484E-BA73-9566E28B8F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8" name="备注占位符 2">
            <a:extLst>
              <a:ext uri="{FF2B5EF4-FFF2-40B4-BE49-F238E27FC236}">
                <a16:creationId xmlns:a16="http://schemas.microsoft.com/office/drawing/2014/main" id="{C2E518F6-908C-9C45-B1BD-EB677167BA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49859" name="灯片编号占位符 3">
            <a:extLst>
              <a:ext uri="{FF2B5EF4-FFF2-40B4-BE49-F238E27FC236}">
                <a16:creationId xmlns:a16="http://schemas.microsoft.com/office/drawing/2014/main" id="{3D06D514-7F83-364A-8847-176A68A590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3DAB0F6-B435-FD45-8A91-7D230D5313E4}" type="slidenum">
              <a:rPr lang="zh-CN" altLang="en-US">
                <a:solidFill>
                  <a:srgbClr val="000000"/>
                </a:solidFill>
              </a:rPr>
              <a:pPr/>
              <a:t>60</a:t>
            </a:fld>
            <a:endParaRPr lang="zh-CN" altLang="en-US">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5" name="幻灯片图像占位符 1">
            <a:extLst>
              <a:ext uri="{FF2B5EF4-FFF2-40B4-BE49-F238E27FC236}">
                <a16:creationId xmlns:a16="http://schemas.microsoft.com/office/drawing/2014/main" id="{7DFD498A-A0C0-6847-98EC-5DA7DA3471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1906" name="备注占位符 2">
            <a:extLst>
              <a:ext uri="{FF2B5EF4-FFF2-40B4-BE49-F238E27FC236}">
                <a16:creationId xmlns:a16="http://schemas.microsoft.com/office/drawing/2014/main" id="{0643FB67-E683-1848-8710-64B9E13FCC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51907" name="灯片编号占位符 3">
            <a:extLst>
              <a:ext uri="{FF2B5EF4-FFF2-40B4-BE49-F238E27FC236}">
                <a16:creationId xmlns:a16="http://schemas.microsoft.com/office/drawing/2014/main" id="{882D71BB-DBD0-EC4E-880E-301B9D3F19B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3F3A6B-778B-004E-BDBB-E9F0D0527B4D}" type="slidenum">
              <a:rPr lang="zh-CN" altLang="en-US">
                <a:solidFill>
                  <a:srgbClr val="000000"/>
                </a:solidFill>
              </a:rPr>
              <a:pPr/>
              <a:t>61</a:t>
            </a:fld>
            <a:endParaRPr lang="zh-CN" altLang="en-US">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3" name="幻灯片图像占位符 1">
            <a:extLst>
              <a:ext uri="{FF2B5EF4-FFF2-40B4-BE49-F238E27FC236}">
                <a16:creationId xmlns:a16="http://schemas.microsoft.com/office/drawing/2014/main" id="{D036B09D-3F10-2B49-B491-7A20094D3A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3954" name="备注占位符 2">
            <a:extLst>
              <a:ext uri="{FF2B5EF4-FFF2-40B4-BE49-F238E27FC236}">
                <a16:creationId xmlns:a16="http://schemas.microsoft.com/office/drawing/2014/main" id="{F6A3996D-635B-F941-9EAA-DD7BE462E88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53955" name="灯片编号占位符 3">
            <a:extLst>
              <a:ext uri="{FF2B5EF4-FFF2-40B4-BE49-F238E27FC236}">
                <a16:creationId xmlns:a16="http://schemas.microsoft.com/office/drawing/2014/main" id="{A7263F8D-1E19-1846-BFC6-A7889CE2E9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54F448-940C-6541-AE46-C37DE739F77D}" type="slidenum">
              <a:rPr lang="zh-CN" altLang="en-US">
                <a:solidFill>
                  <a:srgbClr val="000000"/>
                </a:solidFill>
              </a:rPr>
              <a:pPr/>
              <a:t>62</a:t>
            </a:fld>
            <a:endParaRPr lang="zh-CN" altLang="en-US">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1" name="幻灯片图像占位符 1">
            <a:extLst>
              <a:ext uri="{FF2B5EF4-FFF2-40B4-BE49-F238E27FC236}">
                <a16:creationId xmlns:a16="http://schemas.microsoft.com/office/drawing/2014/main" id="{35B1C2F3-EB29-5B41-A358-EC0E5CED22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02" name="备注占位符 2">
            <a:extLst>
              <a:ext uri="{FF2B5EF4-FFF2-40B4-BE49-F238E27FC236}">
                <a16:creationId xmlns:a16="http://schemas.microsoft.com/office/drawing/2014/main" id="{CAE61539-0CE2-E547-B58A-25B960BA72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56003" name="灯片编号占位符 3">
            <a:extLst>
              <a:ext uri="{FF2B5EF4-FFF2-40B4-BE49-F238E27FC236}">
                <a16:creationId xmlns:a16="http://schemas.microsoft.com/office/drawing/2014/main" id="{682F0F29-CD59-3043-9DD0-6103849349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0BF16C-6459-FC4D-8423-268B9DC9C2E3}" type="slidenum">
              <a:rPr lang="zh-CN" altLang="en-US">
                <a:solidFill>
                  <a:srgbClr val="000000"/>
                </a:solidFill>
              </a:rPr>
              <a:pPr/>
              <a:t>63</a:t>
            </a:fld>
            <a:endParaRPr lang="zh-CN" altLang="en-US">
              <a:solidFill>
                <a:srgbClr val="000000"/>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幻灯片图像占位符 1">
            <a:extLst>
              <a:ext uri="{FF2B5EF4-FFF2-40B4-BE49-F238E27FC236}">
                <a16:creationId xmlns:a16="http://schemas.microsoft.com/office/drawing/2014/main" id="{2FD07D6A-BF41-2F49-AE34-926EE85D77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8050" name="备注占位符 2">
            <a:extLst>
              <a:ext uri="{FF2B5EF4-FFF2-40B4-BE49-F238E27FC236}">
                <a16:creationId xmlns:a16="http://schemas.microsoft.com/office/drawing/2014/main" id="{5494B284-ADBD-2E49-9EA3-14CABB1B5F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58051" name="灯片编号占位符 3">
            <a:extLst>
              <a:ext uri="{FF2B5EF4-FFF2-40B4-BE49-F238E27FC236}">
                <a16:creationId xmlns:a16="http://schemas.microsoft.com/office/drawing/2014/main" id="{0F8CBDF7-CCD6-0140-BFF1-EE6DDC5CA0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C840572-E333-B040-9192-90EAABD81935}" type="slidenum">
              <a:rPr lang="zh-CN" altLang="en-US">
                <a:solidFill>
                  <a:srgbClr val="000000"/>
                </a:solidFill>
              </a:rPr>
              <a:pPr/>
              <a:t>64</a:t>
            </a:fld>
            <a:endParaRPr lang="zh-CN" altLang="en-US">
              <a:solidFill>
                <a:srgbClr val="000000"/>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7" name="幻灯片图像占位符 1">
            <a:extLst>
              <a:ext uri="{FF2B5EF4-FFF2-40B4-BE49-F238E27FC236}">
                <a16:creationId xmlns:a16="http://schemas.microsoft.com/office/drawing/2014/main" id="{9BAF75FE-4132-7C40-96AC-DF2D74BB4D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0098" name="备注占位符 2">
            <a:extLst>
              <a:ext uri="{FF2B5EF4-FFF2-40B4-BE49-F238E27FC236}">
                <a16:creationId xmlns:a16="http://schemas.microsoft.com/office/drawing/2014/main" id="{8272652C-4E46-8549-9F18-B32F6F43E1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60099" name="灯片编号占位符 3">
            <a:extLst>
              <a:ext uri="{FF2B5EF4-FFF2-40B4-BE49-F238E27FC236}">
                <a16:creationId xmlns:a16="http://schemas.microsoft.com/office/drawing/2014/main" id="{D7AD6FD8-3293-1B46-885F-191C319A97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E809802-8EF7-C74B-AFF2-A88E6A747AE3}" type="slidenum">
              <a:rPr lang="zh-CN" altLang="en-US">
                <a:solidFill>
                  <a:srgbClr val="000000"/>
                </a:solidFill>
              </a:rPr>
              <a:pPr/>
              <a:t>65</a:t>
            </a:fld>
            <a:endParaRPr lang="zh-CN" altLang="en-US">
              <a:solidFill>
                <a:srgbClr val="000000"/>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幻灯片图像占位符 1">
            <a:extLst>
              <a:ext uri="{FF2B5EF4-FFF2-40B4-BE49-F238E27FC236}">
                <a16:creationId xmlns:a16="http://schemas.microsoft.com/office/drawing/2014/main" id="{FB824124-FAED-7644-9550-94A75BEFFE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2146" name="备注占位符 2">
            <a:extLst>
              <a:ext uri="{FF2B5EF4-FFF2-40B4-BE49-F238E27FC236}">
                <a16:creationId xmlns:a16="http://schemas.microsoft.com/office/drawing/2014/main" id="{6FDDD739-CA7E-DB41-A3CA-1FB6E3B013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262147" name="灯片编号占位符 3">
            <a:extLst>
              <a:ext uri="{FF2B5EF4-FFF2-40B4-BE49-F238E27FC236}">
                <a16:creationId xmlns:a16="http://schemas.microsoft.com/office/drawing/2014/main" id="{1D4FA7ED-67E7-664A-9436-72A432708D4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7B0742-F52D-2146-8415-57B95E25F223}" type="slidenum">
              <a:rPr lang="zh-CN" altLang="en-US">
                <a:solidFill>
                  <a:srgbClr val="000000"/>
                </a:solidFill>
              </a:rPr>
              <a:pPr/>
              <a:t>66</a:t>
            </a:fld>
            <a:endParaRPr lang="zh-CN" altLang="en-US">
              <a:solidFill>
                <a:srgbClr val="000000"/>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幻灯片图像占位符 1">
            <a:extLst>
              <a:ext uri="{FF2B5EF4-FFF2-40B4-BE49-F238E27FC236}">
                <a16:creationId xmlns:a16="http://schemas.microsoft.com/office/drawing/2014/main" id="{FCFAB5E8-40CE-9D4E-98ED-A29793F0AA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4" name="备注占位符 2">
            <a:extLst>
              <a:ext uri="{FF2B5EF4-FFF2-40B4-BE49-F238E27FC236}">
                <a16:creationId xmlns:a16="http://schemas.microsoft.com/office/drawing/2014/main" id="{58A5785B-2801-F94C-BC75-ADDA3DACEA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en-US" altLang="zh-CN"/>
              <a:t>PSL/PSA</a:t>
            </a:r>
            <a:r>
              <a:rPr lang="zh-CN" altLang="zh-CN"/>
              <a:t>系统用描述符从系统信息流、系统结构、数据结构、数据导出、系统规模、系统动态、系统性质和项目管理共</a:t>
            </a:r>
            <a:r>
              <a:rPr lang="en-US" altLang="zh-CN"/>
              <a:t>8</a:t>
            </a:r>
            <a:r>
              <a:rPr lang="zh-CN" altLang="zh-CN"/>
              <a:t>个方面描述信息系统。</a:t>
            </a:r>
          </a:p>
          <a:p>
            <a:pPr>
              <a:spcBef>
                <a:spcPct val="0"/>
              </a:spcBef>
            </a:pPr>
            <a:r>
              <a:rPr lang="zh-CN" altLang="zh-CN"/>
              <a:t>一旦用</a:t>
            </a:r>
            <a:r>
              <a:rPr lang="en-US" altLang="zh-CN"/>
              <a:t>PSL</a:t>
            </a:r>
            <a:r>
              <a:rPr lang="zh-CN" altLang="zh-CN"/>
              <a:t>对系统做了完整描述，就可以调用</a:t>
            </a:r>
            <a:r>
              <a:rPr lang="en-US" altLang="zh-CN"/>
              <a:t>PSA</a:t>
            </a:r>
            <a:r>
              <a:rPr lang="zh-CN" altLang="zh-CN"/>
              <a:t>产生一组分析报告，其中包括所有修改规格说明数据库的记录，用各种形式描述数据库信息的参照报告</a:t>
            </a:r>
            <a:r>
              <a:rPr lang="en-US" altLang="zh-CN"/>
              <a:t>(</a:t>
            </a:r>
            <a:r>
              <a:rPr lang="zh-CN" altLang="zh-CN"/>
              <a:t>包括图形形式的描述</a:t>
            </a:r>
            <a:r>
              <a:rPr lang="en-US" altLang="zh-CN"/>
              <a:t>)</a:t>
            </a:r>
            <a:r>
              <a:rPr lang="zh-CN" altLang="zh-CN"/>
              <a:t>，关于项目管理信息的总结报告，以及评价数据库特性的分析报告。</a:t>
            </a:r>
          </a:p>
          <a:p>
            <a:pPr>
              <a:spcBef>
                <a:spcPct val="0"/>
              </a:spcBef>
            </a:pPr>
            <a:endParaRPr lang="zh-CN" altLang="en-US"/>
          </a:p>
        </p:txBody>
      </p:sp>
      <p:sp>
        <p:nvSpPr>
          <p:cNvPr id="264195" name="灯片编号占位符 3">
            <a:extLst>
              <a:ext uri="{FF2B5EF4-FFF2-40B4-BE49-F238E27FC236}">
                <a16:creationId xmlns:a16="http://schemas.microsoft.com/office/drawing/2014/main" id="{666F39AE-7CFC-1F48-9114-CEF78783B1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5D1CD6-9262-A843-9FA3-069A53F00FF3}" type="slidenum">
              <a:rPr lang="zh-CN" altLang="en-US">
                <a:solidFill>
                  <a:srgbClr val="000000"/>
                </a:solidFill>
              </a:rPr>
              <a:pPr/>
              <a:t>67</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a:extLst>
              <a:ext uri="{FF2B5EF4-FFF2-40B4-BE49-F238E27FC236}">
                <a16:creationId xmlns:a16="http://schemas.microsoft.com/office/drawing/2014/main" id="{F282C684-F2E7-4F4E-AD64-B3E029FDC5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4" name="备注占位符 2">
            <a:extLst>
              <a:ext uri="{FF2B5EF4-FFF2-40B4-BE49-F238E27FC236}">
                <a16:creationId xmlns:a16="http://schemas.microsoft.com/office/drawing/2014/main" id="{B6B8A8B1-A253-5B45-AC5C-71F2A8A7DE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r>
              <a:rPr lang="zh-CN" altLang="zh-CN"/>
              <a:t>在某些情况下，“出错处理”指的是当应用系统发现它自己犯下一个错误时所采取的行动。但是，应该有选择地提出这类出错处理需求。人们的目的是开发出正确的系统，而不是用无休止的出错处理代码掩盖自己的错误。总之，对应用系统本身错误的检测应该仅限于系统的关键部分，而且应该尽可能少。</a:t>
            </a:r>
            <a:endParaRPr lang="zh-CN" altLang="en-US"/>
          </a:p>
        </p:txBody>
      </p:sp>
      <p:sp>
        <p:nvSpPr>
          <p:cNvPr id="141315" name="灯片编号占位符 3">
            <a:extLst>
              <a:ext uri="{FF2B5EF4-FFF2-40B4-BE49-F238E27FC236}">
                <a16:creationId xmlns:a16="http://schemas.microsoft.com/office/drawing/2014/main" id="{DE4ADBC9-0E4C-E347-9BB8-B46BE2902F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DE02B3-B79D-E94D-AFB2-E18DBCC47C11}" type="slidenum">
              <a:rPr lang="zh-CN" altLang="en-US">
                <a:solidFill>
                  <a:srgbClr val="000000"/>
                </a:solidFill>
              </a:rPr>
              <a:pPr/>
              <a:t>7</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a:extLst>
              <a:ext uri="{FF2B5EF4-FFF2-40B4-BE49-F238E27FC236}">
                <a16:creationId xmlns:a16="http://schemas.microsoft.com/office/drawing/2014/main" id="{389F4205-CD88-C44C-8A41-C63FEC706C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2" name="备注占位符 2">
            <a:extLst>
              <a:ext uri="{FF2B5EF4-FFF2-40B4-BE49-F238E27FC236}">
                <a16:creationId xmlns:a16="http://schemas.microsoft.com/office/drawing/2014/main" id="{3FA1AF19-E463-D642-9062-A7AC7F6F04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43363" name="灯片编号占位符 3">
            <a:extLst>
              <a:ext uri="{FF2B5EF4-FFF2-40B4-BE49-F238E27FC236}">
                <a16:creationId xmlns:a16="http://schemas.microsoft.com/office/drawing/2014/main" id="{66DFE15D-851C-E148-B810-8BE117318A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4F5CCB-2480-4147-AC09-8E03D2F277F0}" type="slidenum">
              <a:rPr lang="zh-CN" altLang="en-US">
                <a:solidFill>
                  <a:srgbClr val="000000"/>
                </a:solidFill>
              </a:rPr>
              <a:pPr/>
              <a:t>8</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a:extLst>
              <a:ext uri="{FF2B5EF4-FFF2-40B4-BE49-F238E27FC236}">
                <a16:creationId xmlns:a16="http://schemas.microsoft.com/office/drawing/2014/main" id="{FDBFB44A-2F73-3645-9667-8E39069FE2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0" name="备注占位符 2">
            <a:extLst>
              <a:ext uri="{FF2B5EF4-FFF2-40B4-BE49-F238E27FC236}">
                <a16:creationId xmlns:a16="http://schemas.microsoft.com/office/drawing/2014/main" id="{A8CAB959-952F-6047-AEAD-5B55D6786E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zh-CN" altLang="en-US"/>
          </a:p>
        </p:txBody>
      </p:sp>
      <p:sp>
        <p:nvSpPr>
          <p:cNvPr id="145411" name="灯片编号占位符 3">
            <a:extLst>
              <a:ext uri="{FF2B5EF4-FFF2-40B4-BE49-F238E27FC236}">
                <a16:creationId xmlns:a16="http://schemas.microsoft.com/office/drawing/2014/main" id="{93EC34D2-CD51-5C4C-AE81-741DE1FCAC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515D372-8C58-7E4A-847C-73B5ED8A0C4F}" type="slidenum">
              <a:rPr lang="zh-CN" altLang="en-US">
                <a:solidFill>
                  <a:srgbClr val="000000"/>
                </a:solidFill>
              </a:rPr>
              <a:pPr/>
              <a:t>9</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27F6EB2B-2C5D-E64E-B1BF-FACC2EFA6A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1D82432F-8E7C-0C43-AAEC-B00220350A66}"/>
              </a:ext>
            </a:extLst>
          </p:cNvPr>
          <p:cNvSpPr>
            <a:spLocks noGrp="1"/>
          </p:cNvSpPr>
          <p:nvPr>
            <p:ph type="dt" sz="half" idx="10"/>
          </p:nvPr>
        </p:nvSpPr>
        <p:spPr/>
        <p:txBody>
          <a:bodyPr/>
          <a:lstStyle>
            <a:lvl1pPr>
              <a:defRPr/>
            </a:lvl1pPr>
          </a:lstStyle>
          <a:p>
            <a:pPr>
              <a:defRPr/>
            </a:pPr>
            <a:fld id="{65F28CD7-5405-014E-BE65-EB0BDCFE22F9}"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7D350B61-50FF-AF4D-9D66-5473F012CB3E}"/>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2FD326FF-6CEC-2A4C-97FC-0146AA79EC32}"/>
              </a:ext>
            </a:extLst>
          </p:cNvPr>
          <p:cNvSpPr>
            <a:spLocks noGrp="1"/>
          </p:cNvSpPr>
          <p:nvPr>
            <p:ph type="sldNum" sz="quarter" idx="12"/>
          </p:nvPr>
        </p:nvSpPr>
        <p:spPr/>
        <p:txBody>
          <a:bodyPr/>
          <a:lstStyle>
            <a:lvl1pPr>
              <a:defRPr smtClean="0"/>
            </a:lvl1pPr>
          </a:lstStyle>
          <a:p>
            <a:pPr>
              <a:defRPr/>
            </a:pPr>
            <a:fld id="{0C949D44-1446-A245-BBFC-6F8045DB97E9}" type="slidenum">
              <a:rPr lang="es-ES" altLang="zh-CN"/>
              <a:pPr>
                <a:defRPr/>
              </a:pPr>
              <a:t>‹#›</a:t>
            </a:fld>
            <a:endParaRPr lang="es-ES" altLang="zh-CN"/>
          </a:p>
        </p:txBody>
      </p:sp>
    </p:spTree>
    <p:extLst>
      <p:ext uri="{BB962C8B-B14F-4D97-AF65-F5344CB8AC3E}">
        <p14:creationId xmlns:p14="http://schemas.microsoft.com/office/powerpoint/2010/main" val="383221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094EE834-EB94-1B46-A3BA-AEBB5E5F6FB1}"/>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049F4621-CF0A-1C4B-83E1-630BE7F80601}"/>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39CEC5AE-EA31-3743-A3DF-4B8E74962517}"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DAA97A92-2876-E04D-A028-DA7F5A05FA6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C1283B94-EA25-894E-BBC4-C9807C05ABE5}"/>
              </a:ext>
            </a:extLst>
          </p:cNvPr>
          <p:cNvSpPr>
            <a:spLocks noGrp="1"/>
          </p:cNvSpPr>
          <p:nvPr>
            <p:ph type="dt" sz="half" idx="10"/>
          </p:nvPr>
        </p:nvSpPr>
        <p:spPr/>
        <p:txBody>
          <a:bodyPr/>
          <a:lstStyle>
            <a:lvl1pPr>
              <a:defRPr/>
            </a:lvl1pPr>
          </a:lstStyle>
          <a:p>
            <a:pPr>
              <a:defRPr/>
            </a:pPr>
            <a:fld id="{BAB48902-A197-B44E-871F-582B48C2DD15}" type="datetime1">
              <a:rPr lang="es-ES" altLang="zh-CN"/>
              <a:pPr>
                <a:defRPr/>
              </a:pPr>
              <a:t>1/3/25</a:t>
            </a:fld>
            <a:endParaRPr lang="es-ES" altLang="zh-CN" dirty="0"/>
          </a:p>
        </p:txBody>
      </p:sp>
      <p:sp>
        <p:nvSpPr>
          <p:cNvPr id="8" name="4 Marcador de pie de página">
            <a:extLst>
              <a:ext uri="{FF2B5EF4-FFF2-40B4-BE49-F238E27FC236}">
                <a16:creationId xmlns:a16="http://schemas.microsoft.com/office/drawing/2014/main" id="{988AAC76-4A13-7D43-BA3F-D91A89DB6311}"/>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400114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2D10BE32-083B-E548-B0D4-A5FA8FE9018B}"/>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6BCEB652-3086-584B-81D2-7CDB6D1B8E97}"/>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85395B8C-0E84-F84D-8F3A-EFDCF6570001}"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784274D8-E76D-FB48-8997-7758E0659DB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336489CB-0292-424E-9DF7-028D3C830ABE}"/>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1D5BA0F6-57D8-2546-83E1-117B02755BD2}"/>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0771378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76DE48D5-42F5-1549-8773-BA731ACD8583}"/>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F762F5E8-1EAD-5A49-8997-315EF75585E8}"/>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FA8A93F2-27DD-FC4F-BD60-C9EE4282776D}" type="datetime1">
              <a:rPr lang="es-ES" altLang="zh-CN"/>
              <a:pPr>
                <a:defRPr/>
              </a:pPr>
              <a:t>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471FD6C7-8C1B-8148-AB61-0B62A18CD1F3}" type="slidenum">
              <a:rPr lang="es-ES" altLang="zh-CN"/>
              <a:pPr>
                <a:defRPr/>
              </a:pPr>
              <a:t>‹#›</a:t>
            </a:fld>
            <a:endParaRPr lang="es-ES" altLang="zh-CN"/>
          </a:p>
        </p:txBody>
      </p:sp>
      <p:pic>
        <p:nvPicPr>
          <p:cNvPr id="1031" name="Imagen 5">
            <a:extLst>
              <a:ext uri="{FF2B5EF4-FFF2-40B4-BE49-F238E27FC236}">
                <a16:creationId xmlns:a16="http://schemas.microsoft.com/office/drawing/2014/main" id="{E8CDD408-55CF-2A44-A759-97EE3DEF1868}"/>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985CC2FA-2449-3A4F-BD5D-BAC622631952}"/>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37" r:id="rId1"/>
    <p:sldLayoutId id="2147483838" r:id="rId2"/>
    <p:sldLayoutId id="2147483839"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67.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2 Subtítulo">
            <a:extLst>
              <a:ext uri="{FF2B5EF4-FFF2-40B4-BE49-F238E27FC236}">
                <a16:creationId xmlns:a16="http://schemas.microsoft.com/office/drawing/2014/main" id="{0FE8DF7D-BD4C-9743-A6A7-A75126F1AD9B}"/>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126978" name="5 CuadroTexto">
            <a:extLst>
              <a:ext uri="{FF2B5EF4-FFF2-40B4-BE49-F238E27FC236}">
                <a16:creationId xmlns:a16="http://schemas.microsoft.com/office/drawing/2014/main" id="{78333BE7-F1FF-2A4C-B6AF-DBF176C171B1}"/>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solidFill>
                  <a:srgbClr val="000000"/>
                </a:solidFill>
                <a:latin typeface="宋体" panose="02010600030101010101" pitchFamily="2" charset="-122"/>
              </a:rPr>
              <a:t>第</a:t>
            </a:r>
            <a:r>
              <a:rPr lang="en-US" altLang="zh-CN" sz="4000" b="1">
                <a:solidFill>
                  <a:srgbClr val="000000"/>
                </a:solidFill>
                <a:latin typeface="宋体" panose="02010600030101010101" pitchFamily="2" charset="-122"/>
              </a:rPr>
              <a:t>3</a:t>
            </a:r>
            <a:r>
              <a:rPr lang="zh-CN" altLang="en-US" sz="4000" b="1">
                <a:solidFill>
                  <a:srgbClr val="000000"/>
                </a:solidFill>
                <a:latin typeface="宋体" panose="02010600030101010101" pitchFamily="2" charset="-122"/>
              </a:rPr>
              <a:t>章  需求分析</a:t>
            </a:r>
          </a:p>
        </p:txBody>
      </p:sp>
      <p:sp>
        <p:nvSpPr>
          <p:cNvPr id="4" name="等腰三角形 3">
            <a:extLst>
              <a:ext uri="{FF2B5EF4-FFF2-40B4-BE49-F238E27FC236}">
                <a16:creationId xmlns:a16="http://schemas.microsoft.com/office/drawing/2014/main" id="{2971695B-DE7C-6F4D-A462-15A2C2ACF108}"/>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3">
            <a:extLst>
              <a:ext uri="{FF2B5EF4-FFF2-40B4-BE49-F238E27FC236}">
                <a16:creationId xmlns:a16="http://schemas.microsoft.com/office/drawing/2014/main" id="{EF0B8A74-9EF7-BA4A-B689-CD0E891A0A7D}"/>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2" name="TextBox 1">
            <a:extLst>
              <a:ext uri="{FF2B5EF4-FFF2-40B4-BE49-F238E27FC236}">
                <a16:creationId xmlns:a16="http://schemas.microsoft.com/office/drawing/2014/main" id="{B1912AA1-36CF-5D4E-A607-2488EE507C9C}"/>
              </a:ext>
            </a:extLst>
          </p:cNvPr>
          <p:cNvSpPr txBox="1"/>
          <p:nvPr/>
        </p:nvSpPr>
        <p:spPr>
          <a:xfrm>
            <a:off x="684213" y="1557338"/>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mn-ea"/>
              </a:rPr>
              <a:t>逆向需求</a:t>
            </a:r>
          </a:p>
        </p:txBody>
      </p:sp>
      <p:sp>
        <p:nvSpPr>
          <p:cNvPr id="144387" name="TextBox 3">
            <a:extLst>
              <a:ext uri="{FF2B5EF4-FFF2-40B4-BE49-F238E27FC236}">
                <a16:creationId xmlns:a16="http://schemas.microsoft.com/office/drawing/2014/main" id="{45D86C42-16A8-514D-A13C-0FBA77F3D51B}"/>
              </a:ext>
            </a:extLst>
          </p:cNvPr>
          <p:cNvSpPr txBox="1">
            <a:spLocks noChangeArrowheads="1"/>
          </p:cNvSpPr>
          <p:nvPr/>
        </p:nvSpPr>
        <p:spPr bwMode="auto">
          <a:xfrm>
            <a:off x="539750" y="21336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逆向需求说明软件系统不应该做什么。理论上有无限多个逆向需求，人们应该仅选取能澄清真实需求且可消除可能发生的误解的那些逆向需求。</a:t>
            </a:r>
            <a:endParaRPr lang="zh-CN" altLang="en-US" sz="2400"/>
          </a:p>
        </p:txBody>
      </p:sp>
      <p:sp>
        <p:nvSpPr>
          <p:cNvPr id="12" name="TextBox 11">
            <a:extLst>
              <a:ext uri="{FF2B5EF4-FFF2-40B4-BE49-F238E27FC236}">
                <a16:creationId xmlns:a16="http://schemas.microsoft.com/office/drawing/2014/main" id="{75EAE961-CA49-8B43-A3F1-BAE5D01DCFFB}"/>
              </a:ext>
            </a:extLst>
          </p:cNvPr>
          <p:cNvSpPr txBox="1"/>
          <p:nvPr/>
        </p:nvSpPr>
        <p:spPr>
          <a:xfrm>
            <a:off x="755650" y="3860800"/>
            <a:ext cx="32400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将来可能提出的要求</a:t>
            </a:r>
            <a:endParaRPr lang="zh-CN" altLang="en-US" sz="2400" dirty="0">
              <a:latin typeface="+mn-ea"/>
            </a:endParaRPr>
          </a:p>
        </p:txBody>
      </p:sp>
      <p:sp>
        <p:nvSpPr>
          <p:cNvPr id="144389" name="TextBox 12">
            <a:extLst>
              <a:ext uri="{FF2B5EF4-FFF2-40B4-BE49-F238E27FC236}">
                <a16:creationId xmlns:a16="http://schemas.microsoft.com/office/drawing/2014/main" id="{7DD2F920-7709-1A4B-859E-B9ECD94A4A78}"/>
              </a:ext>
            </a:extLst>
          </p:cNvPr>
          <p:cNvSpPr txBox="1">
            <a:spLocks noChangeArrowheads="1"/>
          </p:cNvSpPr>
          <p:nvPr/>
        </p:nvSpPr>
        <p:spPr bwMode="auto">
          <a:xfrm>
            <a:off x="511175" y="4365625"/>
            <a:ext cx="80216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应该明确地列出那些虽然不属于当前系统开发范畴，但是据分析将来很可能会提出来的要求。这样做的目的是，在设计过程中对系统将来可能的扩充和修改预做准备，以便一旦确实需要时能比较容易地进行这种扩充和修改。</a:t>
            </a:r>
          </a:p>
        </p:txBody>
      </p:sp>
      <p:sp>
        <p:nvSpPr>
          <p:cNvPr id="11" name="1 Título">
            <a:extLst>
              <a:ext uri="{FF2B5EF4-FFF2-40B4-BE49-F238E27FC236}">
                <a16:creationId xmlns:a16="http://schemas.microsoft.com/office/drawing/2014/main" id="{4ABAE204-0B2E-D945-B679-8D3F69E8C47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44391" name="1 Título">
            <a:extLst>
              <a:ext uri="{FF2B5EF4-FFF2-40B4-BE49-F238E27FC236}">
                <a16:creationId xmlns:a16="http://schemas.microsoft.com/office/drawing/2014/main" id="{99AFBAE8-3262-024A-A450-24BFAC841EFF}"/>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1 Título">
            <a:extLst>
              <a:ext uri="{FF2B5EF4-FFF2-40B4-BE49-F238E27FC236}">
                <a16:creationId xmlns:a16="http://schemas.microsoft.com/office/drawing/2014/main" id="{AFB953B9-513E-3142-AB12-83A451071C4A}"/>
              </a:ext>
            </a:extLst>
          </p:cNvPr>
          <p:cNvSpPr txBox="1">
            <a:spLocks/>
          </p:cNvSpPr>
          <p:nvPr/>
        </p:nvSpPr>
        <p:spPr bwMode="auto">
          <a:xfrm>
            <a:off x="25177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3.1.2</a:t>
            </a:r>
            <a:r>
              <a:rPr lang="zh-CN" altLang="en-US" sz="2400">
                <a:solidFill>
                  <a:srgbClr val="D9D9D9"/>
                </a:solidFill>
                <a:latin typeface="宋体" panose="02010600030101010101" pitchFamily="2" charset="-122"/>
              </a:rPr>
              <a:t>分析系统的数据要求</a:t>
            </a:r>
          </a:p>
        </p:txBody>
      </p:sp>
      <p:sp>
        <p:nvSpPr>
          <p:cNvPr id="146434" name="标题 3">
            <a:extLst>
              <a:ext uri="{FF2B5EF4-FFF2-40B4-BE49-F238E27FC236}">
                <a16:creationId xmlns:a16="http://schemas.microsoft.com/office/drawing/2014/main" id="{71DCBA51-23F2-BC43-9456-B41041F684CC}"/>
              </a:ext>
            </a:extLst>
          </p:cNvPr>
          <p:cNvSpPr>
            <a:spLocks noGrp="1"/>
          </p:cNvSpPr>
          <p:nvPr>
            <p:ph type="title"/>
          </p:nvPr>
        </p:nvSpPr>
        <p:spPr>
          <a:xfrm>
            <a:off x="303213" y="14288"/>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7" name="TextBox 6">
            <a:extLst>
              <a:ext uri="{FF2B5EF4-FFF2-40B4-BE49-F238E27FC236}">
                <a16:creationId xmlns:a16="http://schemas.microsoft.com/office/drawing/2014/main" id="{58933659-0924-5E45-BF3E-7A6E392B11EE}"/>
              </a:ext>
            </a:extLst>
          </p:cNvPr>
          <p:cNvSpPr txBox="1"/>
          <p:nvPr/>
        </p:nvSpPr>
        <p:spPr>
          <a:xfrm>
            <a:off x="512763" y="1989138"/>
            <a:ext cx="7993062" cy="15700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任何一个软件系统本质上都是信息处理系统，系统必须处理的信息和系统应该产生的信息在很大程度上决定了系统的面貌，对软件设计有深远影响，因此，必须分析系统的数据要求，这是软件需求分析的一个重要任务。</a:t>
            </a:r>
          </a:p>
        </p:txBody>
      </p:sp>
      <p:sp>
        <p:nvSpPr>
          <p:cNvPr id="10" name="TextBox 9">
            <a:extLst>
              <a:ext uri="{FF2B5EF4-FFF2-40B4-BE49-F238E27FC236}">
                <a16:creationId xmlns:a16="http://schemas.microsoft.com/office/drawing/2014/main" id="{777D1C08-7EB0-E244-B829-96534D40A0D9}"/>
              </a:ext>
            </a:extLst>
          </p:cNvPr>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latin typeface="宋体" panose="02010600030101010101" pitchFamily="2" charset="-122"/>
              </a:rPr>
              <a:t>3.1.2</a:t>
            </a:r>
            <a:r>
              <a:rPr lang="zh-CN" altLang="en-US" sz="2800" b="1">
                <a:latin typeface="Calibri" panose="020F0502020204030204" pitchFamily="34" charset="0"/>
              </a:rPr>
              <a:t>分析系统的数据要求</a:t>
            </a:r>
          </a:p>
        </p:txBody>
      </p:sp>
      <p:sp>
        <p:nvSpPr>
          <p:cNvPr id="146437" name="TextBox 1">
            <a:extLst>
              <a:ext uri="{FF2B5EF4-FFF2-40B4-BE49-F238E27FC236}">
                <a16:creationId xmlns:a16="http://schemas.microsoft.com/office/drawing/2014/main" id="{6095C938-5E70-FF43-968F-4FF0077AEAB1}"/>
              </a:ext>
            </a:extLst>
          </p:cNvPr>
          <p:cNvSpPr txBox="1">
            <a:spLocks noChangeArrowheads="1"/>
          </p:cNvSpPr>
          <p:nvPr/>
        </p:nvSpPr>
        <p:spPr bwMode="auto">
          <a:xfrm>
            <a:off x="512763" y="3789363"/>
            <a:ext cx="8307387"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复杂的数据由许多基本的数据元素组成，数据结构表示数据元素之间的逻辑关系。利用数据字典可以全面准确地定义数据，但是数据字典的缺点是不够形象直观。为了提高可理解性，常常利用图形工具辅助描绘数据结构。</a:t>
            </a:r>
          </a:p>
        </p:txBody>
      </p:sp>
      <p:sp>
        <p:nvSpPr>
          <p:cNvPr id="9" name="1 Título">
            <a:extLst>
              <a:ext uri="{FF2B5EF4-FFF2-40B4-BE49-F238E27FC236}">
                <a16:creationId xmlns:a16="http://schemas.microsoft.com/office/drawing/2014/main" id="{17D13106-173D-B74A-B44F-5A2BA95BF7F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1 Título">
            <a:extLst>
              <a:ext uri="{FF2B5EF4-FFF2-40B4-BE49-F238E27FC236}">
                <a16:creationId xmlns:a16="http://schemas.microsoft.com/office/drawing/2014/main" id="{7008316A-0F3E-6448-83E8-F81BE6A1EC66}"/>
              </a:ext>
            </a:extLst>
          </p:cNvPr>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3.1.3</a:t>
            </a:r>
            <a:r>
              <a:rPr lang="zh-CN" altLang="en-US" sz="2400">
                <a:solidFill>
                  <a:srgbClr val="D9D9D9"/>
                </a:solidFill>
                <a:latin typeface="宋体" panose="02010600030101010101" pitchFamily="2" charset="-122"/>
              </a:rPr>
              <a:t>导出系统的逻辑模型</a:t>
            </a:r>
          </a:p>
        </p:txBody>
      </p:sp>
      <p:sp>
        <p:nvSpPr>
          <p:cNvPr id="148482" name="标题 3">
            <a:extLst>
              <a:ext uri="{FF2B5EF4-FFF2-40B4-BE49-F238E27FC236}">
                <a16:creationId xmlns:a16="http://schemas.microsoft.com/office/drawing/2014/main" id="{EAC91EB6-D248-F942-B157-69866BB108DB}"/>
              </a:ext>
            </a:extLst>
          </p:cNvPr>
          <p:cNvSpPr>
            <a:spLocks noGrp="1"/>
          </p:cNvSpPr>
          <p:nvPr>
            <p:ph type="title"/>
          </p:nvPr>
        </p:nvSpPr>
        <p:spPr>
          <a:xfrm>
            <a:off x="303213" y="2540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7" name="TextBox 6">
            <a:extLst>
              <a:ext uri="{FF2B5EF4-FFF2-40B4-BE49-F238E27FC236}">
                <a16:creationId xmlns:a16="http://schemas.microsoft.com/office/drawing/2014/main" id="{458BB964-70AA-6A45-A5DE-E45FA809F828}"/>
              </a:ext>
            </a:extLst>
          </p:cNvPr>
          <p:cNvSpPr txBox="1"/>
          <p:nvPr/>
        </p:nvSpPr>
        <p:spPr>
          <a:xfrm>
            <a:off x="539750" y="2589213"/>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综合上述两项分析的结果可以导出系统的详细的逻辑模型，通常用数据流图、实体联系图、状态转换图、数据字典和主要的处理算法描述这个逻辑模型。</a:t>
            </a:r>
          </a:p>
        </p:txBody>
      </p:sp>
      <p:sp>
        <p:nvSpPr>
          <p:cNvPr id="10" name="TextBox 9">
            <a:extLst>
              <a:ext uri="{FF2B5EF4-FFF2-40B4-BE49-F238E27FC236}">
                <a16:creationId xmlns:a16="http://schemas.microsoft.com/office/drawing/2014/main" id="{74867862-8116-FB44-B386-FF861999DA23}"/>
              </a:ext>
            </a:extLst>
          </p:cNvPr>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latin typeface="宋体" panose="02010600030101010101" pitchFamily="2" charset="-122"/>
              </a:rPr>
              <a:t>3.1.3</a:t>
            </a:r>
            <a:r>
              <a:rPr lang="zh-CN" altLang="en-US" sz="2800" b="1">
                <a:latin typeface="Calibri" panose="020F0502020204030204" pitchFamily="34" charset="0"/>
              </a:rPr>
              <a:t>导出系统的逻辑模型</a:t>
            </a:r>
          </a:p>
        </p:txBody>
      </p:sp>
      <p:sp>
        <p:nvSpPr>
          <p:cNvPr id="9" name="1 Título">
            <a:extLst>
              <a:ext uri="{FF2B5EF4-FFF2-40B4-BE49-F238E27FC236}">
                <a16:creationId xmlns:a16="http://schemas.microsoft.com/office/drawing/2014/main" id="{C691E9D0-F1AF-6D4E-9DEB-ED1493EA9D7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1 Título">
            <a:extLst>
              <a:ext uri="{FF2B5EF4-FFF2-40B4-BE49-F238E27FC236}">
                <a16:creationId xmlns:a16="http://schemas.microsoft.com/office/drawing/2014/main" id="{A69184E8-CF18-2348-BA2A-2BE7691A9D00}"/>
              </a:ext>
            </a:extLst>
          </p:cNvPr>
          <p:cNvSpPr txBox="1">
            <a:spLocks/>
          </p:cNvSpPr>
          <p:nvPr/>
        </p:nvSpPr>
        <p:spPr bwMode="auto">
          <a:xfrm>
            <a:off x="2555875" y="6291263"/>
            <a:ext cx="40703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3.1.4  </a:t>
            </a:r>
            <a:r>
              <a:rPr lang="zh-CN" altLang="en-US" sz="2400">
                <a:solidFill>
                  <a:srgbClr val="D9D9D9"/>
                </a:solidFill>
                <a:latin typeface="宋体" panose="02010600030101010101" pitchFamily="2" charset="-122"/>
              </a:rPr>
              <a:t>修正系统开发计划</a:t>
            </a:r>
          </a:p>
        </p:txBody>
      </p:sp>
      <p:sp>
        <p:nvSpPr>
          <p:cNvPr id="150530" name="标题 3">
            <a:extLst>
              <a:ext uri="{FF2B5EF4-FFF2-40B4-BE49-F238E27FC236}">
                <a16:creationId xmlns:a16="http://schemas.microsoft.com/office/drawing/2014/main" id="{A566EFDF-7DE9-0D41-A852-1A740FADF302}"/>
              </a:ext>
            </a:extLst>
          </p:cNvPr>
          <p:cNvSpPr>
            <a:spLocks noGrp="1"/>
          </p:cNvSpPr>
          <p:nvPr>
            <p:ph type="title"/>
          </p:nvPr>
        </p:nvSpPr>
        <p:spPr>
          <a:xfrm>
            <a:off x="303213"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7" name="TextBox 6">
            <a:extLst>
              <a:ext uri="{FF2B5EF4-FFF2-40B4-BE49-F238E27FC236}">
                <a16:creationId xmlns:a16="http://schemas.microsoft.com/office/drawing/2014/main" id="{8FD3D5E9-B466-0C49-BA4B-AE32B17A7145}"/>
              </a:ext>
            </a:extLst>
          </p:cNvPr>
          <p:cNvSpPr txBox="1"/>
          <p:nvPr/>
        </p:nvSpPr>
        <p:spPr>
          <a:xfrm>
            <a:off x="539750" y="2420938"/>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根据在分析过程中获得的对系统的更深入更具体的了解，可以比较准确地估计系统的成本和进度，修正以前制定的开发计划。</a:t>
            </a:r>
          </a:p>
        </p:txBody>
      </p:sp>
      <p:sp>
        <p:nvSpPr>
          <p:cNvPr id="10" name="TextBox 9">
            <a:extLst>
              <a:ext uri="{FF2B5EF4-FFF2-40B4-BE49-F238E27FC236}">
                <a16:creationId xmlns:a16="http://schemas.microsoft.com/office/drawing/2014/main" id="{D2A74555-F1D1-3748-9163-CC15CC478D5D}"/>
              </a:ext>
            </a:extLst>
          </p:cNvPr>
          <p:cNvSpPr txBox="1"/>
          <p:nvPr/>
        </p:nvSpPr>
        <p:spPr>
          <a:xfrm>
            <a:off x="374650" y="1287463"/>
            <a:ext cx="5005388"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latin typeface="宋体" panose="02010600030101010101" pitchFamily="2" charset="-122"/>
              </a:rPr>
              <a:t>3.1.4  </a:t>
            </a:r>
            <a:r>
              <a:rPr lang="zh-CN" altLang="en-US" sz="2800" b="1">
                <a:latin typeface="Calibri" panose="020F0502020204030204" pitchFamily="34" charset="0"/>
              </a:rPr>
              <a:t>修正系统开发计划</a:t>
            </a:r>
          </a:p>
        </p:txBody>
      </p:sp>
      <p:sp>
        <p:nvSpPr>
          <p:cNvPr id="9" name="1 Título">
            <a:extLst>
              <a:ext uri="{FF2B5EF4-FFF2-40B4-BE49-F238E27FC236}">
                <a16:creationId xmlns:a16="http://schemas.microsoft.com/office/drawing/2014/main" id="{46F83246-0B18-C94D-BE29-D32CADC5119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1 Título">
            <a:extLst>
              <a:ext uri="{FF2B5EF4-FFF2-40B4-BE49-F238E27FC236}">
                <a16:creationId xmlns:a16="http://schemas.microsoft.com/office/drawing/2014/main" id="{3B52731B-B607-2147-A78C-676CA97A223B}"/>
              </a:ext>
            </a:extLst>
          </p:cNvPr>
          <p:cNvSpPr txBox="1">
            <a:spLocks/>
          </p:cNvSpPr>
          <p:nvPr/>
        </p:nvSpPr>
        <p:spPr bwMode="auto">
          <a:xfrm>
            <a:off x="2411413" y="6291263"/>
            <a:ext cx="43592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a:t>
            </a:r>
            <a:r>
              <a:rPr lang="zh-CN" altLang="en-US" sz="2400">
                <a:solidFill>
                  <a:srgbClr val="D9D9D9"/>
                </a:solidFill>
                <a:latin typeface="宋体" panose="02010600030101010101" pitchFamily="2" charset="-122"/>
              </a:rPr>
              <a:t>与用户沟通获取需求的方法</a:t>
            </a:r>
          </a:p>
        </p:txBody>
      </p:sp>
      <p:sp>
        <p:nvSpPr>
          <p:cNvPr id="7" name="1 Título">
            <a:extLst>
              <a:ext uri="{FF2B5EF4-FFF2-40B4-BE49-F238E27FC236}">
                <a16:creationId xmlns:a16="http://schemas.microsoft.com/office/drawing/2014/main" id="{179A09C8-23EB-CE49-A8A5-33E5647A8785}"/>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52579" name="矩形 4">
            <a:extLst>
              <a:ext uri="{FF2B5EF4-FFF2-40B4-BE49-F238E27FC236}">
                <a16:creationId xmlns:a16="http://schemas.microsoft.com/office/drawing/2014/main" id="{3DF3873B-83E4-5748-9B59-CE40EFB7C085}"/>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6C99487B-2118-FA46-B42E-242C81F58B96}"/>
              </a:ext>
            </a:extLst>
          </p:cNvPr>
          <p:cNvSpPr/>
          <p:nvPr/>
        </p:nvSpPr>
        <p:spPr>
          <a:xfrm>
            <a:off x="784225" y="20462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15C46C6D-E858-D040-A7EC-FE51D1F68820}"/>
              </a:ext>
            </a:extLst>
          </p:cNvPr>
          <p:cNvSpPr/>
          <p:nvPr/>
        </p:nvSpPr>
        <p:spPr>
          <a:xfrm rot="5400000">
            <a:off x="192087" y="21320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1 Título">
            <a:extLst>
              <a:ext uri="{FF2B5EF4-FFF2-40B4-BE49-F238E27FC236}">
                <a16:creationId xmlns:a16="http://schemas.microsoft.com/office/drawing/2014/main" id="{BDD934A3-DE04-0D49-9732-5FC771265CB9}"/>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BA0783F5-130A-6344-9D8C-0576E5FD11BC}"/>
              </a:ext>
            </a:extLst>
          </p:cNvPr>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3.2.1 </a:t>
            </a:r>
            <a:r>
              <a:rPr lang="zh-CN" altLang="en-US" sz="2400" dirty="0">
                <a:solidFill>
                  <a:srgbClr val="D9D9D9"/>
                </a:solidFill>
                <a:latin typeface="+mn-ea"/>
                <a:ea typeface="+mn-ea"/>
              </a:rPr>
              <a:t>访谈</a:t>
            </a:r>
          </a:p>
        </p:txBody>
      </p:sp>
      <p:sp>
        <p:nvSpPr>
          <p:cNvPr id="154626" name="标题 3">
            <a:extLst>
              <a:ext uri="{FF2B5EF4-FFF2-40B4-BE49-F238E27FC236}">
                <a16:creationId xmlns:a16="http://schemas.microsoft.com/office/drawing/2014/main" id="{C01A4D93-BC07-924E-BDF8-D85B483B3C81}"/>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
        <p:nvSpPr>
          <p:cNvPr id="7" name="TextBox 6">
            <a:extLst>
              <a:ext uri="{FF2B5EF4-FFF2-40B4-BE49-F238E27FC236}">
                <a16:creationId xmlns:a16="http://schemas.microsoft.com/office/drawing/2014/main" id="{49CF3A4F-C7DF-2C41-A122-82A3B74A3132}"/>
              </a:ext>
            </a:extLst>
          </p:cNvPr>
          <p:cNvSpPr txBox="1"/>
          <p:nvPr/>
        </p:nvSpPr>
        <p:spPr>
          <a:xfrm>
            <a:off x="419100" y="2047875"/>
            <a:ext cx="7993063"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访谈是最早开始使用的获取用户需求的技术，也是迄今为止仍然广泛使用的需求分析技术。访谈有两种基本形式，分别是正式的和非正式的访谈。</a:t>
            </a:r>
          </a:p>
        </p:txBody>
      </p:sp>
      <p:sp>
        <p:nvSpPr>
          <p:cNvPr id="9" name="TextBox 8">
            <a:extLst>
              <a:ext uri="{FF2B5EF4-FFF2-40B4-BE49-F238E27FC236}">
                <a16:creationId xmlns:a16="http://schemas.microsoft.com/office/drawing/2014/main" id="{FF27F1D1-A8C5-AB42-A928-9CB265977F07}"/>
              </a:ext>
            </a:extLst>
          </p:cNvPr>
          <p:cNvSpPr txBox="1"/>
          <p:nvPr/>
        </p:nvSpPr>
        <p:spPr>
          <a:xfrm>
            <a:off x="395288" y="1158875"/>
            <a:ext cx="277336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3.2.1</a:t>
            </a:r>
            <a:r>
              <a:rPr lang="zh-CN" altLang="en-US" sz="3200" b="1" dirty="0">
                <a:solidFill>
                  <a:schemeClr val="tx1"/>
                </a:solidFill>
                <a:latin typeface="+mn-ea"/>
              </a:rPr>
              <a:t> 访谈</a:t>
            </a:r>
          </a:p>
        </p:txBody>
      </p:sp>
      <p:sp>
        <p:nvSpPr>
          <p:cNvPr id="10" name="TextBox 9">
            <a:extLst>
              <a:ext uri="{FF2B5EF4-FFF2-40B4-BE49-F238E27FC236}">
                <a16:creationId xmlns:a16="http://schemas.microsoft.com/office/drawing/2014/main" id="{EE87BC7E-8F18-484C-8D9D-A169541E1C01}"/>
              </a:ext>
            </a:extLst>
          </p:cNvPr>
          <p:cNvSpPr txBox="1"/>
          <p:nvPr/>
        </p:nvSpPr>
        <p:spPr>
          <a:xfrm>
            <a:off x="419100" y="3281363"/>
            <a:ext cx="7993063"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latin typeface="Calibri" panose="020F0502020204030204" pitchFamily="34" charset="0"/>
              </a:rPr>
              <a:t>正式访谈时，系统分析员将提出一些事先准备好的具体问题，例如，询问客户公司销售的商品种类、雇用的销售人员数目以及信息反馈时间应该多快等。在非正式访谈中，分析员将提出一些用户可以自由回答的开放性问题，以鼓励被访问人员说出自己的想法，例如，询问用户对目前正在使用的系统有哪些不满意的地方。</a:t>
            </a:r>
          </a:p>
        </p:txBody>
      </p:sp>
      <p:sp>
        <p:nvSpPr>
          <p:cNvPr id="11" name="1 Título">
            <a:extLst>
              <a:ext uri="{FF2B5EF4-FFF2-40B4-BE49-F238E27FC236}">
                <a16:creationId xmlns:a16="http://schemas.microsoft.com/office/drawing/2014/main" id="{FA770E2F-0979-ED43-AA6E-2BDBA545772F}"/>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1699BC27-F6BE-CE47-A188-6E77FA025088}"/>
              </a:ext>
            </a:extLst>
          </p:cNvPr>
          <p:cNvSpPr txBox="1"/>
          <p:nvPr/>
        </p:nvSpPr>
        <p:spPr>
          <a:xfrm>
            <a:off x="560388" y="3716338"/>
            <a:ext cx="7993062" cy="12017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在访问用户的过程中使用情景分析技术往往非常有效。所谓情景分析就是对用户将来使用目标系统解决某个具体问题的方法和结果进行分析。</a:t>
            </a:r>
          </a:p>
        </p:txBody>
      </p:sp>
      <p:sp>
        <p:nvSpPr>
          <p:cNvPr id="7" name="TextBox 6">
            <a:extLst>
              <a:ext uri="{FF2B5EF4-FFF2-40B4-BE49-F238E27FC236}">
                <a16:creationId xmlns:a16="http://schemas.microsoft.com/office/drawing/2014/main" id="{1C882F94-59A6-BA43-9A17-B66B39FAA3CC}"/>
              </a:ext>
            </a:extLst>
          </p:cNvPr>
          <p:cNvSpPr txBox="1"/>
          <p:nvPr/>
        </p:nvSpPr>
        <p:spPr>
          <a:xfrm>
            <a:off x="574675" y="1916113"/>
            <a:ext cx="7993063" cy="15700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访谈有两种基本形式，分别是正式的和非正式的访谈。正式访谈时，系统分析员将提出一些事先准备好的具体问题，非正式访谈中，分析员将提出一些用户可以自由回答的开放性问题，以鼓励被访问人员说出自己的想法</a:t>
            </a:r>
          </a:p>
        </p:txBody>
      </p:sp>
      <p:sp>
        <p:nvSpPr>
          <p:cNvPr id="9" name="1 Título">
            <a:extLst>
              <a:ext uri="{FF2B5EF4-FFF2-40B4-BE49-F238E27FC236}">
                <a16:creationId xmlns:a16="http://schemas.microsoft.com/office/drawing/2014/main" id="{3EBCF028-E627-5741-8646-40EC790BE919}"/>
              </a:ext>
            </a:extLst>
          </p:cNvPr>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3.2.1 </a:t>
            </a:r>
            <a:r>
              <a:rPr lang="zh-CN" altLang="en-US" sz="2400" dirty="0">
                <a:solidFill>
                  <a:srgbClr val="D9D9D9"/>
                </a:solidFill>
                <a:latin typeface="+mn-ea"/>
                <a:ea typeface="+mn-ea"/>
              </a:rPr>
              <a:t>访谈</a:t>
            </a:r>
          </a:p>
        </p:txBody>
      </p:sp>
      <p:sp>
        <p:nvSpPr>
          <p:cNvPr id="12" name="1 Título">
            <a:extLst>
              <a:ext uri="{FF2B5EF4-FFF2-40B4-BE49-F238E27FC236}">
                <a16:creationId xmlns:a16="http://schemas.microsoft.com/office/drawing/2014/main" id="{9700E2AD-B07B-4E48-8A62-6B63AD3625AF}"/>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56677" name="标题 3">
            <a:extLst>
              <a:ext uri="{FF2B5EF4-FFF2-40B4-BE49-F238E27FC236}">
                <a16:creationId xmlns:a16="http://schemas.microsoft.com/office/drawing/2014/main" id="{221015DD-BF3F-7344-841B-E85ACE68A4F4}"/>
              </a:ext>
            </a:extLst>
          </p:cNvPr>
          <p:cNvSpPr txBox="1">
            <a:spLocks/>
          </p:cNvSpPr>
          <p:nvPr/>
        </p:nvSpPr>
        <p:spPr bwMode="auto">
          <a:xfrm>
            <a:off x="230188"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zh-CN" sz="4400" b="1">
                <a:latin typeface="宋体" panose="02010600030101010101" pitchFamily="2" charset="-122"/>
              </a:rPr>
              <a:t>3.2 </a:t>
            </a:r>
            <a:r>
              <a:rPr lang="zh-CN" altLang="en-US" sz="4400" b="1"/>
              <a:t>与用户沟通获取需求的方法</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313361B2-5E89-A744-B29E-6AB3E4EE1FE1}"/>
              </a:ext>
            </a:extLst>
          </p:cNvPr>
          <p:cNvSpPr txBox="1"/>
          <p:nvPr/>
        </p:nvSpPr>
        <p:spPr>
          <a:xfrm>
            <a:off x="533400" y="1598613"/>
            <a:ext cx="6775450" cy="461962"/>
          </a:xfrm>
          <a:prstGeom prst="rect">
            <a:avLst/>
          </a:prstGeom>
          <a:ln/>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情景分析技术的用处主要体现在下述两个方面。</a:t>
            </a:r>
          </a:p>
        </p:txBody>
      </p:sp>
      <p:graphicFrame>
        <p:nvGraphicFramePr>
          <p:cNvPr id="2" name="图示 1">
            <a:extLst>
              <a:ext uri="{FF2B5EF4-FFF2-40B4-BE49-F238E27FC236}">
                <a16:creationId xmlns:a16="http://schemas.microsoft.com/office/drawing/2014/main" id="{73544AEB-D7C5-5F4B-96CB-78264C6AB245}"/>
              </a:ext>
            </a:extLst>
          </p:cNvPr>
          <p:cNvGraphicFramePr/>
          <p:nvPr/>
        </p:nvGraphicFramePr>
        <p:xfrm>
          <a:off x="826182" y="2695604"/>
          <a:ext cx="8317818" cy="2808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1 Título">
            <a:extLst>
              <a:ext uri="{FF2B5EF4-FFF2-40B4-BE49-F238E27FC236}">
                <a16:creationId xmlns:a16="http://schemas.microsoft.com/office/drawing/2014/main" id="{80FD6B4B-BFEF-E440-BDD1-5B19059E6F21}"/>
              </a:ext>
            </a:extLst>
          </p:cNvPr>
          <p:cNvSpPr txBox="1">
            <a:spLocks/>
          </p:cNvSpPr>
          <p:nvPr/>
        </p:nvSpPr>
        <p:spPr bwMode="auto">
          <a:xfrm>
            <a:off x="2268538" y="6307138"/>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3.2.1 </a:t>
            </a:r>
            <a:r>
              <a:rPr lang="zh-CN" altLang="en-US" sz="2400" dirty="0">
                <a:solidFill>
                  <a:srgbClr val="D9D9D9"/>
                </a:solidFill>
                <a:latin typeface="+mn-ea"/>
                <a:ea typeface="+mn-ea"/>
              </a:rPr>
              <a:t>访谈</a:t>
            </a:r>
          </a:p>
        </p:txBody>
      </p:sp>
      <p:sp>
        <p:nvSpPr>
          <p:cNvPr id="12" name="1 Título">
            <a:extLst>
              <a:ext uri="{FF2B5EF4-FFF2-40B4-BE49-F238E27FC236}">
                <a16:creationId xmlns:a16="http://schemas.microsoft.com/office/drawing/2014/main" id="{9549C8F6-4865-8247-9E4D-9A943C895A0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58725" name="标题 3">
            <a:extLst>
              <a:ext uri="{FF2B5EF4-FFF2-40B4-BE49-F238E27FC236}">
                <a16:creationId xmlns:a16="http://schemas.microsoft.com/office/drawing/2014/main" id="{2484517B-DB52-2442-A227-430763021CFC}"/>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1 Título">
            <a:extLst>
              <a:ext uri="{FF2B5EF4-FFF2-40B4-BE49-F238E27FC236}">
                <a16:creationId xmlns:a16="http://schemas.microsoft.com/office/drawing/2014/main" id="{660D78A1-27F2-624A-B30F-44A31663DB88}"/>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3.2.2</a:t>
            </a:r>
            <a:r>
              <a:rPr lang="zh-CN" altLang="en-US" sz="2400">
                <a:solidFill>
                  <a:srgbClr val="D9D9D9"/>
                </a:solidFill>
                <a:latin typeface="宋体" panose="02010600030101010101" pitchFamily="2" charset="-122"/>
              </a:rPr>
              <a:t>面向数据流自顶向下求精</a:t>
            </a:r>
          </a:p>
        </p:txBody>
      </p:sp>
      <p:sp>
        <p:nvSpPr>
          <p:cNvPr id="6" name="TextBox 5">
            <a:extLst>
              <a:ext uri="{FF2B5EF4-FFF2-40B4-BE49-F238E27FC236}">
                <a16:creationId xmlns:a16="http://schemas.microsoft.com/office/drawing/2014/main" id="{A85088C7-07F7-BE42-AD05-7BA47D6335C3}"/>
              </a:ext>
            </a:extLst>
          </p:cNvPr>
          <p:cNvSpPr txBox="1"/>
          <p:nvPr/>
        </p:nvSpPr>
        <p:spPr>
          <a:xfrm>
            <a:off x="611188" y="1773238"/>
            <a:ext cx="7993062" cy="26765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结构化分析方法就是面向数据流自顶向下逐步求精进行需求分析的方法。通过可行性研究已经得出了目标系统的高层数据流图，需求分析的目标之一就是把数据流和数据存储定义到元素级。</a:t>
            </a:r>
            <a:endParaRPr lang="en-US" altLang="zh-CN" sz="2400">
              <a:latin typeface="宋体" panose="02010600030101010101" pitchFamily="2" charset="-122"/>
            </a:endParaRPr>
          </a:p>
          <a:p>
            <a:pPr eaLnBrk="1" hangingPunct="1">
              <a:defRPr/>
            </a:pPr>
            <a:r>
              <a:rPr lang="zh-CN" altLang="en-US" sz="2400">
                <a:latin typeface="宋体" panose="02010600030101010101" pitchFamily="2" charset="-122"/>
              </a:rPr>
              <a:t>为了达到这个目标，通常从数据流图的输出端着手分析，这是因为系统的基本功能是产生这些输出，输出数据决定了系统必须具有的最基本的组成元素。</a:t>
            </a:r>
          </a:p>
        </p:txBody>
      </p:sp>
      <p:sp>
        <p:nvSpPr>
          <p:cNvPr id="7" name="TextBox 6">
            <a:extLst>
              <a:ext uri="{FF2B5EF4-FFF2-40B4-BE49-F238E27FC236}">
                <a16:creationId xmlns:a16="http://schemas.microsoft.com/office/drawing/2014/main" id="{E5B20B6B-C83B-0C47-98FB-A334694E1C7F}"/>
              </a:ext>
            </a:extLst>
          </p:cNvPr>
          <p:cNvSpPr txBox="1"/>
          <p:nvPr/>
        </p:nvSpPr>
        <p:spPr>
          <a:xfrm>
            <a:off x="468313" y="1125538"/>
            <a:ext cx="5975350"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3.2.2 </a:t>
            </a:r>
            <a:r>
              <a:rPr lang="zh-CN" altLang="en-US" sz="3200" b="1">
                <a:latin typeface="宋体" panose="02010600030101010101" pitchFamily="2" charset="-122"/>
              </a:rPr>
              <a:t>面向数据流自顶向下求精</a:t>
            </a:r>
          </a:p>
        </p:txBody>
      </p:sp>
      <p:sp>
        <p:nvSpPr>
          <p:cNvPr id="9" name="1 Título">
            <a:extLst>
              <a:ext uri="{FF2B5EF4-FFF2-40B4-BE49-F238E27FC236}">
                <a16:creationId xmlns:a16="http://schemas.microsoft.com/office/drawing/2014/main" id="{53A090BA-0668-4B41-8100-3F54D063A8C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0773" name="标题 3">
            <a:extLst>
              <a:ext uri="{FF2B5EF4-FFF2-40B4-BE49-F238E27FC236}">
                <a16:creationId xmlns:a16="http://schemas.microsoft.com/office/drawing/2014/main" id="{037C024F-A808-F548-9318-C767182F1918}"/>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
        <p:nvSpPr>
          <p:cNvPr id="11" name="TextBox 5">
            <a:extLst>
              <a:ext uri="{FF2B5EF4-FFF2-40B4-BE49-F238E27FC236}">
                <a16:creationId xmlns:a16="http://schemas.microsoft.com/office/drawing/2014/main" id="{C9369900-1C75-B44F-B9DA-1A8C53005A13}"/>
              </a:ext>
            </a:extLst>
          </p:cNvPr>
          <p:cNvSpPr txBox="1"/>
          <p:nvPr/>
        </p:nvSpPr>
        <p:spPr>
          <a:xfrm>
            <a:off x="596900" y="4440238"/>
            <a:ext cx="7993063"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数据流图是帮助复查的极好工具，从输入端开始，分析员借助数据流图、数据字典和</a:t>
            </a:r>
            <a:r>
              <a:rPr lang="en-US" altLang="zh-CN" sz="2400">
                <a:latin typeface="宋体" panose="02010600030101010101" pitchFamily="2" charset="-122"/>
              </a:rPr>
              <a:t>IPO</a:t>
            </a:r>
            <a:r>
              <a:rPr lang="zh-CN" altLang="en-US" sz="2400">
                <a:latin typeface="宋体" panose="02010600030101010101" pitchFamily="2" charset="-122"/>
              </a:rPr>
              <a:t>图向用户解释输入数据是怎样一步一步地转变成输出数据的。这些解释集中反映了通过前面的分析工作分析员所获得的对目标系统的认识。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817" name="图片 2">
            <a:extLst>
              <a:ext uri="{FF2B5EF4-FFF2-40B4-BE49-F238E27FC236}">
                <a16:creationId xmlns:a16="http://schemas.microsoft.com/office/drawing/2014/main" id="{3DEFEBA0-5CB8-9544-89CD-D0E93A2268F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825" y="3141663"/>
            <a:ext cx="84423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0686CF52-0564-1D41-B2C1-EF289014353D}"/>
              </a:ext>
            </a:extLst>
          </p:cNvPr>
          <p:cNvSpPr txBox="1"/>
          <p:nvPr/>
        </p:nvSpPr>
        <p:spPr>
          <a:xfrm>
            <a:off x="522288" y="1557338"/>
            <a:ext cx="7993062"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随着分析过程的进展，经过提问和解答的反复循环，分析员越来越深入具体地定义了目标系统，最终得到对系统数据和功能要求的满意了解。</a:t>
            </a:r>
          </a:p>
        </p:txBody>
      </p:sp>
      <p:sp>
        <p:nvSpPr>
          <p:cNvPr id="162819" name="1 Título">
            <a:extLst>
              <a:ext uri="{FF2B5EF4-FFF2-40B4-BE49-F238E27FC236}">
                <a16:creationId xmlns:a16="http://schemas.microsoft.com/office/drawing/2014/main" id="{9DC5896B-0387-6D40-B31F-96AD861F4997}"/>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3.2.2</a:t>
            </a:r>
            <a:r>
              <a:rPr lang="zh-CN" altLang="en-US" sz="2400">
                <a:solidFill>
                  <a:srgbClr val="D9D9D9"/>
                </a:solidFill>
                <a:latin typeface="宋体" panose="02010600030101010101" pitchFamily="2" charset="-122"/>
              </a:rPr>
              <a:t>面向数据流自顶向下求精</a:t>
            </a:r>
          </a:p>
        </p:txBody>
      </p:sp>
      <p:sp>
        <p:nvSpPr>
          <p:cNvPr id="13" name="1 Título">
            <a:extLst>
              <a:ext uri="{FF2B5EF4-FFF2-40B4-BE49-F238E27FC236}">
                <a16:creationId xmlns:a16="http://schemas.microsoft.com/office/drawing/2014/main" id="{A16A6B4D-C024-B346-B7D9-38DCFE71AEF8}"/>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2821" name="标题 3">
            <a:extLst>
              <a:ext uri="{FF2B5EF4-FFF2-40B4-BE49-F238E27FC236}">
                <a16:creationId xmlns:a16="http://schemas.microsoft.com/office/drawing/2014/main" id="{AC85AE22-E285-DA4F-892E-EB4ED50C4934}"/>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33B544ED-AB74-F042-9A26-D1D2BFA83DD9}"/>
              </a:ext>
            </a:extLst>
          </p:cNvPr>
          <p:cNvSpPr txBox="1">
            <a:spLocks/>
          </p:cNvSpPr>
          <p:nvPr/>
        </p:nvSpPr>
        <p:spPr bwMode="auto">
          <a:xfrm>
            <a:off x="107950" y="174625"/>
            <a:ext cx="8229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lnSpc>
                <a:spcPts val="5760"/>
              </a:lnSpc>
              <a:spcBef>
                <a:spcPts val="0"/>
              </a:spcBef>
              <a:spcAft>
                <a:spcPts val="0"/>
              </a:spcAft>
              <a:defRPr/>
            </a:pPr>
            <a:r>
              <a:rPr lang="zh-CN" altLang="en-US" b="1" dirty="0">
                <a:latin typeface="+mj-ea"/>
              </a:rPr>
              <a:t>第</a:t>
            </a:r>
            <a:r>
              <a:rPr lang="en-US" altLang="zh-CN" b="1" dirty="0">
                <a:latin typeface="+mj-ea"/>
              </a:rPr>
              <a:t>3</a:t>
            </a:r>
            <a:r>
              <a:rPr lang="zh-CN" altLang="en-US" b="1" dirty="0">
                <a:latin typeface="+mj-ea"/>
              </a:rPr>
              <a:t>章需求分析</a:t>
            </a:r>
            <a:endParaRPr lang="es-HN" b="1" dirty="0">
              <a:latin typeface="+mj-ea"/>
            </a:endParaRPr>
          </a:p>
        </p:txBody>
      </p:sp>
      <p:sp>
        <p:nvSpPr>
          <p:cNvPr id="129026" name="TextBox 1">
            <a:extLst>
              <a:ext uri="{FF2B5EF4-FFF2-40B4-BE49-F238E27FC236}">
                <a16:creationId xmlns:a16="http://schemas.microsoft.com/office/drawing/2014/main" id="{32D7B972-ED60-CC46-A23E-E8C08C8573A5}"/>
              </a:ext>
            </a:extLst>
          </p:cNvPr>
          <p:cNvSpPr txBox="1">
            <a:spLocks noChangeArrowheads="1"/>
          </p:cNvSpPr>
          <p:nvPr/>
        </p:nvSpPr>
        <p:spPr bwMode="auto">
          <a:xfrm>
            <a:off x="539750" y="1643063"/>
            <a:ext cx="8064500"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318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700"/>
              </a:lnSpc>
              <a:spcBef>
                <a:spcPct val="0"/>
              </a:spcBef>
              <a:buFontTx/>
              <a:buNone/>
            </a:pPr>
            <a:r>
              <a:rPr lang="zh-CN" altLang="zh-CN" sz="2400"/>
              <a:t>为了开发出真正满足用户需求的软件产品，首先必须知道用户的需求。对软件需求的深入理解是软件开发工作获得成功的前提条件，不论人们把设计和编码工作做得如何出色，不能真正满足用户需求的程序只会令用户失望，给开发者带来烦恼。</a:t>
            </a:r>
            <a:endParaRPr lang="zh-CN" altLang="en-US" sz="2400"/>
          </a:p>
        </p:txBody>
      </p:sp>
      <p:sp>
        <p:nvSpPr>
          <p:cNvPr id="6" name="1 Título">
            <a:extLst>
              <a:ext uri="{FF2B5EF4-FFF2-40B4-BE49-F238E27FC236}">
                <a16:creationId xmlns:a16="http://schemas.microsoft.com/office/drawing/2014/main" id="{6A414872-4C58-DE4D-B31F-E121869FCAD5}"/>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
        <p:nvSpPr>
          <p:cNvPr id="7" name="TextBox 6">
            <a:extLst>
              <a:ext uri="{FF2B5EF4-FFF2-40B4-BE49-F238E27FC236}">
                <a16:creationId xmlns:a16="http://schemas.microsoft.com/office/drawing/2014/main" id="{34AE1268-0C58-DB46-82D0-BDC6EBA972A1}"/>
              </a:ext>
            </a:extLst>
          </p:cNvPr>
          <p:cNvSpPr txBox="1"/>
          <p:nvPr/>
        </p:nvSpPr>
        <p:spPr>
          <a:xfrm>
            <a:off x="468313" y="4254500"/>
            <a:ext cx="7991475" cy="9969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en-US" sz="2400">
                <a:latin typeface="Calibri" panose="020F0502020204030204" pitchFamily="34" charset="0"/>
              </a:rPr>
              <a:t>需求分析是软件定义时期的最后一个阶段，它的基本任务是准确地回答“系统必须做什么”这个问题。</a:t>
            </a:r>
          </a:p>
        </p:txBody>
      </p:sp>
      <p:sp>
        <p:nvSpPr>
          <p:cNvPr id="8" name="1 Título">
            <a:extLst>
              <a:ext uri="{FF2B5EF4-FFF2-40B4-BE49-F238E27FC236}">
                <a16:creationId xmlns:a16="http://schemas.microsoft.com/office/drawing/2014/main" id="{71D1DCF2-5530-E94D-A306-6A2203E816B4}"/>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1 Título">
            <a:extLst>
              <a:ext uri="{FF2B5EF4-FFF2-40B4-BE49-F238E27FC236}">
                <a16:creationId xmlns:a16="http://schemas.microsoft.com/office/drawing/2014/main" id="{05C66D67-7848-F547-B2AA-764FD739D0E8}"/>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3.2.3 </a:t>
            </a:r>
            <a:r>
              <a:rPr lang="zh-CN" altLang="en-US" sz="2400">
                <a:solidFill>
                  <a:srgbClr val="D9D9D9"/>
                </a:solidFill>
                <a:latin typeface="宋体" panose="02010600030101010101" pitchFamily="2" charset="-122"/>
              </a:rPr>
              <a:t>简易的应用规格说明技术</a:t>
            </a:r>
          </a:p>
        </p:txBody>
      </p:sp>
      <p:sp>
        <p:nvSpPr>
          <p:cNvPr id="9" name="TextBox 8">
            <a:extLst>
              <a:ext uri="{FF2B5EF4-FFF2-40B4-BE49-F238E27FC236}">
                <a16:creationId xmlns:a16="http://schemas.microsoft.com/office/drawing/2014/main" id="{72177F57-6F5C-324D-ACEC-8EA8FC2E20E0}"/>
              </a:ext>
            </a:extLst>
          </p:cNvPr>
          <p:cNvSpPr txBox="1"/>
          <p:nvPr/>
        </p:nvSpPr>
        <p:spPr>
          <a:xfrm>
            <a:off x="430213" y="1341438"/>
            <a:ext cx="630237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3.2.3</a:t>
            </a:r>
            <a:r>
              <a:rPr lang="zh-CN" altLang="en-US" sz="3200" b="1">
                <a:latin typeface="宋体" panose="02010600030101010101" pitchFamily="2" charset="-122"/>
              </a:rPr>
              <a:t> 简易的应用规格说明技术</a:t>
            </a:r>
          </a:p>
        </p:txBody>
      </p:sp>
      <p:sp>
        <p:nvSpPr>
          <p:cNvPr id="6" name="TextBox 5">
            <a:extLst>
              <a:ext uri="{FF2B5EF4-FFF2-40B4-BE49-F238E27FC236}">
                <a16:creationId xmlns:a16="http://schemas.microsoft.com/office/drawing/2014/main" id="{4366B47D-B00D-1549-A079-8E333FE95802}"/>
              </a:ext>
            </a:extLst>
          </p:cNvPr>
          <p:cNvSpPr txBox="1"/>
          <p:nvPr/>
        </p:nvSpPr>
        <p:spPr>
          <a:xfrm>
            <a:off x="539750" y="2565400"/>
            <a:ext cx="7993063"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简易的应用规格说明技术是为了解决使用传统的访谈或面向数据流自顶向下求精方法定义需求时，用户处于被动地位而且往往有意无意地与开发者区分“彼此”。由于不能像同一个团队的人那样齐心协力地识别和精化需求，这两种方法的效果有时并不理想的问题，提出的。</a:t>
            </a:r>
          </a:p>
        </p:txBody>
      </p:sp>
      <p:sp>
        <p:nvSpPr>
          <p:cNvPr id="7" name="1 Título">
            <a:extLst>
              <a:ext uri="{FF2B5EF4-FFF2-40B4-BE49-F238E27FC236}">
                <a16:creationId xmlns:a16="http://schemas.microsoft.com/office/drawing/2014/main" id="{1F2D6D7A-1C96-794E-8B31-8818788B468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4869" name="标题 3">
            <a:extLst>
              <a:ext uri="{FF2B5EF4-FFF2-40B4-BE49-F238E27FC236}">
                <a16:creationId xmlns:a16="http://schemas.microsoft.com/office/drawing/2014/main" id="{94B7BE4B-260E-2F41-8839-2904233BB4B7}"/>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267C1B-8C5A-5E4D-859E-0001632658D4}"/>
              </a:ext>
            </a:extLst>
          </p:cNvPr>
          <p:cNvSpPr txBox="1"/>
          <p:nvPr/>
        </p:nvSpPr>
        <p:spPr>
          <a:xfrm>
            <a:off x="539750" y="1628775"/>
            <a:ext cx="72723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简易的应用规格说明技术分析需求的典型过程如下</a:t>
            </a:r>
          </a:p>
        </p:txBody>
      </p:sp>
      <p:graphicFrame>
        <p:nvGraphicFramePr>
          <p:cNvPr id="2" name="图示 1">
            <a:extLst>
              <a:ext uri="{FF2B5EF4-FFF2-40B4-BE49-F238E27FC236}">
                <a16:creationId xmlns:a16="http://schemas.microsoft.com/office/drawing/2014/main" id="{E0A8001D-7951-3A45-90E5-59A2B753D6A6}"/>
              </a:ext>
            </a:extLst>
          </p:cNvPr>
          <p:cNvGraphicFramePr/>
          <p:nvPr/>
        </p:nvGraphicFramePr>
        <p:xfrm>
          <a:off x="539552" y="2564904"/>
          <a:ext cx="7920880"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6915" name="1 Título">
            <a:extLst>
              <a:ext uri="{FF2B5EF4-FFF2-40B4-BE49-F238E27FC236}">
                <a16:creationId xmlns:a16="http://schemas.microsoft.com/office/drawing/2014/main" id="{A892E3FB-A8DE-2048-AB31-31B7CAEC8F0E}"/>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3.2.3 </a:t>
            </a:r>
            <a:r>
              <a:rPr lang="zh-CN" altLang="en-US" sz="2400">
                <a:solidFill>
                  <a:srgbClr val="D9D9D9"/>
                </a:solidFill>
                <a:latin typeface="宋体" panose="02010600030101010101" pitchFamily="2" charset="-122"/>
              </a:rPr>
              <a:t>简易的应用规格说明技术</a:t>
            </a:r>
          </a:p>
        </p:txBody>
      </p:sp>
      <p:sp>
        <p:nvSpPr>
          <p:cNvPr id="13" name="1 Título">
            <a:extLst>
              <a:ext uri="{FF2B5EF4-FFF2-40B4-BE49-F238E27FC236}">
                <a16:creationId xmlns:a16="http://schemas.microsoft.com/office/drawing/2014/main" id="{50F3F715-64B0-F44A-A9EC-68FEC40865C3}"/>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6917" name="标题 3">
            <a:extLst>
              <a:ext uri="{FF2B5EF4-FFF2-40B4-BE49-F238E27FC236}">
                <a16:creationId xmlns:a16="http://schemas.microsoft.com/office/drawing/2014/main" id="{4127A9A7-4541-794B-90A7-64B8B0F752DC}"/>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1 Título">
            <a:extLst>
              <a:ext uri="{FF2B5EF4-FFF2-40B4-BE49-F238E27FC236}">
                <a16:creationId xmlns:a16="http://schemas.microsoft.com/office/drawing/2014/main" id="{B332A4C0-E3A6-0544-BA74-AA9CE826B3B0}"/>
              </a:ext>
            </a:extLst>
          </p:cNvPr>
          <p:cNvSpPr txBox="1">
            <a:spLocks/>
          </p:cNvSpPr>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3.2.4  </a:t>
            </a:r>
            <a:r>
              <a:rPr lang="zh-CN" altLang="en-US" sz="2400">
                <a:solidFill>
                  <a:srgbClr val="D9D9D9"/>
                </a:solidFill>
                <a:latin typeface="宋体" panose="02010600030101010101" pitchFamily="2" charset="-122"/>
              </a:rPr>
              <a:t>快速建立软件原型</a:t>
            </a:r>
          </a:p>
        </p:txBody>
      </p:sp>
      <p:sp>
        <p:nvSpPr>
          <p:cNvPr id="9" name="TextBox 8">
            <a:extLst>
              <a:ext uri="{FF2B5EF4-FFF2-40B4-BE49-F238E27FC236}">
                <a16:creationId xmlns:a16="http://schemas.microsoft.com/office/drawing/2014/main" id="{E663A800-B37C-3149-B35C-885557BF0162}"/>
              </a:ext>
            </a:extLst>
          </p:cNvPr>
          <p:cNvSpPr txBox="1"/>
          <p:nvPr/>
        </p:nvSpPr>
        <p:spPr>
          <a:xfrm>
            <a:off x="395288" y="1152525"/>
            <a:ext cx="5510212"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3.2.4</a:t>
            </a:r>
            <a:r>
              <a:rPr lang="zh-CN" altLang="en-US" sz="3200" b="1">
                <a:latin typeface="宋体" panose="02010600030101010101" pitchFamily="2" charset="-122"/>
              </a:rPr>
              <a:t>  快速建立软件原型</a:t>
            </a:r>
          </a:p>
        </p:txBody>
      </p:sp>
      <p:sp>
        <p:nvSpPr>
          <p:cNvPr id="6" name="TextBox 5">
            <a:extLst>
              <a:ext uri="{FF2B5EF4-FFF2-40B4-BE49-F238E27FC236}">
                <a16:creationId xmlns:a16="http://schemas.microsoft.com/office/drawing/2014/main" id="{34B8DE75-D311-E64E-9662-61CDCC5FD050}"/>
              </a:ext>
            </a:extLst>
          </p:cNvPr>
          <p:cNvSpPr txBox="1"/>
          <p:nvPr/>
        </p:nvSpPr>
        <p:spPr>
          <a:xfrm>
            <a:off x="701675" y="2133600"/>
            <a:ext cx="7529513"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为了快速地构建和修改原型，通常使用下述</a:t>
            </a:r>
            <a:r>
              <a:rPr lang="en-US" altLang="zh-CN" sz="2400">
                <a:latin typeface="Calibri" panose="020F0502020204030204" pitchFamily="34" charset="0"/>
              </a:rPr>
              <a:t>3</a:t>
            </a:r>
            <a:r>
              <a:rPr lang="zh-CN" altLang="en-US" sz="2400">
                <a:latin typeface="Calibri" panose="020F0502020204030204" pitchFamily="34" charset="0"/>
              </a:rPr>
              <a:t>种方法和工具。</a:t>
            </a:r>
            <a:endParaRPr lang="en-US" altLang="zh-CN" sz="2400">
              <a:latin typeface="Calibri" panose="020F0502020204030204" pitchFamily="34" charset="0"/>
            </a:endParaRPr>
          </a:p>
        </p:txBody>
      </p:sp>
      <p:sp>
        <p:nvSpPr>
          <p:cNvPr id="168964" name="TextBox 2">
            <a:extLst>
              <a:ext uri="{FF2B5EF4-FFF2-40B4-BE49-F238E27FC236}">
                <a16:creationId xmlns:a16="http://schemas.microsoft.com/office/drawing/2014/main" id="{39345083-2DF6-194D-8792-99FE222E995C}"/>
              </a:ext>
            </a:extLst>
          </p:cNvPr>
          <p:cNvSpPr txBox="1">
            <a:spLocks noChangeArrowheads="1"/>
          </p:cNvSpPr>
          <p:nvPr/>
        </p:nvSpPr>
        <p:spPr bwMode="auto">
          <a:xfrm>
            <a:off x="1187450" y="3452813"/>
            <a:ext cx="7416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en-US" sz="2400"/>
              <a:t>第四代技术</a:t>
            </a:r>
          </a:p>
          <a:p>
            <a:pPr eaLnBrk="1" hangingPunct="1">
              <a:spcBef>
                <a:spcPct val="0"/>
              </a:spcBef>
              <a:buSzPct val="60000"/>
              <a:buFont typeface="Wingdings" pitchFamily="2" charset="2"/>
              <a:buChar char="l"/>
            </a:pPr>
            <a:r>
              <a:rPr lang="zh-CN" altLang="en-US" sz="2400"/>
              <a:t>可重用的软件构件</a:t>
            </a:r>
          </a:p>
          <a:p>
            <a:pPr eaLnBrk="1" hangingPunct="1">
              <a:spcBef>
                <a:spcPct val="0"/>
              </a:spcBef>
              <a:buSzPct val="60000"/>
              <a:buFont typeface="Wingdings" pitchFamily="2" charset="2"/>
              <a:buChar char="l"/>
            </a:pPr>
            <a:r>
              <a:rPr lang="zh-CN" altLang="en-US" sz="2400"/>
              <a:t>形式化规格说明和原型环境</a:t>
            </a:r>
          </a:p>
        </p:txBody>
      </p:sp>
      <p:sp>
        <p:nvSpPr>
          <p:cNvPr id="10" name="1 Título">
            <a:extLst>
              <a:ext uri="{FF2B5EF4-FFF2-40B4-BE49-F238E27FC236}">
                <a16:creationId xmlns:a16="http://schemas.microsoft.com/office/drawing/2014/main" id="{96BDC0C6-9531-8242-9096-8E8E5A539FE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68966" name="标题 3">
            <a:extLst>
              <a:ext uri="{FF2B5EF4-FFF2-40B4-BE49-F238E27FC236}">
                <a16:creationId xmlns:a16="http://schemas.microsoft.com/office/drawing/2014/main" id="{359352F4-DEC9-D345-B8FA-9CD2EE13D0F9}"/>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103419-B642-0243-B6D8-92A3E80CC8EA}"/>
              </a:ext>
            </a:extLst>
          </p:cNvPr>
          <p:cNvSpPr txBox="1"/>
          <p:nvPr/>
        </p:nvSpPr>
        <p:spPr>
          <a:xfrm>
            <a:off x="468313" y="1628775"/>
            <a:ext cx="7848600"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快速原型就是快速建立起来的旨在演示目标系统主要功能的可运行的程序，快速原型应该具备的特性：</a:t>
            </a:r>
            <a:endParaRPr lang="en-US" altLang="zh-CN" sz="2400">
              <a:latin typeface="Calibri" panose="020F0502020204030204" pitchFamily="34" charset="0"/>
            </a:endParaRPr>
          </a:p>
        </p:txBody>
      </p:sp>
      <p:graphicFrame>
        <p:nvGraphicFramePr>
          <p:cNvPr id="3" name="图示 2">
            <a:extLst>
              <a:ext uri="{FF2B5EF4-FFF2-40B4-BE49-F238E27FC236}">
                <a16:creationId xmlns:a16="http://schemas.microsoft.com/office/drawing/2014/main" id="{7A051A2E-9FBB-8B43-A121-E0BD9652C923}"/>
              </a:ext>
            </a:extLst>
          </p:cNvPr>
          <p:cNvGraphicFramePr/>
          <p:nvPr/>
        </p:nvGraphicFramePr>
        <p:xfrm>
          <a:off x="467544" y="2996952"/>
          <a:ext cx="8029786" cy="24482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1011" name="1 Título">
            <a:extLst>
              <a:ext uri="{FF2B5EF4-FFF2-40B4-BE49-F238E27FC236}">
                <a16:creationId xmlns:a16="http://schemas.microsoft.com/office/drawing/2014/main" id="{530B7243-3C5E-7248-B49E-32DC479D306C}"/>
              </a:ext>
            </a:extLst>
          </p:cNvPr>
          <p:cNvSpPr txBox="1">
            <a:spLocks/>
          </p:cNvSpPr>
          <p:nvPr/>
        </p:nvSpPr>
        <p:spPr bwMode="auto">
          <a:xfrm>
            <a:off x="2301875" y="6291263"/>
            <a:ext cx="45735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3.2.4  </a:t>
            </a:r>
            <a:r>
              <a:rPr lang="zh-CN" altLang="en-US" sz="2400">
                <a:solidFill>
                  <a:srgbClr val="D9D9D9"/>
                </a:solidFill>
                <a:latin typeface="宋体" panose="02010600030101010101" pitchFamily="2" charset="-122"/>
              </a:rPr>
              <a:t>快速建立软件原型</a:t>
            </a:r>
          </a:p>
        </p:txBody>
      </p:sp>
      <p:sp>
        <p:nvSpPr>
          <p:cNvPr id="14" name="1 Título">
            <a:extLst>
              <a:ext uri="{FF2B5EF4-FFF2-40B4-BE49-F238E27FC236}">
                <a16:creationId xmlns:a16="http://schemas.microsoft.com/office/drawing/2014/main" id="{9DA7C729-762C-C344-BBDB-8022AA4211B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71013" name="标题 3">
            <a:extLst>
              <a:ext uri="{FF2B5EF4-FFF2-40B4-BE49-F238E27FC236}">
                <a16:creationId xmlns:a16="http://schemas.microsoft.com/office/drawing/2014/main" id="{46C15794-8DE1-3F44-A895-FCD301C7223E}"/>
              </a:ext>
            </a:extLst>
          </p:cNvPr>
          <p:cNvSpPr>
            <a:spLocks noGrp="1"/>
          </p:cNvSpPr>
          <p:nvPr>
            <p:ph type="title"/>
          </p:nvPr>
        </p:nvSpPr>
        <p:spPr>
          <a:xfrm>
            <a:off x="230188" y="0"/>
            <a:ext cx="8229600" cy="1143000"/>
          </a:xfrm>
        </p:spPr>
        <p:txBody>
          <a:bodyPr/>
          <a:lstStyle/>
          <a:p>
            <a:r>
              <a:rPr lang="en-US" altLang="zh-CN" b="1">
                <a:latin typeface="宋体" panose="02010600030101010101" pitchFamily="2" charset="-122"/>
              </a:rPr>
              <a:t>3.2 </a:t>
            </a:r>
            <a:r>
              <a:rPr lang="zh-CN" altLang="en-US" b="1"/>
              <a:t>与用户沟通获取需求的方法</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1 Título">
            <a:extLst>
              <a:ext uri="{FF2B5EF4-FFF2-40B4-BE49-F238E27FC236}">
                <a16:creationId xmlns:a16="http://schemas.microsoft.com/office/drawing/2014/main" id="{2BFDF6E2-2FB4-C745-B03A-3100FD9B6481}"/>
              </a:ext>
            </a:extLst>
          </p:cNvPr>
          <p:cNvSpPr txBox="1">
            <a:spLocks/>
          </p:cNvSpPr>
          <p:nvPr/>
        </p:nvSpPr>
        <p:spPr bwMode="auto">
          <a:xfrm>
            <a:off x="2843213" y="6291263"/>
            <a:ext cx="35671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3.3</a:t>
            </a:r>
            <a:r>
              <a:rPr lang="zh-CN" altLang="en-US" sz="2400">
                <a:solidFill>
                  <a:srgbClr val="D9D9D9"/>
                </a:solidFill>
                <a:latin typeface="宋体" panose="02010600030101010101" pitchFamily="2" charset="-122"/>
              </a:rPr>
              <a:t>分析建模与规格说明</a:t>
            </a:r>
          </a:p>
        </p:txBody>
      </p:sp>
      <p:sp>
        <p:nvSpPr>
          <p:cNvPr id="7" name="1 Título">
            <a:extLst>
              <a:ext uri="{FF2B5EF4-FFF2-40B4-BE49-F238E27FC236}">
                <a16:creationId xmlns:a16="http://schemas.microsoft.com/office/drawing/2014/main" id="{0865B589-2144-E44A-86AF-7379A5C86E31}"/>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73059" name="矩形 4">
            <a:extLst>
              <a:ext uri="{FF2B5EF4-FFF2-40B4-BE49-F238E27FC236}">
                <a16:creationId xmlns:a16="http://schemas.microsoft.com/office/drawing/2014/main" id="{0C522789-7A42-2444-A5FF-CAE746C127EC}"/>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0B563F44-88FA-1E4A-8415-0C1DC1E179FB}"/>
              </a:ext>
            </a:extLst>
          </p:cNvPr>
          <p:cNvSpPr/>
          <p:nvPr/>
        </p:nvSpPr>
        <p:spPr>
          <a:xfrm>
            <a:off x="784225" y="254635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B53A6810-D014-2742-9587-DB31092F3B79}"/>
              </a:ext>
            </a:extLst>
          </p:cNvPr>
          <p:cNvSpPr/>
          <p:nvPr/>
        </p:nvSpPr>
        <p:spPr>
          <a:xfrm rot="5400000">
            <a:off x="191294" y="2631281"/>
            <a:ext cx="539750"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BF549271-7D2E-C847-936A-E51CE3C35D2F}"/>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9F64793D-7EC3-F542-B603-9E098DA7F09E}"/>
              </a:ext>
            </a:extLst>
          </p:cNvPr>
          <p:cNvSpPr txBox="1">
            <a:spLocks/>
          </p:cNvSpPr>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3.3.1  </a:t>
            </a:r>
            <a:r>
              <a:rPr lang="zh-CN" altLang="en-US" sz="2400" dirty="0">
                <a:solidFill>
                  <a:srgbClr val="D9D9D9"/>
                </a:solidFill>
                <a:latin typeface="+mn-ea"/>
                <a:ea typeface="+mn-ea"/>
              </a:rPr>
              <a:t>分析建模</a:t>
            </a:r>
          </a:p>
        </p:txBody>
      </p:sp>
      <p:sp>
        <p:nvSpPr>
          <p:cNvPr id="175106" name="标题 3">
            <a:extLst>
              <a:ext uri="{FF2B5EF4-FFF2-40B4-BE49-F238E27FC236}">
                <a16:creationId xmlns:a16="http://schemas.microsoft.com/office/drawing/2014/main" id="{44CEADC8-7529-AB45-B290-9CB555B0B6CF}"/>
              </a:ext>
            </a:extLst>
          </p:cNvPr>
          <p:cNvSpPr>
            <a:spLocks noGrp="1"/>
          </p:cNvSpPr>
          <p:nvPr>
            <p:ph type="title"/>
          </p:nvPr>
        </p:nvSpPr>
        <p:spPr>
          <a:xfrm>
            <a:off x="123825" y="0"/>
            <a:ext cx="8229600" cy="1143000"/>
          </a:xfrm>
        </p:spPr>
        <p:txBody>
          <a:bodyPr/>
          <a:lstStyle/>
          <a:p>
            <a:r>
              <a:rPr lang="en-US" altLang="zh-CN" b="1">
                <a:latin typeface="宋体" panose="02010600030101010101" pitchFamily="2" charset="-122"/>
              </a:rPr>
              <a:t>3.3 </a:t>
            </a:r>
            <a:r>
              <a:rPr lang="zh-CN" altLang="en-US" b="1"/>
              <a:t>分析建模与规格说明</a:t>
            </a:r>
          </a:p>
        </p:txBody>
      </p:sp>
      <p:sp>
        <p:nvSpPr>
          <p:cNvPr id="9" name="TextBox 8">
            <a:extLst>
              <a:ext uri="{FF2B5EF4-FFF2-40B4-BE49-F238E27FC236}">
                <a16:creationId xmlns:a16="http://schemas.microsoft.com/office/drawing/2014/main" id="{14E95058-785C-9843-9D30-7437F04A9ABA}"/>
              </a:ext>
            </a:extLst>
          </p:cNvPr>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n-ea"/>
              </a:rPr>
              <a:t>3.3.1</a:t>
            </a:r>
            <a:r>
              <a:rPr lang="zh-CN" altLang="en-US" sz="3200" b="1" dirty="0">
                <a:solidFill>
                  <a:schemeClr val="tx1"/>
                </a:solidFill>
                <a:latin typeface="+mn-ea"/>
              </a:rPr>
              <a:t> 分析建模</a:t>
            </a:r>
          </a:p>
        </p:txBody>
      </p:sp>
      <p:sp>
        <p:nvSpPr>
          <p:cNvPr id="6" name="TextBox 5">
            <a:extLst>
              <a:ext uri="{FF2B5EF4-FFF2-40B4-BE49-F238E27FC236}">
                <a16:creationId xmlns:a16="http://schemas.microsoft.com/office/drawing/2014/main" id="{960178E9-A3A2-D64F-B462-2C1E673932EF}"/>
              </a:ext>
            </a:extLst>
          </p:cNvPr>
          <p:cNvSpPr txBox="1"/>
          <p:nvPr/>
        </p:nvSpPr>
        <p:spPr>
          <a:xfrm>
            <a:off x="539750" y="2454275"/>
            <a:ext cx="7272338"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模型，就是为了理解事物而对事物作出的一种抽象，是对事物的一种无歧义的书面描述。</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87AC8723-8A59-9548-830A-287B4006FFD9}"/>
              </a:ext>
            </a:extLst>
          </p:cNvPr>
          <p:cNvSpPr txBox="1"/>
          <p:nvPr/>
        </p:nvSpPr>
        <p:spPr>
          <a:xfrm>
            <a:off x="539750" y="3894138"/>
            <a:ext cx="7272338" cy="1200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为了开发复杂的系统，应从不同角度（模型）抽象出目标系统的特性（数据模型、功能模型、行为模型）</a:t>
            </a:r>
            <a:endParaRPr lang="en-US" altLang="zh-CN" sz="2400">
              <a:latin typeface="Calibri" panose="020F0502020204030204" pitchFamily="34" charset="0"/>
            </a:endParaRPr>
          </a:p>
        </p:txBody>
      </p:sp>
      <p:sp>
        <p:nvSpPr>
          <p:cNvPr id="11" name="1 Título">
            <a:extLst>
              <a:ext uri="{FF2B5EF4-FFF2-40B4-BE49-F238E27FC236}">
                <a16:creationId xmlns:a16="http://schemas.microsoft.com/office/drawing/2014/main" id="{21C5DD95-000D-894E-BF18-8B5F142700F9}"/>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3">
            <a:extLst>
              <a:ext uri="{FF2B5EF4-FFF2-40B4-BE49-F238E27FC236}">
                <a16:creationId xmlns:a16="http://schemas.microsoft.com/office/drawing/2014/main" id="{26DCCCF8-27BC-124B-9FBB-98764EA2CC77}"/>
              </a:ext>
            </a:extLst>
          </p:cNvPr>
          <p:cNvSpPr>
            <a:spLocks noGrp="1"/>
          </p:cNvSpPr>
          <p:nvPr>
            <p:ph type="title"/>
          </p:nvPr>
        </p:nvSpPr>
        <p:spPr>
          <a:xfrm>
            <a:off x="250825" y="44450"/>
            <a:ext cx="8229600" cy="1143000"/>
          </a:xfrm>
        </p:spPr>
        <p:txBody>
          <a:bodyPr/>
          <a:lstStyle/>
          <a:p>
            <a:r>
              <a:rPr lang="en-US" altLang="zh-CN" b="1">
                <a:latin typeface="宋体" panose="02010600030101010101" pitchFamily="2" charset="-122"/>
              </a:rPr>
              <a:t>3.3 </a:t>
            </a:r>
            <a:r>
              <a:rPr lang="zh-CN" altLang="en-US" b="1"/>
              <a:t>分析建模与规格说明</a:t>
            </a:r>
          </a:p>
        </p:txBody>
      </p:sp>
      <p:sp>
        <p:nvSpPr>
          <p:cNvPr id="177154" name="TextBox 2">
            <a:extLst>
              <a:ext uri="{FF2B5EF4-FFF2-40B4-BE49-F238E27FC236}">
                <a16:creationId xmlns:a16="http://schemas.microsoft.com/office/drawing/2014/main" id="{0B541604-5EDC-E747-95DC-BACD57D54FF9}"/>
              </a:ext>
            </a:extLst>
          </p:cNvPr>
          <p:cNvSpPr txBox="1">
            <a:spLocks noChangeArrowheads="1"/>
          </p:cNvSpPr>
          <p:nvPr/>
        </p:nvSpPr>
        <p:spPr bwMode="auto">
          <a:xfrm>
            <a:off x="574675" y="2276475"/>
            <a:ext cx="77041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en-US" sz="2400"/>
              <a:t>实体联系图，描绘数据对象及数据对象之间的关系，是用于建立数据模型的图形。</a:t>
            </a:r>
          </a:p>
          <a:p>
            <a:pPr eaLnBrk="1" hangingPunct="1">
              <a:spcBef>
                <a:spcPct val="0"/>
              </a:spcBef>
              <a:buSzPct val="60000"/>
              <a:buFont typeface="Wingdings" pitchFamily="2" charset="2"/>
              <a:buChar char="l"/>
            </a:pPr>
            <a:r>
              <a:rPr lang="zh-CN" altLang="en-US" sz="2400"/>
              <a:t>数据流图是建立功能模型的基础。</a:t>
            </a:r>
          </a:p>
          <a:p>
            <a:pPr eaLnBrk="1" hangingPunct="1">
              <a:spcBef>
                <a:spcPct val="0"/>
              </a:spcBef>
              <a:buSzPct val="60000"/>
              <a:buFont typeface="Wingdings" pitchFamily="2" charset="2"/>
              <a:buChar char="l"/>
            </a:pPr>
            <a:r>
              <a:rPr lang="zh-CN" altLang="en-US" sz="2400"/>
              <a:t>状态转换图描绘了系统的各种行为模式和在不同状态间转换的方式。</a:t>
            </a:r>
          </a:p>
          <a:p>
            <a:pPr eaLnBrk="1" hangingPunct="1">
              <a:spcBef>
                <a:spcPct val="0"/>
              </a:spcBef>
              <a:buSzPct val="60000"/>
              <a:buFont typeface="Wingdings" pitchFamily="2" charset="2"/>
              <a:buChar char="l"/>
            </a:pPr>
            <a:endParaRPr lang="zh-CN" altLang="en-US" sz="2400"/>
          </a:p>
        </p:txBody>
      </p:sp>
      <p:sp>
        <p:nvSpPr>
          <p:cNvPr id="9" name="1 Título">
            <a:extLst>
              <a:ext uri="{FF2B5EF4-FFF2-40B4-BE49-F238E27FC236}">
                <a16:creationId xmlns:a16="http://schemas.microsoft.com/office/drawing/2014/main" id="{6C06E6CA-C859-3040-A999-BED96563F684}"/>
              </a:ext>
            </a:extLst>
          </p:cNvPr>
          <p:cNvSpPr txBox="1">
            <a:spLocks/>
          </p:cNvSpPr>
          <p:nvPr/>
        </p:nvSpPr>
        <p:spPr bwMode="auto">
          <a:xfrm>
            <a:off x="21955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3.3.1  </a:t>
            </a:r>
            <a:r>
              <a:rPr lang="zh-CN" altLang="en-US" sz="2400" dirty="0">
                <a:solidFill>
                  <a:srgbClr val="D9D9D9"/>
                </a:solidFill>
                <a:latin typeface="+mn-ea"/>
                <a:ea typeface="+mn-ea"/>
              </a:rPr>
              <a:t>分析建模</a:t>
            </a:r>
          </a:p>
        </p:txBody>
      </p:sp>
      <p:sp>
        <p:nvSpPr>
          <p:cNvPr id="12" name="1 Título">
            <a:extLst>
              <a:ext uri="{FF2B5EF4-FFF2-40B4-BE49-F238E27FC236}">
                <a16:creationId xmlns:a16="http://schemas.microsoft.com/office/drawing/2014/main" id="{933DA415-DEF0-064F-9A9A-0DEAE7D85C5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1 Título">
            <a:extLst>
              <a:ext uri="{FF2B5EF4-FFF2-40B4-BE49-F238E27FC236}">
                <a16:creationId xmlns:a16="http://schemas.microsoft.com/office/drawing/2014/main" id="{F1094A67-E5B0-2241-A720-EF365CB90688}"/>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3.3.2 </a:t>
            </a:r>
            <a:r>
              <a:rPr lang="zh-CN" altLang="en-US" sz="2400">
                <a:solidFill>
                  <a:srgbClr val="D9D9D9"/>
                </a:solidFill>
                <a:latin typeface="宋体" panose="02010600030101010101" pitchFamily="2" charset="-122"/>
              </a:rPr>
              <a:t>软件需求规格说明</a:t>
            </a:r>
          </a:p>
        </p:txBody>
      </p:sp>
      <p:sp>
        <p:nvSpPr>
          <p:cNvPr id="179202" name="标题 3">
            <a:extLst>
              <a:ext uri="{FF2B5EF4-FFF2-40B4-BE49-F238E27FC236}">
                <a16:creationId xmlns:a16="http://schemas.microsoft.com/office/drawing/2014/main" id="{7443E5FB-E613-F14E-B6DB-C36C9DBA76BA}"/>
              </a:ext>
            </a:extLst>
          </p:cNvPr>
          <p:cNvSpPr>
            <a:spLocks noGrp="1"/>
          </p:cNvSpPr>
          <p:nvPr>
            <p:ph type="title"/>
          </p:nvPr>
        </p:nvSpPr>
        <p:spPr>
          <a:xfrm>
            <a:off x="395288" y="58738"/>
            <a:ext cx="8229600" cy="1143000"/>
          </a:xfrm>
        </p:spPr>
        <p:txBody>
          <a:bodyPr/>
          <a:lstStyle/>
          <a:p>
            <a:r>
              <a:rPr lang="en-US" altLang="zh-CN" b="1">
                <a:latin typeface="宋体" panose="02010600030101010101" pitchFamily="2" charset="-122"/>
              </a:rPr>
              <a:t>3.3 </a:t>
            </a:r>
            <a:r>
              <a:rPr lang="zh-CN" altLang="en-US" b="1"/>
              <a:t>分析建模与规格说明</a:t>
            </a:r>
          </a:p>
        </p:txBody>
      </p:sp>
      <p:sp>
        <p:nvSpPr>
          <p:cNvPr id="7" name="TextBox 6">
            <a:extLst>
              <a:ext uri="{FF2B5EF4-FFF2-40B4-BE49-F238E27FC236}">
                <a16:creationId xmlns:a16="http://schemas.microsoft.com/office/drawing/2014/main" id="{FAAE2902-E0FF-F54C-9C66-75A15A4EE690}"/>
              </a:ext>
            </a:extLst>
          </p:cNvPr>
          <p:cNvSpPr txBox="1"/>
          <p:nvPr/>
        </p:nvSpPr>
        <p:spPr>
          <a:xfrm>
            <a:off x="585788" y="2133600"/>
            <a:ext cx="76327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软件需求规格说明是需求分析阶段得出的最主要的文档。</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D953007F-AE55-D841-B2EB-4553FDCCC375}"/>
              </a:ext>
            </a:extLst>
          </p:cNvPr>
          <p:cNvSpPr txBox="1"/>
          <p:nvPr/>
        </p:nvSpPr>
        <p:spPr>
          <a:xfrm>
            <a:off x="619125" y="2905125"/>
            <a:ext cx="7599363"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通常用自然语言完整、准确、具体地描述系统的数据要求、功能需求、性能需求、可靠性和可用性要求、出错处理需求、接口需求、约束、逆向需求以及将来可能提出的要求。</a:t>
            </a:r>
            <a:endParaRPr lang="en-US" altLang="zh-CN" sz="2400">
              <a:latin typeface="Calibri" panose="020F0502020204030204" pitchFamily="34" charset="0"/>
            </a:endParaRPr>
          </a:p>
        </p:txBody>
      </p:sp>
      <p:sp>
        <p:nvSpPr>
          <p:cNvPr id="11" name="TextBox 10">
            <a:extLst>
              <a:ext uri="{FF2B5EF4-FFF2-40B4-BE49-F238E27FC236}">
                <a16:creationId xmlns:a16="http://schemas.microsoft.com/office/drawing/2014/main" id="{E19D9CC4-3A2F-FC4B-93D6-E6CE694DBB34}"/>
              </a:ext>
            </a:extLst>
          </p:cNvPr>
          <p:cNvSpPr txBox="1"/>
          <p:nvPr/>
        </p:nvSpPr>
        <p:spPr>
          <a:xfrm>
            <a:off x="574675" y="1201738"/>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3.3.2 </a:t>
            </a:r>
            <a:r>
              <a:rPr lang="zh-CN" altLang="en-US" sz="3200" b="1">
                <a:latin typeface="宋体" panose="02010600030101010101" pitchFamily="2" charset="-122"/>
              </a:rPr>
              <a:t>软件需求规格说明</a:t>
            </a:r>
          </a:p>
        </p:txBody>
      </p:sp>
      <p:sp>
        <p:nvSpPr>
          <p:cNvPr id="9" name="1 Título">
            <a:extLst>
              <a:ext uri="{FF2B5EF4-FFF2-40B4-BE49-F238E27FC236}">
                <a16:creationId xmlns:a16="http://schemas.microsoft.com/office/drawing/2014/main" id="{7E5FB371-7772-3043-AA7B-5E46F223D61C}"/>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1 Título">
            <a:extLst>
              <a:ext uri="{FF2B5EF4-FFF2-40B4-BE49-F238E27FC236}">
                <a16:creationId xmlns:a16="http://schemas.microsoft.com/office/drawing/2014/main" id="{86EF9127-FE75-0045-A7E9-F99B7B588C51}"/>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a:t>
            </a:r>
            <a:r>
              <a:rPr lang="zh-CN" altLang="en-US" sz="2400">
                <a:solidFill>
                  <a:srgbClr val="D9D9D9"/>
                </a:solidFill>
                <a:latin typeface="宋体" panose="02010600030101010101" pitchFamily="2" charset="-122"/>
              </a:rPr>
              <a:t>实体联系图</a:t>
            </a:r>
          </a:p>
        </p:txBody>
      </p:sp>
      <p:sp>
        <p:nvSpPr>
          <p:cNvPr id="7" name="1 Título">
            <a:extLst>
              <a:ext uri="{FF2B5EF4-FFF2-40B4-BE49-F238E27FC236}">
                <a16:creationId xmlns:a16="http://schemas.microsoft.com/office/drawing/2014/main" id="{A403E4FC-2C9B-EB42-9FA4-F00FA4B32FDB}"/>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81251" name="矩形 4">
            <a:extLst>
              <a:ext uri="{FF2B5EF4-FFF2-40B4-BE49-F238E27FC236}">
                <a16:creationId xmlns:a16="http://schemas.microsoft.com/office/drawing/2014/main" id="{9454AD3E-E151-1145-8B4C-D8C09E6CC0A8}"/>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60E85CBE-E9E4-C84E-A581-E0AAC8FA4058}"/>
              </a:ext>
            </a:extLst>
          </p:cNvPr>
          <p:cNvSpPr/>
          <p:nvPr/>
        </p:nvSpPr>
        <p:spPr>
          <a:xfrm>
            <a:off x="784225" y="31257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F74D21E1-2E20-874A-9A3E-77F89A8469D2}"/>
              </a:ext>
            </a:extLst>
          </p:cNvPr>
          <p:cNvSpPr/>
          <p:nvPr/>
        </p:nvSpPr>
        <p:spPr>
          <a:xfrm rot="5400000">
            <a:off x="192087" y="32115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BBED58CB-052C-5641-A6CD-A3BED7F85A73}"/>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1 Título">
            <a:extLst>
              <a:ext uri="{FF2B5EF4-FFF2-40B4-BE49-F238E27FC236}">
                <a16:creationId xmlns:a16="http://schemas.microsoft.com/office/drawing/2014/main" id="{8848573D-B75C-2542-BD89-85415E0AB24A}"/>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a:t>
            </a:r>
            <a:r>
              <a:rPr lang="zh-CN" altLang="en-US" sz="2400">
                <a:solidFill>
                  <a:srgbClr val="D9D9D9"/>
                </a:solidFill>
                <a:latin typeface="宋体" panose="02010600030101010101" pitchFamily="2" charset="-122"/>
              </a:rPr>
              <a:t>实体联系图</a:t>
            </a:r>
          </a:p>
        </p:txBody>
      </p:sp>
      <p:sp>
        <p:nvSpPr>
          <p:cNvPr id="183298" name="标题 3">
            <a:extLst>
              <a:ext uri="{FF2B5EF4-FFF2-40B4-BE49-F238E27FC236}">
                <a16:creationId xmlns:a16="http://schemas.microsoft.com/office/drawing/2014/main" id="{80DA4EBD-A1DA-3A4A-8C56-E25DB00B8E9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7" name="TextBox 6">
            <a:extLst>
              <a:ext uri="{FF2B5EF4-FFF2-40B4-BE49-F238E27FC236}">
                <a16:creationId xmlns:a16="http://schemas.microsoft.com/office/drawing/2014/main" id="{C5905E55-AA4A-5148-A4C2-76DF33CC6D5B}"/>
              </a:ext>
            </a:extLst>
          </p:cNvPr>
          <p:cNvSpPr txBox="1"/>
          <p:nvPr/>
        </p:nvSpPr>
        <p:spPr>
          <a:xfrm>
            <a:off x="900113" y="2670175"/>
            <a:ext cx="7272337"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数据模型中包含</a:t>
            </a:r>
            <a:r>
              <a:rPr lang="en-US" altLang="zh-CN" sz="2400">
                <a:latin typeface="宋体" panose="02010600030101010101" pitchFamily="2" charset="-122"/>
              </a:rPr>
              <a:t>3</a:t>
            </a:r>
            <a:r>
              <a:rPr lang="zh-CN" altLang="en-US" sz="2400">
                <a:latin typeface="宋体" panose="02010600030101010101" pitchFamily="2" charset="-122"/>
              </a:rPr>
              <a:t>种相互关联的信息：数据对象、数据对象的属性及数据对象彼此间相互连接的关系。</a:t>
            </a:r>
            <a:endParaRPr lang="en-US" altLang="zh-CN" sz="2400">
              <a:latin typeface="宋体" panose="02010600030101010101" pitchFamily="2" charset="-122"/>
            </a:endParaRPr>
          </a:p>
        </p:txBody>
      </p:sp>
      <p:sp>
        <p:nvSpPr>
          <p:cNvPr id="6" name="1 Título">
            <a:extLst>
              <a:ext uri="{FF2B5EF4-FFF2-40B4-BE49-F238E27FC236}">
                <a16:creationId xmlns:a16="http://schemas.microsoft.com/office/drawing/2014/main" id="{2504F751-8E6C-AF42-B301-8A66C79AA2D5}"/>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B28DFB6-0F46-1140-9126-90F64DC48163}"/>
              </a:ext>
            </a:extLst>
          </p:cNvPr>
          <p:cNvSpPr txBox="1"/>
          <p:nvPr/>
        </p:nvSpPr>
        <p:spPr>
          <a:xfrm>
            <a:off x="330200" y="941388"/>
            <a:ext cx="7993063" cy="99853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en-US" sz="2400">
                <a:latin typeface="Calibri" panose="020F0502020204030204" pitchFamily="34" charset="0"/>
              </a:rPr>
              <a:t>尽管目前有许多不同的用于需求分析的结构化分析方法，但是，所有这些分析方法都遵守下述准则。</a:t>
            </a:r>
          </a:p>
        </p:txBody>
      </p:sp>
      <p:graphicFrame>
        <p:nvGraphicFramePr>
          <p:cNvPr id="2" name="图示 1">
            <a:extLst>
              <a:ext uri="{FF2B5EF4-FFF2-40B4-BE49-F238E27FC236}">
                <a16:creationId xmlns:a16="http://schemas.microsoft.com/office/drawing/2014/main" id="{95DB1D90-7DA2-FE45-B641-56C5F71531B0}"/>
              </a:ext>
            </a:extLst>
          </p:cNvPr>
          <p:cNvGraphicFramePr/>
          <p:nvPr/>
        </p:nvGraphicFramePr>
        <p:xfrm>
          <a:off x="329861" y="1988840"/>
          <a:ext cx="8130570"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a:extLst>
              <a:ext uri="{FF2B5EF4-FFF2-40B4-BE49-F238E27FC236}">
                <a16:creationId xmlns:a16="http://schemas.microsoft.com/office/drawing/2014/main" id="{BAED843D-6DC2-BE40-90DB-0E38C7FDEB90}"/>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引言</a:t>
            </a:r>
          </a:p>
        </p:txBody>
      </p:sp>
      <p:sp>
        <p:nvSpPr>
          <p:cNvPr id="8" name="1 Título">
            <a:extLst>
              <a:ext uri="{FF2B5EF4-FFF2-40B4-BE49-F238E27FC236}">
                <a16:creationId xmlns:a16="http://schemas.microsoft.com/office/drawing/2014/main" id="{16E2E948-3ADF-0A4C-A1FD-AAD703784DE5}"/>
              </a:ext>
            </a:extLst>
          </p:cNvPr>
          <p:cNvSpPr txBox="1">
            <a:spLocks/>
          </p:cNvSpPr>
          <p:nvPr/>
        </p:nvSpPr>
        <p:spPr bwMode="auto">
          <a:xfrm>
            <a:off x="107950" y="30163"/>
            <a:ext cx="8229600" cy="87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defTabSz="914400" rtl="0" eaLnBrk="1" fontAlgn="base" latinLnBrk="0" hangingPunct="1">
              <a:spcBef>
                <a:spcPct val="0"/>
              </a:spcBef>
              <a:spcAft>
                <a:spcPct val="0"/>
              </a:spcAft>
              <a:buNone/>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fontAlgn="auto">
              <a:lnSpc>
                <a:spcPts val="5760"/>
              </a:lnSpc>
              <a:spcBef>
                <a:spcPts val="0"/>
              </a:spcBef>
              <a:spcAft>
                <a:spcPts val="0"/>
              </a:spcAft>
              <a:defRPr/>
            </a:pPr>
            <a:r>
              <a:rPr lang="zh-CN" altLang="en-US" b="1" dirty="0">
                <a:latin typeface="+mj-ea"/>
              </a:rPr>
              <a:t>第</a:t>
            </a:r>
            <a:r>
              <a:rPr lang="en-US" altLang="zh-CN" b="1" dirty="0">
                <a:latin typeface="+mj-ea"/>
              </a:rPr>
              <a:t>3</a:t>
            </a:r>
            <a:r>
              <a:rPr lang="zh-CN" altLang="en-US" b="1" dirty="0">
                <a:latin typeface="+mj-ea"/>
              </a:rPr>
              <a:t>章需求分析</a:t>
            </a:r>
            <a:endParaRPr lang="es-HN" b="1" dirty="0">
              <a:latin typeface="+mj-ea"/>
            </a:endParaRPr>
          </a:p>
        </p:txBody>
      </p:sp>
      <p:sp>
        <p:nvSpPr>
          <p:cNvPr id="9" name="1 Título">
            <a:extLst>
              <a:ext uri="{FF2B5EF4-FFF2-40B4-BE49-F238E27FC236}">
                <a16:creationId xmlns:a16="http://schemas.microsoft.com/office/drawing/2014/main" id="{BB310DAD-5B5E-7145-BC0B-E4A14C614EA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1 Título">
            <a:extLst>
              <a:ext uri="{FF2B5EF4-FFF2-40B4-BE49-F238E27FC236}">
                <a16:creationId xmlns:a16="http://schemas.microsoft.com/office/drawing/2014/main" id="{41711D98-189E-9342-929E-3869E2A49AFF}"/>
              </a:ext>
            </a:extLst>
          </p:cNvPr>
          <p:cNvSpPr txBox="1">
            <a:spLocks/>
          </p:cNvSpPr>
          <p:nvPr/>
        </p:nvSpPr>
        <p:spPr bwMode="auto">
          <a:xfrm>
            <a:off x="2268538" y="628491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3.4.1  </a:t>
            </a:r>
            <a:r>
              <a:rPr lang="zh-CN" altLang="en-US" sz="2400">
                <a:solidFill>
                  <a:srgbClr val="D9D9D9"/>
                </a:solidFill>
                <a:latin typeface="宋体" panose="02010600030101010101" pitchFamily="2" charset="-122"/>
              </a:rPr>
              <a:t>数据对象</a:t>
            </a:r>
          </a:p>
        </p:txBody>
      </p:sp>
      <p:sp>
        <p:nvSpPr>
          <p:cNvPr id="185346" name="标题 3">
            <a:extLst>
              <a:ext uri="{FF2B5EF4-FFF2-40B4-BE49-F238E27FC236}">
                <a16:creationId xmlns:a16="http://schemas.microsoft.com/office/drawing/2014/main" id="{7D9ED155-CABC-CB42-B3B1-4F9E3CA2721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7" name="TextBox 6">
            <a:extLst>
              <a:ext uri="{FF2B5EF4-FFF2-40B4-BE49-F238E27FC236}">
                <a16:creationId xmlns:a16="http://schemas.microsoft.com/office/drawing/2014/main" id="{E4D107FA-AF93-5D43-8A30-03BC8E2550EA}"/>
              </a:ext>
            </a:extLst>
          </p:cNvPr>
          <p:cNvSpPr txBox="1"/>
          <p:nvPr/>
        </p:nvSpPr>
        <p:spPr>
          <a:xfrm>
            <a:off x="539750" y="2670175"/>
            <a:ext cx="72723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数据对象是对软件必须理解的复合信息的抽象。</a:t>
            </a:r>
            <a:endParaRPr lang="en-US" altLang="zh-CN" sz="2400">
              <a:latin typeface="Calibri" panose="020F0502020204030204" pitchFamily="34" charset="0"/>
            </a:endParaRPr>
          </a:p>
        </p:txBody>
      </p:sp>
      <p:sp>
        <p:nvSpPr>
          <p:cNvPr id="6" name="TextBox 5">
            <a:extLst>
              <a:ext uri="{FF2B5EF4-FFF2-40B4-BE49-F238E27FC236}">
                <a16:creationId xmlns:a16="http://schemas.microsoft.com/office/drawing/2014/main" id="{7D0A8FDD-289D-ED4F-B038-11DF2DFDDDD2}"/>
              </a:ext>
            </a:extLst>
          </p:cNvPr>
          <p:cNvSpPr txBox="1"/>
          <p:nvPr/>
        </p:nvSpPr>
        <p:spPr>
          <a:xfrm>
            <a:off x="574675" y="1450975"/>
            <a:ext cx="551021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3.4.1</a:t>
            </a:r>
            <a:r>
              <a:rPr lang="zh-CN" altLang="en-US" sz="3200" b="1">
                <a:latin typeface="宋体" panose="02010600030101010101" pitchFamily="2" charset="-122"/>
              </a:rPr>
              <a:t> 数据对象</a:t>
            </a:r>
          </a:p>
        </p:txBody>
      </p:sp>
      <p:sp>
        <p:nvSpPr>
          <p:cNvPr id="9" name="TextBox 8">
            <a:extLst>
              <a:ext uri="{FF2B5EF4-FFF2-40B4-BE49-F238E27FC236}">
                <a16:creationId xmlns:a16="http://schemas.microsoft.com/office/drawing/2014/main" id="{F75DAEE8-B334-414D-9CC7-2A57FB51D308}"/>
              </a:ext>
            </a:extLst>
          </p:cNvPr>
          <p:cNvSpPr txBox="1"/>
          <p:nvPr/>
        </p:nvSpPr>
        <p:spPr>
          <a:xfrm>
            <a:off x="447675" y="3500438"/>
            <a:ext cx="76533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数据对象可以是外部实体、事物、行为、事件、角色、单位、地点或结构等。总之，可以由一组属性来定义的实体都可以被认为是数据对象。</a:t>
            </a:r>
            <a:endParaRPr lang="en-US" altLang="zh-CN" sz="2400">
              <a:latin typeface="Calibri" panose="020F0502020204030204" pitchFamily="34" charset="0"/>
            </a:endParaRPr>
          </a:p>
        </p:txBody>
      </p:sp>
      <p:sp>
        <p:nvSpPr>
          <p:cNvPr id="10" name="1 Título">
            <a:extLst>
              <a:ext uri="{FF2B5EF4-FFF2-40B4-BE49-F238E27FC236}">
                <a16:creationId xmlns:a16="http://schemas.microsoft.com/office/drawing/2014/main" id="{16DE3873-974F-D846-A7CE-E7EDB1EBE32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2AA50D5C-9E39-E642-9FF3-C35005209508}"/>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3.4.2   </a:t>
            </a:r>
            <a:r>
              <a:rPr lang="zh-CN" altLang="en-US" sz="2400" dirty="0">
                <a:solidFill>
                  <a:srgbClr val="D9D9D9"/>
                </a:solidFill>
                <a:latin typeface="+mn-ea"/>
                <a:ea typeface="+mn-ea"/>
              </a:rPr>
              <a:t>属性</a:t>
            </a:r>
          </a:p>
        </p:txBody>
      </p:sp>
      <p:sp>
        <p:nvSpPr>
          <p:cNvPr id="187394" name="标题 3">
            <a:extLst>
              <a:ext uri="{FF2B5EF4-FFF2-40B4-BE49-F238E27FC236}">
                <a16:creationId xmlns:a16="http://schemas.microsoft.com/office/drawing/2014/main" id="{24899C10-39E5-3E46-B917-97A7F288A95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6" name="TextBox 5">
            <a:extLst>
              <a:ext uri="{FF2B5EF4-FFF2-40B4-BE49-F238E27FC236}">
                <a16:creationId xmlns:a16="http://schemas.microsoft.com/office/drawing/2014/main" id="{1AE3F1C4-1EAB-3745-BE62-9336622670FA}"/>
              </a:ext>
            </a:extLst>
          </p:cNvPr>
          <p:cNvSpPr txBox="1"/>
          <p:nvPr/>
        </p:nvSpPr>
        <p:spPr>
          <a:xfrm>
            <a:off x="574675" y="1450975"/>
            <a:ext cx="3421063"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3.4.2</a:t>
            </a:r>
            <a:r>
              <a:rPr lang="zh-CN" altLang="en-US" sz="3200" b="1" dirty="0">
                <a:solidFill>
                  <a:schemeClr val="tx1"/>
                </a:solidFill>
                <a:latin typeface="+mj-ea"/>
                <a:ea typeface="+mj-ea"/>
              </a:rPr>
              <a:t> 属性</a:t>
            </a:r>
          </a:p>
        </p:txBody>
      </p:sp>
      <p:sp>
        <p:nvSpPr>
          <p:cNvPr id="10" name="TextBox 9">
            <a:extLst>
              <a:ext uri="{FF2B5EF4-FFF2-40B4-BE49-F238E27FC236}">
                <a16:creationId xmlns:a16="http://schemas.microsoft.com/office/drawing/2014/main" id="{568F7FDF-C173-8949-9043-C65820C4B958}"/>
              </a:ext>
            </a:extLst>
          </p:cNvPr>
          <p:cNvSpPr txBox="1"/>
          <p:nvPr/>
        </p:nvSpPr>
        <p:spPr>
          <a:xfrm>
            <a:off x="539750" y="2670175"/>
            <a:ext cx="7704138"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a:latin typeface="宋体" panose="02010600030101010101" pitchFamily="2" charset="-122"/>
              </a:rPr>
              <a:t>属性定义了数据对象的性质。</a:t>
            </a:r>
            <a:endParaRPr lang="en-US" altLang="zh-CN" sz="2400" b="1">
              <a:latin typeface="宋体" panose="02010600030101010101" pitchFamily="2" charset="-122"/>
            </a:endParaRPr>
          </a:p>
          <a:p>
            <a:pPr eaLnBrk="1" hangingPunct="1">
              <a:defRPr/>
            </a:pPr>
            <a:r>
              <a:rPr lang="zh-CN" altLang="en-US" sz="2400">
                <a:latin typeface="Calibri" panose="020F0502020204030204" pitchFamily="34" charset="0"/>
              </a:rPr>
              <a:t>必须把一个或多个属性定义为“标识符”，也就是说，当人们希望找到数据对象的一个实例时，用标识符属性作为“关键字”</a:t>
            </a:r>
            <a:r>
              <a:rPr lang="en-US" altLang="zh-CN" sz="2400">
                <a:latin typeface="Calibri" panose="020F0502020204030204" pitchFamily="34" charset="0"/>
              </a:rPr>
              <a:t>(</a:t>
            </a:r>
            <a:r>
              <a:rPr lang="zh-CN" altLang="en-US" sz="2400">
                <a:latin typeface="Calibri" panose="020F0502020204030204" pitchFamily="34" charset="0"/>
              </a:rPr>
              <a:t>通常简称为“键”</a:t>
            </a:r>
            <a:r>
              <a:rPr lang="en-US" altLang="zh-CN" sz="2400">
                <a:latin typeface="Calibri" panose="020F0502020204030204" pitchFamily="34" charset="0"/>
              </a:rPr>
              <a:t>)</a:t>
            </a:r>
            <a:r>
              <a:rPr lang="zh-CN" altLang="en-US" sz="2400">
                <a:latin typeface="Calibri" panose="020F0502020204030204" pitchFamily="34" charset="0"/>
              </a:rPr>
              <a:t>。</a:t>
            </a:r>
            <a:endParaRPr lang="en-US" altLang="zh-CN" sz="2400">
              <a:latin typeface="Calibri" panose="020F0502020204030204" pitchFamily="34" charset="0"/>
            </a:endParaRPr>
          </a:p>
        </p:txBody>
      </p:sp>
      <p:sp>
        <p:nvSpPr>
          <p:cNvPr id="7" name="1 Título">
            <a:extLst>
              <a:ext uri="{FF2B5EF4-FFF2-40B4-BE49-F238E27FC236}">
                <a16:creationId xmlns:a16="http://schemas.microsoft.com/office/drawing/2014/main" id="{16CD0D81-2A17-C445-8C25-C792E68B63AE}"/>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1 Título">
            <a:extLst>
              <a:ext uri="{FF2B5EF4-FFF2-40B4-BE49-F238E27FC236}">
                <a16:creationId xmlns:a16="http://schemas.microsoft.com/office/drawing/2014/main" id="{93B0C874-9BCA-7E4E-AF10-C3FB9D1B3BEB}"/>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3.4.3   </a:t>
            </a:r>
            <a:r>
              <a:rPr lang="zh-CN" altLang="en-US" sz="2400">
                <a:solidFill>
                  <a:srgbClr val="D9D9D9"/>
                </a:solidFill>
                <a:latin typeface="宋体" panose="02010600030101010101" pitchFamily="2" charset="-122"/>
              </a:rPr>
              <a:t>联系</a:t>
            </a:r>
          </a:p>
        </p:txBody>
      </p:sp>
      <p:sp>
        <p:nvSpPr>
          <p:cNvPr id="189442" name="标题 3">
            <a:extLst>
              <a:ext uri="{FF2B5EF4-FFF2-40B4-BE49-F238E27FC236}">
                <a16:creationId xmlns:a16="http://schemas.microsoft.com/office/drawing/2014/main" id="{5B037261-D23D-C14E-9452-F04B51133209}"/>
              </a:ext>
            </a:extLst>
          </p:cNvPr>
          <p:cNvSpPr>
            <a:spLocks noGrp="1"/>
          </p:cNvSpPr>
          <p:nvPr>
            <p:ph type="title"/>
          </p:nvPr>
        </p:nvSpPr>
        <p:spPr>
          <a:xfrm>
            <a:off x="277813" y="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6" name="TextBox 5">
            <a:extLst>
              <a:ext uri="{FF2B5EF4-FFF2-40B4-BE49-F238E27FC236}">
                <a16:creationId xmlns:a16="http://schemas.microsoft.com/office/drawing/2014/main" id="{E7921767-2B7B-3D46-9904-221330B096B5}"/>
              </a:ext>
            </a:extLst>
          </p:cNvPr>
          <p:cNvSpPr txBox="1"/>
          <p:nvPr/>
        </p:nvSpPr>
        <p:spPr>
          <a:xfrm>
            <a:off x="503238" y="1450975"/>
            <a:ext cx="2844800"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3.4.3</a:t>
            </a:r>
            <a:r>
              <a:rPr lang="zh-CN" altLang="en-US" sz="3200" b="1">
                <a:latin typeface="宋体" panose="02010600030101010101" pitchFamily="2" charset="-122"/>
              </a:rPr>
              <a:t> </a:t>
            </a:r>
            <a:r>
              <a:rPr lang="zh-CN" altLang="en-US" sz="3200" b="1">
                <a:latin typeface="Calibri" panose="020F0502020204030204" pitchFamily="34" charset="0"/>
              </a:rPr>
              <a:t>联系</a:t>
            </a:r>
          </a:p>
        </p:txBody>
      </p:sp>
      <p:sp>
        <p:nvSpPr>
          <p:cNvPr id="10" name="TextBox 9">
            <a:extLst>
              <a:ext uri="{FF2B5EF4-FFF2-40B4-BE49-F238E27FC236}">
                <a16:creationId xmlns:a16="http://schemas.microsoft.com/office/drawing/2014/main" id="{FD85402C-3CA5-5A4B-97FD-EFD2E925BE95}"/>
              </a:ext>
            </a:extLst>
          </p:cNvPr>
          <p:cNvSpPr txBox="1"/>
          <p:nvPr/>
        </p:nvSpPr>
        <p:spPr>
          <a:xfrm>
            <a:off x="539750" y="2276475"/>
            <a:ext cx="77041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b="1">
                <a:latin typeface="Calibri" panose="020F0502020204030204" pitchFamily="34" charset="0"/>
              </a:rPr>
              <a:t>客观世界中的事物彼此间往往是有联系的。</a:t>
            </a:r>
            <a:endParaRPr lang="en-US" altLang="zh-CN" sz="2400" b="1">
              <a:latin typeface="Calibri" panose="020F0502020204030204" pitchFamily="34" charset="0"/>
            </a:endParaRPr>
          </a:p>
          <a:p>
            <a:pPr eaLnBrk="1" hangingPunct="1">
              <a:defRPr/>
            </a:pPr>
            <a:r>
              <a:rPr lang="zh-CN" altLang="en-US" sz="2400">
                <a:latin typeface="Calibri" panose="020F0502020204030204" pitchFamily="34" charset="0"/>
              </a:rPr>
              <a:t>数据对象彼此之间相互连接的方式称为联系，也称为关系。联系可分为以下</a:t>
            </a:r>
            <a:r>
              <a:rPr lang="en-US" altLang="zh-CN" sz="2400">
                <a:latin typeface="Calibri" panose="020F0502020204030204" pitchFamily="34" charset="0"/>
              </a:rPr>
              <a:t>3</a:t>
            </a:r>
            <a:r>
              <a:rPr lang="zh-CN" altLang="en-US" sz="2400">
                <a:latin typeface="Calibri" panose="020F0502020204030204" pitchFamily="34" charset="0"/>
              </a:rPr>
              <a:t>种类型。</a:t>
            </a:r>
            <a:endParaRPr lang="en-US" altLang="zh-CN" sz="2400">
              <a:latin typeface="Calibri" panose="020F0502020204030204" pitchFamily="34" charset="0"/>
            </a:endParaRPr>
          </a:p>
        </p:txBody>
      </p:sp>
      <p:sp>
        <p:nvSpPr>
          <p:cNvPr id="189445" name="TextBox 1">
            <a:extLst>
              <a:ext uri="{FF2B5EF4-FFF2-40B4-BE49-F238E27FC236}">
                <a16:creationId xmlns:a16="http://schemas.microsoft.com/office/drawing/2014/main" id="{2D9A99E9-18E0-6E4B-89C0-B72020D8F07F}"/>
              </a:ext>
            </a:extLst>
          </p:cNvPr>
          <p:cNvSpPr txBox="1">
            <a:spLocks noChangeArrowheads="1"/>
          </p:cNvSpPr>
          <p:nvPr/>
        </p:nvSpPr>
        <p:spPr bwMode="auto">
          <a:xfrm>
            <a:off x="1187450" y="3644900"/>
            <a:ext cx="55451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en-US" sz="2400">
                <a:latin typeface="宋体" panose="02010600030101010101" pitchFamily="2" charset="-122"/>
              </a:rPr>
              <a:t>一对一联系</a:t>
            </a:r>
            <a:r>
              <a:rPr lang="en-US" altLang="zh-CN" sz="2400">
                <a:latin typeface="宋体" panose="02010600030101010101" pitchFamily="2" charset="-122"/>
              </a:rPr>
              <a:t>(1∶1)</a:t>
            </a:r>
          </a:p>
          <a:p>
            <a:pPr eaLnBrk="1" hangingPunct="1">
              <a:spcBef>
                <a:spcPct val="0"/>
              </a:spcBef>
              <a:buSzPct val="60000"/>
              <a:buFont typeface="Wingdings" pitchFamily="2" charset="2"/>
              <a:buChar char="l"/>
            </a:pPr>
            <a:r>
              <a:rPr lang="zh-CN" altLang="en-US" sz="2400">
                <a:latin typeface="宋体" panose="02010600030101010101" pitchFamily="2" charset="-122"/>
              </a:rPr>
              <a:t>一对多联系</a:t>
            </a:r>
            <a:r>
              <a:rPr lang="en-US" altLang="zh-CN" sz="2400">
                <a:latin typeface="宋体" panose="02010600030101010101" pitchFamily="2" charset="-122"/>
              </a:rPr>
              <a:t>(1∶N)</a:t>
            </a:r>
          </a:p>
          <a:p>
            <a:pPr eaLnBrk="1" hangingPunct="1">
              <a:spcBef>
                <a:spcPct val="0"/>
              </a:spcBef>
              <a:buSzPct val="60000"/>
              <a:buFont typeface="Wingdings" pitchFamily="2" charset="2"/>
              <a:buChar char="l"/>
            </a:pPr>
            <a:r>
              <a:rPr lang="zh-CN" altLang="en-US" sz="2400">
                <a:latin typeface="宋体" panose="02010600030101010101" pitchFamily="2" charset="-122"/>
              </a:rPr>
              <a:t>多对多联系</a:t>
            </a:r>
            <a:r>
              <a:rPr lang="en-US" altLang="zh-CN" sz="2400">
                <a:latin typeface="宋体" panose="02010600030101010101" pitchFamily="2" charset="-122"/>
              </a:rPr>
              <a:t>(M∶N)</a:t>
            </a:r>
          </a:p>
        </p:txBody>
      </p:sp>
      <p:sp>
        <p:nvSpPr>
          <p:cNvPr id="9" name="1 Título">
            <a:extLst>
              <a:ext uri="{FF2B5EF4-FFF2-40B4-BE49-F238E27FC236}">
                <a16:creationId xmlns:a16="http://schemas.microsoft.com/office/drawing/2014/main" id="{07ACBA49-B9C0-9041-B962-7C643BBD460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3">
            <a:extLst>
              <a:ext uri="{FF2B5EF4-FFF2-40B4-BE49-F238E27FC236}">
                <a16:creationId xmlns:a16="http://schemas.microsoft.com/office/drawing/2014/main" id="{ECFBA09B-9C65-534E-87E3-5BA3634E7BF7}"/>
              </a:ext>
            </a:extLst>
          </p:cNvPr>
          <p:cNvSpPr>
            <a:spLocks noGrp="1"/>
          </p:cNvSpPr>
          <p:nvPr>
            <p:ph type="title"/>
          </p:nvPr>
        </p:nvSpPr>
        <p:spPr>
          <a:xfrm>
            <a:off x="250825" y="4445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191490" name="TextBox 1">
            <a:extLst>
              <a:ext uri="{FF2B5EF4-FFF2-40B4-BE49-F238E27FC236}">
                <a16:creationId xmlns:a16="http://schemas.microsoft.com/office/drawing/2014/main" id="{AF331225-069B-DB41-8B09-79CA7BBB2075}"/>
              </a:ext>
            </a:extLst>
          </p:cNvPr>
          <p:cNvSpPr txBox="1">
            <a:spLocks noChangeArrowheads="1"/>
          </p:cNvSpPr>
          <p:nvPr/>
        </p:nvSpPr>
        <p:spPr bwMode="auto">
          <a:xfrm>
            <a:off x="395288" y="1412875"/>
            <a:ext cx="82804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b="1">
                <a:latin typeface="宋体" panose="02010600030101010101" pitchFamily="2" charset="-122"/>
              </a:rPr>
              <a:t>(1) </a:t>
            </a:r>
            <a:r>
              <a:rPr lang="zh-CN" altLang="zh-CN" sz="2400" b="1">
                <a:latin typeface="宋体" panose="02010600030101010101" pitchFamily="2" charset="-122"/>
              </a:rPr>
              <a:t>一对一联系</a:t>
            </a:r>
            <a:r>
              <a:rPr lang="en-US" altLang="zh-CN" sz="2400" b="1">
                <a:latin typeface="宋体" panose="02010600030101010101" pitchFamily="2" charset="-122"/>
              </a:rPr>
              <a:t>(1</a:t>
            </a:r>
            <a:r>
              <a:rPr lang="zh-CN" altLang="zh-CN" sz="2400" b="1">
                <a:latin typeface="宋体" panose="02010600030101010101" pitchFamily="2" charset="-122"/>
              </a:rPr>
              <a:t>∶</a:t>
            </a:r>
            <a:r>
              <a:rPr lang="en-US" altLang="zh-CN" sz="2400" b="1">
                <a:latin typeface="宋体" panose="02010600030101010101" pitchFamily="2" charset="-122"/>
              </a:rPr>
              <a:t>1)</a:t>
            </a:r>
            <a:endParaRPr lang="zh-CN" altLang="zh-CN" sz="2400" b="1">
              <a:latin typeface="宋体" panose="02010600030101010101" pitchFamily="2" charset="-122"/>
            </a:endParaRPr>
          </a:p>
          <a:p>
            <a:pPr eaLnBrk="1" hangingPunct="1">
              <a:spcBef>
                <a:spcPct val="0"/>
              </a:spcBef>
              <a:buFontTx/>
              <a:buNone/>
            </a:pPr>
            <a:r>
              <a:rPr lang="zh-CN" altLang="zh-CN" sz="2400">
                <a:latin typeface="宋体" panose="02010600030101010101" pitchFamily="2" charset="-122"/>
              </a:rPr>
              <a:t>例如，一个部门有一个经理，而每个经理只在一个部门任职，则部门与经理的联系是一对一的。</a:t>
            </a:r>
          </a:p>
          <a:p>
            <a:pPr eaLnBrk="1" hangingPunct="1">
              <a:spcBef>
                <a:spcPct val="0"/>
              </a:spcBef>
              <a:buFontTx/>
              <a:buNone/>
            </a:pPr>
            <a:r>
              <a:rPr lang="en-US" altLang="zh-CN" sz="2400" b="1">
                <a:latin typeface="宋体" panose="02010600030101010101" pitchFamily="2" charset="-122"/>
              </a:rPr>
              <a:t>(2) </a:t>
            </a:r>
            <a:r>
              <a:rPr lang="zh-CN" altLang="zh-CN" sz="2400" b="1">
                <a:latin typeface="宋体" panose="02010600030101010101" pitchFamily="2" charset="-122"/>
              </a:rPr>
              <a:t>一对多联系</a:t>
            </a:r>
            <a:r>
              <a:rPr lang="en-US" altLang="zh-CN" sz="2400" b="1">
                <a:latin typeface="宋体" panose="02010600030101010101" pitchFamily="2" charset="-122"/>
              </a:rPr>
              <a:t>(1</a:t>
            </a:r>
            <a:r>
              <a:rPr lang="zh-CN" altLang="zh-CN" sz="2400" b="1">
                <a:latin typeface="宋体" panose="02010600030101010101" pitchFamily="2" charset="-122"/>
              </a:rPr>
              <a:t>∶</a:t>
            </a:r>
            <a:r>
              <a:rPr lang="en-US" altLang="zh-CN" sz="2400" b="1">
                <a:latin typeface="宋体" panose="02010600030101010101" pitchFamily="2" charset="-122"/>
              </a:rPr>
              <a:t>N)</a:t>
            </a:r>
            <a:endParaRPr lang="zh-CN" altLang="zh-CN" sz="2400" b="1">
              <a:latin typeface="宋体" panose="02010600030101010101" pitchFamily="2" charset="-122"/>
            </a:endParaRPr>
          </a:p>
          <a:p>
            <a:pPr eaLnBrk="1" hangingPunct="1">
              <a:spcBef>
                <a:spcPct val="0"/>
              </a:spcBef>
              <a:buFontTx/>
              <a:buNone/>
            </a:pPr>
            <a:r>
              <a:rPr lang="zh-CN" altLang="zh-CN" sz="2400">
                <a:latin typeface="宋体" panose="02010600030101010101" pitchFamily="2" charset="-122"/>
              </a:rPr>
              <a:t>例如，某校教师与课程之间存在一对多的联系“教”，即每位教师可以教多门课程，但是每门课程只能由一位教师来教</a:t>
            </a:r>
            <a:r>
              <a:rPr lang="en-US" altLang="zh-CN" sz="2400">
                <a:latin typeface="宋体" panose="02010600030101010101" pitchFamily="2" charset="-122"/>
              </a:rPr>
              <a:t>(</a:t>
            </a:r>
            <a:r>
              <a:rPr lang="zh-CN" altLang="zh-CN" sz="2400">
                <a:latin typeface="宋体" panose="02010600030101010101" pitchFamily="2" charset="-122"/>
              </a:rPr>
              <a:t>见图</a:t>
            </a:r>
            <a:r>
              <a:rPr lang="en-US" altLang="zh-CN" sz="2400">
                <a:latin typeface="宋体" panose="02010600030101010101" pitchFamily="2" charset="-122"/>
              </a:rPr>
              <a:t>3.2)</a:t>
            </a:r>
            <a:r>
              <a:rPr lang="zh-CN" altLang="zh-CN" sz="2400">
                <a:latin typeface="宋体" panose="02010600030101010101" pitchFamily="2" charset="-122"/>
              </a:rPr>
              <a:t>。</a:t>
            </a:r>
          </a:p>
          <a:p>
            <a:pPr eaLnBrk="1" hangingPunct="1">
              <a:spcBef>
                <a:spcPct val="0"/>
              </a:spcBef>
              <a:buFontTx/>
              <a:buNone/>
            </a:pPr>
            <a:r>
              <a:rPr lang="en-US" altLang="zh-CN" sz="2400" b="1">
                <a:latin typeface="宋体" panose="02010600030101010101" pitchFamily="2" charset="-122"/>
              </a:rPr>
              <a:t>(3) </a:t>
            </a:r>
            <a:r>
              <a:rPr lang="zh-CN" altLang="zh-CN" sz="2400" b="1">
                <a:latin typeface="宋体" panose="02010600030101010101" pitchFamily="2" charset="-122"/>
              </a:rPr>
              <a:t>多对多联系</a:t>
            </a:r>
            <a:r>
              <a:rPr lang="en-US" altLang="zh-CN" sz="2400" b="1">
                <a:latin typeface="宋体" panose="02010600030101010101" pitchFamily="2" charset="-122"/>
              </a:rPr>
              <a:t>(M</a:t>
            </a:r>
            <a:r>
              <a:rPr lang="zh-CN" altLang="zh-CN" sz="2400" b="1">
                <a:latin typeface="宋体" panose="02010600030101010101" pitchFamily="2" charset="-122"/>
              </a:rPr>
              <a:t>∶</a:t>
            </a:r>
            <a:r>
              <a:rPr lang="en-US" altLang="zh-CN" sz="2400" b="1">
                <a:latin typeface="宋体" panose="02010600030101010101" pitchFamily="2" charset="-122"/>
              </a:rPr>
              <a:t>N)</a:t>
            </a:r>
            <a:endParaRPr lang="zh-CN" altLang="zh-CN" sz="2400" b="1">
              <a:latin typeface="宋体" panose="02010600030101010101" pitchFamily="2" charset="-122"/>
            </a:endParaRPr>
          </a:p>
          <a:p>
            <a:pPr eaLnBrk="1" hangingPunct="1">
              <a:spcBef>
                <a:spcPct val="0"/>
              </a:spcBef>
              <a:buFontTx/>
              <a:buNone/>
            </a:pPr>
            <a:r>
              <a:rPr lang="zh-CN" altLang="zh-CN" sz="2400">
                <a:latin typeface="宋体" panose="02010600030101010101" pitchFamily="2" charset="-122"/>
              </a:rPr>
              <a:t>例如，图</a:t>
            </a:r>
            <a:r>
              <a:rPr lang="en-US" altLang="zh-CN" sz="2400">
                <a:latin typeface="宋体" panose="02010600030101010101" pitchFamily="2" charset="-122"/>
              </a:rPr>
              <a:t>3.2</a:t>
            </a:r>
            <a:r>
              <a:rPr lang="zh-CN" altLang="zh-CN" sz="2400">
                <a:latin typeface="宋体" panose="02010600030101010101" pitchFamily="2" charset="-122"/>
              </a:rPr>
              <a:t>表示学生与课程间的联系</a:t>
            </a:r>
            <a:r>
              <a:rPr lang="en-US" altLang="zh-CN" sz="2400">
                <a:latin typeface="宋体" panose="02010600030101010101" pitchFamily="2" charset="-122"/>
              </a:rPr>
              <a:t>(</a:t>
            </a:r>
            <a:r>
              <a:rPr lang="zh-CN" altLang="zh-CN" sz="2400">
                <a:latin typeface="宋体" panose="02010600030101010101" pitchFamily="2" charset="-122"/>
              </a:rPr>
              <a:t>“学”</a:t>
            </a:r>
            <a:r>
              <a:rPr lang="en-US" altLang="zh-CN" sz="2400">
                <a:latin typeface="宋体" panose="02010600030101010101" pitchFamily="2" charset="-122"/>
              </a:rPr>
              <a:t>)</a:t>
            </a:r>
            <a:r>
              <a:rPr lang="zh-CN" altLang="zh-CN" sz="2400">
                <a:latin typeface="宋体" panose="02010600030101010101" pitchFamily="2" charset="-122"/>
              </a:rPr>
              <a:t>是多对多的，即一个学生可以学多门课程，而每门课程可以有多个学生来学。</a:t>
            </a:r>
          </a:p>
          <a:p>
            <a:pPr eaLnBrk="1" hangingPunct="1">
              <a:spcBef>
                <a:spcPct val="0"/>
              </a:spcBef>
              <a:buFontTx/>
              <a:buNone/>
            </a:pPr>
            <a:endParaRPr lang="zh-CN" altLang="en-US" sz="2400">
              <a:latin typeface="宋体" panose="02010600030101010101" pitchFamily="2" charset="-122"/>
            </a:endParaRPr>
          </a:p>
        </p:txBody>
      </p:sp>
      <p:sp>
        <p:nvSpPr>
          <p:cNvPr id="191491" name="1 Título">
            <a:extLst>
              <a:ext uri="{FF2B5EF4-FFF2-40B4-BE49-F238E27FC236}">
                <a16:creationId xmlns:a16="http://schemas.microsoft.com/office/drawing/2014/main" id="{A05AFEAF-BD35-5545-8838-316A91F702AE}"/>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3.4.3   </a:t>
            </a:r>
            <a:r>
              <a:rPr lang="zh-CN" altLang="en-US" sz="2400">
                <a:solidFill>
                  <a:srgbClr val="D9D9D9"/>
                </a:solidFill>
                <a:latin typeface="宋体" panose="02010600030101010101" pitchFamily="2" charset="-122"/>
              </a:rPr>
              <a:t>联系</a:t>
            </a:r>
          </a:p>
        </p:txBody>
      </p:sp>
      <p:sp>
        <p:nvSpPr>
          <p:cNvPr id="9" name="1 Título">
            <a:extLst>
              <a:ext uri="{FF2B5EF4-FFF2-40B4-BE49-F238E27FC236}">
                <a16:creationId xmlns:a16="http://schemas.microsoft.com/office/drawing/2014/main" id="{9FE239AF-6F9E-D648-859F-BC0ADB41A3E9}"/>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标题 3">
            <a:extLst>
              <a:ext uri="{FF2B5EF4-FFF2-40B4-BE49-F238E27FC236}">
                <a16:creationId xmlns:a16="http://schemas.microsoft.com/office/drawing/2014/main" id="{C87B5A16-2001-E74D-94AE-3A0DD8CFF908}"/>
              </a:ext>
            </a:extLst>
          </p:cNvPr>
          <p:cNvSpPr>
            <a:spLocks noGrp="1"/>
          </p:cNvSpPr>
          <p:nvPr>
            <p:ph type="title"/>
          </p:nvPr>
        </p:nvSpPr>
        <p:spPr>
          <a:xfrm>
            <a:off x="395288" y="53975"/>
            <a:ext cx="8229600" cy="1143000"/>
          </a:xfrm>
        </p:spPr>
        <p:txBody>
          <a:bodyPr/>
          <a:lstStyle/>
          <a:p>
            <a:r>
              <a:rPr lang="en-US" altLang="zh-CN" b="1">
                <a:latin typeface="宋体" panose="02010600030101010101" pitchFamily="2" charset="-122"/>
              </a:rPr>
              <a:t>3.4 </a:t>
            </a:r>
            <a:r>
              <a:rPr lang="zh-CN" altLang="en-US" b="1"/>
              <a:t>实体联系图</a:t>
            </a:r>
          </a:p>
        </p:txBody>
      </p:sp>
      <p:pic>
        <p:nvPicPr>
          <p:cNvPr id="193538" name="图片 1">
            <a:extLst>
              <a:ext uri="{FF2B5EF4-FFF2-40B4-BE49-F238E27FC236}">
                <a16:creationId xmlns:a16="http://schemas.microsoft.com/office/drawing/2014/main" id="{C8F64378-3E4F-314F-95F5-D4077431C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1228725"/>
            <a:ext cx="6967537"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F6C1D5FB-23C0-F142-9A45-762A92355526}"/>
              </a:ext>
            </a:extLst>
          </p:cNvPr>
          <p:cNvSpPr txBox="1"/>
          <p:nvPr/>
        </p:nvSpPr>
        <p:spPr>
          <a:xfrm>
            <a:off x="539750" y="5319713"/>
            <a:ext cx="1511300" cy="460375"/>
          </a:xfrm>
          <a:prstGeom prst="rect">
            <a:avLst/>
          </a:prstGeom>
          <a:noFill/>
        </p:spPr>
        <p:txBody>
          <a:bodyPr>
            <a:spAutoFit/>
          </a:bodyPr>
          <a:lstStyle/>
          <a:p>
            <a:pPr eaLnBrk="1" fontAlgn="auto" hangingPunct="1">
              <a:spcBef>
                <a:spcPts val="0"/>
              </a:spcBef>
              <a:spcAft>
                <a:spcPts val="0"/>
              </a:spcAft>
              <a:defRPr/>
            </a:pPr>
            <a:r>
              <a:rPr lang="zh-CN" altLang="zh-CN" sz="2400" dirty="0">
                <a:latin typeface="+mn-ea"/>
                <a:ea typeface="+mn-ea"/>
              </a:rPr>
              <a:t>图</a:t>
            </a:r>
            <a:r>
              <a:rPr lang="en-US" altLang="zh-CN" sz="2400" dirty="0">
                <a:latin typeface="+mn-ea"/>
                <a:ea typeface="+mn-ea"/>
              </a:rPr>
              <a:t>3.2</a:t>
            </a:r>
            <a:endParaRPr lang="zh-CN" altLang="en-US" sz="2400" dirty="0">
              <a:latin typeface="+mn-lt"/>
              <a:ea typeface="+mn-ea"/>
            </a:endParaRPr>
          </a:p>
        </p:txBody>
      </p:sp>
      <p:sp>
        <p:nvSpPr>
          <p:cNvPr id="193540" name="1 Título">
            <a:extLst>
              <a:ext uri="{FF2B5EF4-FFF2-40B4-BE49-F238E27FC236}">
                <a16:creationId xmlns:a16="http://schemas.microsoft.com/office/drawing/2014/main" id="{71DD50D1-CEC2-AF4E-A603-D8A619418BCC}"/>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3.4.3   </a:t>
            </a:r>
            <a:r>
              <a:rPr lang="zh-CN" altLang="en-US" sz="2400">
                <a:solidFill>
                  <a:srgbClr val="D9D9D9"/>
                </a:solidFill>
                <a:latin typeface="宋体" panose="02010600030101010101" pitchFamily="2" charset="-122"/>
              </a:rPr>
              <a:t>联系</a:t>
            </a:r>
          </a:p>
        </p:txBody>
      </p:sp>
      <p:sp>
        <p:nvSpPr>
          <p:cNvPr id="11" name="1 Título">
            <a:extLst>
              <a:ext uri="{FF2B5EF4-FFF2-40B4-BE49-F238E27FC236}">
                <a16:creationId xmlns:a16="http://schemas.microsoft.com/office/drawing/2014/main" id="{F52C0696-1A28-264E-860A-E9B2AD9234F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1 Título">
            <a:extLst>
              <a:ext uri="{FF2B5EF4-FFF2-40B4-BE49-F238E27FC236}">
                <a16:creationId xmlns:a16="http://schemas.microsoft.com/office/drawing/2014/main" id="{B48E1308-BAB1-EC4D-AD84-7AF0DFE57788}"/>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3.4.4</a:t>
            </a:r>
            <a:r>
              <a:rPr lang="zh-CN" altLang="en-US" sz="2400">
                <a:solidFill>
                  <a:srgbClr val="D9D9D9"/>
                </a:solidFill>
                <a:latin typeface="宋体" panose="02010600030101010101" pitchFamily="2" charset="-122"/>
              </a:rPr>
              <a:t>、实体联系图的符号</a:t>
            </a:r>
          </a:p>
        </p:txBody>
      </p:sp>
      <p:sp>
        <p:nvSpPr>
          <p:cNvPr id="195586" name="标题 3">
            <a:extLst>
              <a:ext uri="{FF2B5EF4-FFF2-40B4-BE49-F238E27FC236}">
                <a16:creationId xmlns:a16="http://schemas.microsoft.com/office/drawing/2014/main" id="{3FD40971-9C55-304D-A79B-55F2B6D5DC52}"/>
              </a:ext>
            </a:extLst>
          </p:cNvPr>
          <p:cNvSpPr>
            <a:spLocks noGrp="1"/>
          </p:cNvSpPr>
          <p:nvPr>
            <p:ph type="title"/>
          </p:nvPr>
        </p:nvSpPr>
        <p:spPr>
          <a:xfrm>
            <a:off x="277813" y="0"/>
            <a:ext cx="8229600" cy="1143000"/>
          </a:xfrm>
        </p:spPr>
        <p:txBody>
          <a:bodyPr/>
          <a:lstStyle/>
          <a:p>
            <a:r>
              <a:rPr lang="en-US" altLang="zh-CN" b="1">
                <a:latin typeface="宋体" panose="02010600030101010101" pitchFamily="2" charset="-122"/>
              </a:rPr>
              <a:t>3.4 </a:t>
            </a:r>
            <a:r>
              <a:rPr lang="zh-CN" altLang="en-US" b="1"/>
              <a:t>实体联系图</a:t>
            </a:r>
          </a:p>
        </p:txBody>
      </p:sp>
      <p:sp>
        <p:nvSpPr>
          <p:cNvPr id="6" name="TextBox 5">
            <a:extLst>
              <a:ext uri="{FF2B5EF4-FFF2-40B4-BE49-F238E27FC236}">
                <a16:creationId xmlns:a16="http://schemas.microsoft.com/office/drawing/2014/main" id="{F97F3C57-69DA-2346-9737-D6EDE3E1B2CC}"/>
              </a:ext>
            </a:extLst>
          </p:cNvPr>
          <p:cNvSpPr txBox="1"/>
          <p:nvPr/>
        </p:nvSpPr>
        <p:spPr>
          <a:xfrm>
            <a:off x="482600" y="1206500"/>
            <a:ext cx="55102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3.4.4</a:t>
            </a:r>
            <a:r>
              <a:rPr lang="zh-CN" altLang="en-US" sz="3200" b="1">
                <a:latin typeface="宋体" panose="02010600030101010101" pitchFamily="2" charset="-122"/>
              </a:rPr>
              <a:t>、实体联系图的符号</a:t>
            </a:r>
          </a:p>
        </p:txBody>
      </p:sp>
      <p:sp>
        <p:nvSpPr>
          <p:cNvPr id="10" name="TextBox 9">
            <a:extLst>
              <a:ext uri="{FF2B5EF4-FFF2-40B4-BE49-F238E27FC236}">
                <a16:creationId xmlns:a16="http://schemas.microsoft.com/office/drawing/2014/main" id="{3B8C90C8-C6D3-3B4B-B613-96E1A2E1D867}"/>
              </a:ext>
            </a:extLst>
          </p:cNvPr>
          <p:cNvSpPr txBox="1"/>
          <p:nvPr/>
        </p:nvSpPr>
        <p:spPr>
          <a:xfrm>
            <a:off x="539750" y="2036763"/>
            <a:ext cx="7704138"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通常，使用实体联系图</a:t>
            </a:r>
            <a:r>
              <a:rPr lang="en-US" altLang="zh-CN" sz="2400">
                <a:latin typeface="宋体" panose="02010600030101010101" pitchFamily="2" charset="-122"/>
              </a:rPr>
              <a:t>(entityrelationship diagram)</a:t>
            </a:r>
            <a:r>
              <a:rPr lang="zh-CN" altLang="en-US" sz="2400">
                <a:latin typeface="宋体" panose="02010600030101010101" pitchFamily="2" charset="-122"/>
              </a:rPr>
              <a:t>来建立数据模型。可以把实体联系图简称为</a:t>
            </a:r>
            <a:r>
              <a:rPr lang="en-US" altLang="zh-CN" sz="2400">
                <a:latin typeface="宋体" panose="02010600030101010101" pitchFamily="2" charset="-122"/>
              </a:rPr>
              <a:t>ER</a:t>
            </a:r>
            <a:r>
              <a:rPr lang="zh-CN" altLang="en-US" sz="2400">
                <a:latin typeface="宋体" panose="02010600030101010101" pitchFamily="2" charset="-122"/>
              </a:rPr>
              <a:t>图，相应地可把用</a:t>
            </a:r>
            <a:r>
              <a:rPr lang="en-US" altLang="zh-CN" sz="2400">
                <a:latin typeface="宋体" panose="02010600030101010101" pitchFamily="2" charset="-122"/>
              </a:rPr>
              <a:t>ER</a:t>
            </a:r>
            <a:r>
              <a:rPr lang="zh-CN" altLang="en-US" sz="2400">
                <a:latin typeface="宋体" panose="02010600030101010101" pitchFamily="2" charset="-122"/>
              </a:rPr>
              <a:t>图描绘的数据模型称为</a:t>
            </a:r>
            <a:r>
              <a:rPr lang="en-US" altLang="zh-CN" sz="2400">
                <a:latin typeface="宋体" panose="02010600030101010101" pitchFamily="2" charset="-122"/>
              </a:rPr>
              <a:t>ER</a:t>
            </a:r>
            <a:r>
              <a:rPr lang="zh-CN" altLang="en-US" sz="2400">
                <a:latin typeface="宋体" panose="02010600030101010101" pitchFamily="2" charset="-122"/>
              </a:rPr>
              <a:t>模型。</a:t>
            </a:r>
            <a:endParaRPr lang="en-US" altLang="zh-CN" sz="2400">
              <a:latin typeface="宋体" panose="02010600030101010101" pitchFamily="2" charset="-122"/>
            </a:endParaRPr>
          </a:p>
        </p:txBody>
      </p:sp>
      <p:sp>
        <p:nvSpPr>
          <p:cNvPr id="7" name="TextBox 6">
            <a:extLst>
              <a:ext uri="{FF2B5EF4-FFF2-40B4-BE49-F238E27FC236}">
                <a16:creationId xmlns:a16="http://schemas.microsoft.com/office/drawing/2014/main" id="{FE22B752-EA97-CF4F-8D25-C33481CB508D}"/>
              </a:ext>
            </a:extLst>
          </p:cNvPr>
          <p:cNvSpPr txBox="1"/>
          <p:nvPr/>
        </p:nvSpPr>
        <p:spPr>
          <a:xfrm>
            <a:off x="538163" y="3371850"/>
            <a:ext cx="7705725"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ER</a:t>
            </a:r>
            <a:r>
              <a:rPr lang="zh-CN" altLang="en-US" sz="2400">
                <a:latin typeface="宋体" panose="02010600030101010101" pitchFamily="2" charset="-122"/>
              </a:rPr>
              <a:t>图中包含了实体</a:t>
            </a:r>
            <a:r>
              <a:rPr lang="en-US" altLang="zh-CN" sz="2400">
                <a:latin typeface="宋体" panose="02010600030101010101" pitchFamily="2" charset="-122"/>
              </a:rPr>
              <a:t>(</a:t>
            </a:r>
            <a:r>
              <a:rPr lang="zh-CN" altLang="en-US" sz="2400">
                <a:latin typeface="宋体" panose="02010600030101010101" pitchFamily="2" charset="-122"/>
              </a:rPr>
              <a:t>即数据对象</a:t>
            </a:r>
            <a:r>
              <a:rPr lang="en-US" altLang="zh-CN" sz="2400">
                <a:latin typeface="宋体" panose="02010600030101010101" pitchFamily="2" charset="-122"/>
              </a:rPr>
              <a:t>)</a:t>
            </a:r>
            <a:r>
              <a:rPr lang="zh-CN" altLang="en-US" sz="2400">
                <a:latin typeface="宋体" panose="02010600030101010101" pitchFamily="2" charset="-122"/>
              </a:rPr>
              <a:t>、关系和属性</a:t>
            </a:r>
            <a:r>
              <a:rPr lang="en-US" altLang="zh-CN" sz="2400">
                <a:latin typeface="宋体" panose="02010600030101010101" pitchFamily="2" charset="-122"/>
              </a:rPr>
              <a:t>3</a:t>
            </a:r>
            <a:r>
              <a:rPr lang="zh-CN" altLang="en-US" sz="2400">
                <a:latin typeface="宋体" panose="02010600030101010101" pitchFamily="2" charset="-122"/>
              </a:rPr>
              <a:t>种基本成分，通常用矩形框代表实体，用连接相关实体的菱形框表示关系，用椭圆形或圆角矩形表示实体</a:t>
            </a:r>
            <a:r>
              <a:rPr lang="en-US" altLang="zh-CN" sz="2400">
                <a:latin typeface="宋体" panose="02010600030101010101" pitchFamily="2" charset="-122"/>
              </a:rPr>
              <a:t>(</a:t>
            </a:r>
            <a:r>
              <a:rPr lang="zh-CN" altLang="en-US" sz="2400">
                <a:latin typeface="宋体" panose="02010600030101010101" pitchFamily="2" charset="-122"/>
              </a:rPr>
              <a:t>或关系</a:t>
            </a:r>
            <a:r>
              <a:rPr lang="en-US" altLang="zh-CN" sz="2400">
                <a:latin typeface="宋体" panose="02010600030101010101" pitchFamily="2" charset="-122"/>
              </a:rPr>
              <a:t>)</a:t>
            </a:r>
            <a:r>
              <a:rPr lang="zh-CN" altLang="en-US" sz="2400">
                <a:latin typeface="宋体" panose="02010600030101010101" pitchFamily="2" charset="-122"/>
              </a:rPr>
              <a:t>的属性，并用直线把实体</a:t>
            </a:r>
            <a:r>
              <a:rPr lang="en-US" altLang="zh-CN" sz="2400">
                <a:latin typeface="宋体" panose="02010600030101010101" pitchFamily="2" charset="-122"/>
              </a:rPr>
              <a:t>(</a:t>
            </a:r>
            <a:r>
              <a:rPr lang="zh-CN" altLang="en-US" sz="2400">
                <a:latin typeface="宋体" panose="02010600030101010101" pitchFamily="2" charset="-122"/>
              </a:rPr>
              <a:t>或关系</a:t>
            </a:r>
            <a:r>
              <a:rPr lang="en-US" altLang="zh-CN" sz="2400">
                <a:latin typeface="宋体" panose="02010600030101010101" pitchFamily="2" charset="-122"/>
              </a:rPr>
              <a:t>)</a:t>
            </a:r>
            <a:r>
              <a:rPr lang="zh-CN" altLang="en-US" sz="2400">
                <a:latin typeface="宋体" panose="02010600030101010101" pitchFamily="2" charset="-122"/>
              </a:rPr>
              <a:t>与其属性连接起来。</a:t>
            </a:r>
            <a:endParaRPr lang="en-US" altLang="zh-CN" sz="2400">
              <a:latin typeface="宋体" panose="02010600030101010101" pitchFamily="2" charset="-122"/>
            </a:endParaRPr>
          </a:p>
        </p:txBody>
      </p:sp>
      <p:sp>
        <p:nvSpPr>
          <p:cNvPr id="9" name="TextBox 8">
            <a:extLst>
              <a:ext uri="{FF2B5EF4-FFF2-40B4-BE49-F238E27FC236}">
                <a16:creationId xmlns:a16="http://schemas.microsoft.com/office/drawing/2014/main" id="{3AAF1CA2-7621-9B41-8A8A-F80A6D08DADE}"/>
              </a:ext>
            </a:extLst>
          </p:cNvPr>
          <p:cNvSpPr txBox="1"/>
          <p:nvPr/>
        </p:nvSpPr>
        <p:spPr>
          <a:xfrm>
            <a:off x="482600" y="5056188"/>
            <a:ext cx="7704138" cy="4603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ER</a:t>
            </a:r>
            <a:r>
              <a:rPr lang="zh-CN" altLang="en-US" sz="2400">
                <a:latin typeface="宋体" panose="02010600030101010101" pitchFamily="2" charset="-122"/>
              </a:rPr>
              <a:t>模型可以作为用户与分析员之间有效的交流工具。</a:t>
            </a:r>
            <a:endParaRPr lang="en-US" altLang="zh-CN" sz="2400">
              <a:latin typeface="宋体" panose="02010600030101010101" pitchFamily="2" charset="-122"/>
            </a:endParaRPr>
          </a:p>
        </p:txBody>
      </p:sp>
      <p:sp>
        <p:nvSpPr>
          <p:cNvPr id="11" name="1 Título">
            <a:extLst>
              <a:ext uri="{FF2B5EF4-FFF2-40B4-BE49-F238E27FC236}">
                <a16:creationId xmlns:a16="http://schemas.microsoft.com/office/drawing/2014/main" id="{01EDD7AD-14DB-CA4D-832E-4478A10C0A0E}"/>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1 Título">
            <a:extLst>
              <a:ext uri="{FF2B5EF4-FFF2-40B4-BE49-F238E27FC236}">
                <a16:creationId xmlns:a16="http://schemas.microsoft.com/office/drawing/2014/main" id="{D5F10E55-F432-8244-895A-8BEC01E65E6A}"/>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3.5</a:t>
            </a:r>
            <a:r>
              <a:rPr lang="zh-CN" altLang="en-US" sz="2400">
                <a:solidFill>
                  <a:srgbClr val="D9D9D9"/>
                </a:solidFill>
                <a:latin typeface="宋体" panose="02010600030101010101" pitchFamily="2" charset="-122"/>
              </a:rPr>
              <a:t>数据规范化</a:t>
            </a:r>
          </a:p>
        </p:txBody>
      </p:sp>
      <p:sp>
        <p:nvSpPr>
          <p:cNvPr id="7" name="1 Título">
            <a:extLst>
              <a:ext uri="{FF2B5EF4-FFF2-40B4-BE49-F238E27FC236}">
                <a16:creationId xmlns:a16="http://schemas.microsoft.com/office/drawing/2014/main" id="{6F699BF5-5AD4-484B-AD8C-6FA84EAA0981}"/>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97635" name="矩形 4">
            <a:extLst>
              <a:ext uri="{FF2B5EF4-FFF2-40B4-BE49-F238E27FC236}">
                <a16:creationId xmlns:a16="http://schemas.microsoft.com/office/drawing/2014/main" id="{4DCB99FC-39B4-C248-98C3-537DD9EBD524}"/>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1084916B-FF6A-914C-8299-F53750ECFA49}"/>
              </a:ext>
            </a:extLst>
          </p:cNvPr>
          <p:cNvSpPr/>
          <p:nvPr/>
        </p:nvSpPr>
        <p:spPr>
          <a:xfrm>
            <a:off x="784225" y="3644900"/>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2EF2A386-DDCC-7B48-B57C-53EDCF93DC2E}"/>
              </a:ext>
            </a:extLst>
          </p:cNvPr>
          <p:cNvSpPr/>
          <p:nvPr/>
        </p:nvSpPr>
        <p:spPr>
          <a:xfrm rot="5400000">
            <a:off x="192088" y="3730625"/>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96F9F6BF-88FF-1F4B-87E4-70CD23E0144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1 Título">
            <a:extLst>
              <a:ext uri="{FF2B5EF4-FFF2-40B4-BE49-F238E27FC236}">
                <a16:creationId xmlns:a16="http://schemas.microsoft.com/office/drawing/2014/main" id="{616EDF9F-F610-5B47-B4AE-552D1A797A0D}"/>
              </a:ext>
            </a:extLst>
          </p:cNvPr>
          <p:cNvSpPr txBox="1">
            <a:spLocks/>
          </p:cNvSpPr>
          <p:nvPr/>
        </p:nvSpPr>
        <p:spPr bwMode="auto">
          <a:xfrm>
            <a:off x="2284413" y="63039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3.5</a:t>
            </a:r>
            <a:r>
              <a:rPr lang="zh-CN" altLang="en-US" sz="2400">
                <a:solidFill>
                  <a:srgbClr val="D9D9D9"/>
                </a:solidFill>
                <a:latin typeface="宋体" panose="02010600030101010101" pitchFamily="2" charset="-122"/>
              </a:rPr>
              <a:t>数据规范化</a:t>
            </a:r>
          </a:p>
        </p:txBody>
      </p:sp>
      <p:sp>
        <p:nvSpPr>
          <p:cNvPr id="199682" name="标题 3">
            <a:extLst>
              <a:ext uri="{FF2B5EF4-FFF2-40B4-BE49-F238E27FC236}">
                <a16:creationId xmlns:a16="http://schemas.microsoft.com/office/drawing/2014/main" id="{1A35D551-336E-5144-8B81-85A2B40EDFD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3.5</a:t>
            </a:r>
            <a:r>
              <a:rPr lang="en-US" altLang="zh-CN" b="1"/>
              <a:t> </a:t>
            </a:r>
            <a:r>
              <a:rPr lang="zh-CN" altLang="en-US" b="1"/>
              <a:t>数据规范化</a:t>
            </a:r>
          </a:p>
        </p:txBody>
      </p:sp>
      <p:sp>
        <p:nvSpPr>
          <p:cNvPr id="7" name="TextBox 6">
            <a:extLst>
              <a:ext uri="{FF2B5EF4-FFF2-40B4-BE49-F238E27FC236}">
                <a16:creationId xmlns:a16="http://schemas.microsoft.com/office/drawing/2014/main" id="{34B12F90-E77E-2D4E-8695-E3F159237CC2}"/>
              </a:ext>
            </a:extLst>
          </p:cNvPr>
          <p:cNvSpPr txBox="1"/>
          <p:nvPr/>
        </p:nvSpPr>
        <p:spPr>
          <a:xfrm>
            <a:off x="468313" y="1628775"/>
            <a:ext cx="7704137" cy="15700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软件系统经常使用各种长期保存的信息，这些信息通常以一定方式组织并存储在数据库或文件中，为减少数据冗余，避免出现插入异常或删除异常，简化修改数据的过程，通常需要把数据结构规范化。</a:t>
            </a:r>
            <a:endParaRPr lang="en-US" altLang="zh-CN" sz="2400">
              <a:latin typeface="Calibri" panose="020F0502020204030204" pitchFamily="34" charset="0"/>
            </a:endParaRPr>
          </a:p>
        </p:txBody>
      </p:sp>
      <p:sp>
        <p:nvSpPr>
          <p:cNvPr id="6" name="TextBox 5">
            <a:extLst>
              <a:ext uri="{FF2B5EF4-FFF2-40B4-BE49-F238E27FC236}">
                <a16:creationId xmlns:a16="http://schemas.microsoft.com/office/drawing/2014/main" id="{A2BA6239-A134-D443-8415-5F7A55FDE0B3}"/>
              </a:ext>
            </a:extLst>
          </p:cNvPr>
          <p:cNvSpPr txBox="1"/>
          <p:nvPr/>
        </p:nvSpPr>
        <p:spPr>
          <a:xfrm>
            <a:off x="557213" y="3357563"/>
            <a:ext cx="7704137" cy="83026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通常用“范式</a:t>
            </a:r>
            <a:r>
              <a:rPr lang="en-US" altLang="zh-CN" sz="2400">
                <a:latin typeface="Calibri" panose="020F0502020204030204" pitchFamily="34" charset="0"/>
              </a:rPr>
              <a:t>(normal forms)”</a:t>
            </a:r>
            <a:r>
              <a:rPr lang="zh-CN" altLang="en-US" sz="2400">
                <a:latin typeface="Calibri" panose="020F0502020204030204" pitchFamily="34" charset="0"/>
              </a:rPr>
              <a:t>定义消除数据冗余的程度。</a:t>
            </a:r>
            <a:endParaRPr lang="en-US" altLang="zh-CN" sz="2400">
              <a:latin typeface="Calibri" panose="020F0502020204030204" pitchFamily="34" charset="0"/>
            </a:endParaRPr>
          </a:p>
        </p:txBody>
      </p:sp>
      <p:sp>
        <p:nvSpPr>
          <p:cNvPr id="9" name="TextBox 8">
            <a:extLst>
              <a:ext uri="{FF2B5EF4-FFF2-40B4-BE49-F238E27FC236}">
                <a16:creationId xmlns:a16="http://schemas.microsoft.com/office/drawing/2014/main" id="{7CEBCCAB-FD69-F24E-A83B-0812D7AD221E}"/>
              </a:ext>
            </a:extLst>
          </p:cNvPr>
          <p:cNvSpPr txBox="1"/>
          <p:nvPr/>
        </p:nvSpPr>
        <p:spPr>
          <a:xfrm>
            <a:off x="3452813" y="4527550"/>
            <a:ext cx="1152525" cy="909638"/>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eaLnBrk="1" fontAlgn="auto" hangingPunct="1">
              <a:spcBef>
                <a:spcPts val="0"/>
              </a:spcBef>
              <a:spcAft>
                <a:spcPts val="0"/>
              </a:spcAft>
              <a:defRPr/>
            </a:pPr>
            <a:r>
              <a:rPr lang="zh-CN" altLang="en-US" dirty="0"/>
              <a:t>第二范式</a:t>
            </a:r>
          </a:p>
        </p:txBody>
      </p:sp>
      <p:sp>
        <p:nvSpPr>
          <p:cNvPr id="10" name="TextBox 9">
            <a:extLst>
              <a:ext uri="{FF2B5EF4-FFF2-40B4-BE49-F238E27FC236}">
                <a16:creationId xmlns:a16="http://schemas.microsoft.com/office/drawing/2014/main" id="{316E7032-2DB9-1F44-B033-BB764B500082}"/>
              </a:ext>
            </a:extLst>
          </p:cNvPr>
          <p:cNvSpPr txBox="1"/>
          <p:nvPr/>
        </p:nvSpPr>
        <p:spPr>
          <a:xfrm>
            <a:off x="979488" y="4537075"/>
            <a:ext cx="1152525" cy="908050"/>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eaLnBrk="1" fontAlgn="auto" hangingPunct="1">
              <a:spcBef>
                <a:spcPts val="0"/>
              </a:spcBef>
              <a:spcAft>
                <a:spcPts val="0"/>
              </a:spcAft>
              <a:defRPr/>
            </a:pPr>
            <a:r>
              <a:rPr lang="zh-CN" altLang="en-US" dirty="0"/>
              <a:t>第一范式</a:t>
            </a:r>
          </a:p>
        </p:txBody>
      </p:sp>
      <p:sp>
        <p:nvSpPr>
          <p:cNvPr id="11" name="TextBox 10">
            <a:extLst>
              <a:ext uri="{FF2B5EF4-FFF2-40B4-BE49-F238E27FC236}">
                <a16:creationId xmlns:a16="http://schemas.microsoft.com/office/drawing/2014/main" id="{64152BCB-0709-174F-B100-3B7D0523A5FD}"/>
              </a:ext>
            </a:extLst>
          </p:cNvPr>
          <p:cNvSpPr txBox="1"/>
          <p:nvPr/>
        </p:nvSpPr>
        <p:spPr>
          <a:xfrm>
            <a:off x="6084888" y="4527550"/>
            <a:ext cx="1150937" cy="909638"/>
          </a:xfrm>
          <a:prstGeom prst="ellipse">
            <a:avLst/>
          </a:prstGeom>
        </p:spPr>
        <p:style>
          <a:lnRef idx="2">
            <a:schemeClr val="accent3"/>
          </a:lnRef>
          <a:fillRef idx="1">
            <a:schemeClr val="lt1"/>
          </a:fillRef>
          <a:effectRef idx="0">
            <a:schemeClr val="accent3"/>
          </a:effectRef>
          <a:fontRef idx="minor">
            <a:schemeClr val="dk1"/>
          </a:fontRef>
        </p:style>
        <p:txBody>
          <a:bodyPr>
            <a:spAutoFit/>
          </a:bodyPr>
          <a:lstStyle/>
          <a:p>
            <a:pPr eaLnBrk="1" fontAlgn="auto" hangingPunct="1">
              <a:spcBef>
                <a:spcPts val="0"/>
              </a:spcBef>
              <a:spcAft>
                <a:spcPts val="0"/>
              </a:spcAft>
              <a:defRPr/>
            </a:pPr>
            <a:r>
              <a:rPr lang="zh-CN" altLang="en-US" dirty="0"/>
              <a:t>第三范式</a:t>
            </a:r>
          </a:p>
        </p:txBody>
      </p:sp>
      <p:sp>
        <p:nvSpPr>
          <p:cNvPr id="12" name="1 Título">
            <a:extLst>
              <a:ext uri="{FF2B5EF4-FFF2-40B4-BE49-F238E27FC236}">
                <a16:creationId xmlns:a16="http://schemas.microsoft.com/office/drawing/2014/main" id="{BAB53A6F-DCEA-024F-9F5E-42E539D62558}"/>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1 Título">
            <a:extLst>
              <a:ext uri="{FF2B5EF4-FFF2-40B4-BE49-F238E27FC236}">
                <a16:creationId xmlns:a16="http://schemas.microsoft.com/office/drawing/2014/main" id="{2279F4F0-7D52-3044-8769-D2548DB8DDDD}"/>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3.6</a:t>
            </a:r>
            <a:r>
              <a:rPr lang="zh-CN" altLang="en-US" sz="2400">
                <a:solidFill>
                  <a:srgbClr val="D9D9D9"/>
                </a:solidFill>
                <a:latin typeface="宋体" panose="02010600030101010101" pitchFamily="2" charset="-122"/>
              </a:rPr>
              <a:t>状态转换图</a:t>
            </a:r>
          </a:p>
        </p:txBody>
      </p:sp>
      <p:sp>
        <p:nvSpPr>
          <p:cNvPr id="7" name="1 Título">
            <a:extLst>
              <a:ext uri="{FF2B5EF4-FFF2-40B4-BE49-F238E27FC236}">
                <a16:creationId xmlns:a16="http://schemas.microsoft.com/office/drawing/2014/main" id="{58A0B827-E815-6B44-8387-4177E9071C11}"/>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201731" name="矩形 4">
            <a:extLst>
              <a:ext uri="{FF2B5EF4-FFF2-40B4-BE49-F238E27FC236}">
                <a16:creationId xmlns:a16="http://schemas.microsoft.com/office/drawing/2014/main" id="{8B01B4E5-46F6-2547-B619-BEB44629D633}"/>
              </a:ext>
            </a:extLst>
          </p:cNvPr>
          <p:cNvSpPr>
            <a:spLocks noChangeArrowheads="1"/>
          </p:cNvSpPr>
          <p:nvPr/>
        </p:nvSpPr>
        <p:spPr bwMode="auto">
          <a:xfrm>
            <a:off x="831850" y="1393825"/>
            <a:ext cx="5035550"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E06EEE7C-9AB1-4648-A21E-CC773642DF8C}"/>
              </a:ext>
            </a:extLst>
          </p:cNvPr>
          <p:cNvSpPr/>
          <p:nvPr/>
        </p:nvSpPr>
        <p:spPr>
          <a:xfrm>
            <a:off x="784225" y="4081463"/>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E753AFA6-F745-1C4D-BD8C-CD2C8108DD15}"/>
              </a:ext>
            </a:extLst>
          </p:cNvPr>
          <p:cNvSpPr/>
          <p:nvPr/>
        </p:nvSpPr>
        <p:spPr>
          <a:xfrm rot="5400000">
            <a:off x="192087" y="4167188"/>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3B001637-FBC6-C24C-9117-7DB4A7ED657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1 Título">
            <a:extLst>
              <a:ext uri="{FF2B5EF4-FFF2-40B4-BE49-F238E27FC236}">
                <a16:creationId xmlns:a16="http://schemas.microsoft.com/office/drawing/2014/main" id="{FCED400C-51EA-D945-BE9F-4A64F262A193}"/>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3.6</a:t>
            </a:r>
            <a:r>
              <a:rPr lang="zh-CN" altLang="en-US" sz="2400">
                <a:solidFill>
                  <a:srgbClr val="D9D9D9"/>
                </a:solidFill>
                <a:latin typeface="宋体" panose="02010600030101010101" pitchFamily="2" charset="-122"/>
              </a:rPr>
              <a:t>状态转换图</a:t>
            </a:r>
          </a:p>
        </p:txBody>
      </p:sp>
      <p:sp>
        <p:nvSpPr>
          <p:cNvPr id="203778" name="标题 3">
            <a:extLst>
              <a:ext uri="{FF2B5EF4-FFF2-40B4-BE49-F238E27FC236}">
                <a16:creationId xmlns:a16="http://schemas.microsoft.com/office/drawing/2014/main" id="{539E2150-60A9-C243-92D1-D1F60382C51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7" name="TextBox 6">
            <a:extLst>
              <a:ext uri="{FF2B5EF4-FFF2-40B4-BE49-F238E27FC236}">
                <a16:creationId xmlns:a16="http://schemas.microsoft.com/office/drawing/2014/main" id="{EB33422E-0D00-694C-855A-9CD1685F5684}"/>
              </a:ext>
            </a:extLst>
          </p:cNvPr>
          <p:cNvSpPr txBox="1"/>
          <p:nvPr/>
        </p:nvSpPr>
        <p:spPr>
          <a:xfrm>
            <a:off x="550863" y="2373313"/>
            <a:ext cx="7705725"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状态转换图</a:t>
            </a:r>
            <a:r>
              <a:rPr lang="en-US" altLang="zh-CN" sz="2400">
                <a:latin typeface="Calibri" panose="020F0502020204030204" pitchFamily="34" charset="0"/>
              </a:rPr>
              <a:t>(</a:t>
            </a:r>
            <a:r>
              <a:rPr lang="zh-CN" altLang="en-US" sz="2400">
                <a:latin typeface="Calibri" panose="020F0502020204030204" pitchFamily="34" charset="0"/>
              </a:rPr>
              <a:t>简称为状态图</a:t>
            </a:r>
            <a:r>
              <a:rPr lang="en-US" altLang="zh-CN" sz="2400">
                <a:latin typeface="Calibri" panose="020F0502020204030204" pitchFamily="34" charset="0"/>
              </a:rPr>
              <a:t>)</a:t>
            </a:r>
            <a:r>
              <a:rPr lang="zh-CN" altLang="en-US" sz="2400">
                <a:latin typeface="Calibri" panose="020F0502020204030204" pitchFamily="34" charset="0"/>
              </a:rPr>
              <a:t>通过描绘系统的状态及引起系统状态转换的事件，来表示系统的行为。此外，状态图还指明了作为特定事件的结果系统将做哪些动作。</a:t>
            </a:r>
            <a:endParaRPr lang="en-US" altLang="zh-CN" sz="2400">
              <a:latin typeface="Calibri" panose="020F0502020204030204" pitchFamily="34" charset="0"/>
            </a:endParaRPr>
          </a:p>
        </p:txBody>
      </p:sp>
      <p:sp>
        <p:nvSpPr>
          <p:cNvPr id="6" name="1 Título">
            <a:extLst>
              <a:ext uri="{FF2B5EF4-FFF2-40B4-BE49-F238E27FC236}">
                <a16:creationId xmlns:a16="http://schemas.microsoft.com/office/drawing/2014/main" id="{CB4CD43E-6489-7843-923E-AD8088167414}"/>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1D946B1C-CF33-DC42-ADBA-8AA9A9DA92A3}"/>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sp>
        <p:nvSpPr>
          <p:cNvPr id="7" name="1 Título">
            <a:extLst>
              <a:ext uri="{FF2B5EF4-FFF2-40B4-BE49-F238E27FC236}">
                <a16:creationId xmlns:a16="http://schemas.microsoft.com/office/drawing/2014/main" id="{324FBAC1-867A-0643-B483-97FC57D5CEFC}"/>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32099" name="矩形 4">
            <a:extLst>
              <a:ext uri="{FF2B5EF4-FFF2-40B4-BE49-F238E27FC236}">
                <a16:creationId xmlns:a16="http://schemas.microsoft.com/office/drawing/2014/main" id="{4DBD491C-1320-4E49-95E2-085AA258DE52}"/>
              </a:ext>
            </a:extLst>
          </p:cNvPr>
          <p:cNvSpPr>
            <a:spLocks noChangeArrowheads="1"/>
          </p:cNvSpPr>
          <p:nvPr/>
        </p:nvSpPr>
        <p:spPr bwMode="auto">
          <a:xfrm>
            <a:off x="831850" y="1465263"/>
            <a:ext cx="503555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1 Título">
            <a:extLst>
              <a:ext uri="{FF2B5EF4-FFF2-40B4-BE49-F238E27FC236}">
                <a16:creationId xmlns:a16="http://schemas.microsoft.com/office/drawing/2014/main" id="{911F06F3-2D87-484F-9B7B-706B7F8BC0A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1 Título">
            <a:extLst>
              <a:ext uri="{FF2B5EF4-FFF2-40B4-BE49-F238E27FC236}">
                <a16:creationId xmlns:a16="http://schemas.microsoft.com/office/drawing/2014/main" id="{B0276612-DE5A-E643-BFC0-7C4B56C8FF97}"/>
              </a:ext>
            </a:extLst>
          </p:cNvPr>
          <p:cNvSpPr txBox="1">
            <a:spLocks/>
          </p:cNvSpPr>
          <p:nvPr/>
        </p:nvSpPr>
        <p:spPr bwMode="auto">
          <a:xfrm>
            <a:off x="2130425"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3.6.1  </a:t>
            </a:r>
            <a:r>
              <a:rPr lang="zh-CN" altLang="en-US" sz="2400">
                <a:solidFill>
                  <a:srgbClr val="D9D9D9"/>
                </a:solidFill>
                <a:latin typeface="宋体" panose="02010600030101010101" pitchFamily="2" charset="-122"/>
              </a:rPr>
              <a:t>状态</a:t>
            </a:r>
          </a:p>
        </p:txBody>
      </p:sp>
      <p:sp>
        <p:nvSpPr>
          <p:cNvPr id="205826" name="标题 3">
            <a:extLst>
              <a:ext uri="{FF2B5EF4-FFF2-40B4-BE49-F238E27FC236}">
                <a16:creationId xmlns:a16="http://schemas.microsoft.com/office/drawing/2014/main" id="{0B44DA12-B741-B140-9B94-DA9A90971C4E}"/>
              </a:ext>
            </a:extLst>
          </p:cNvPr>
          <p:cNvSpPr>
            <a:spLocks noGrp="1"/>
          </p:cNvSpPr>
          <p:nvPr>
            <p:ph type="title"/>
          </p:nvPr>
        </p:nvSpPr>
        <p:spPr>
          <a:xfrm>
            <a:off x="303213" y="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7" name="TextBox 6">
            <a:extLst>
              <a:ext uri="{FF2B5EF4-FFF2-40B4-BE49-F238E27FC236}">
                <a16:creationId xmlns:a16="http://schemas.microsoft.com/office/drawing/2014/main" id="{EBED1101-13EB-DF42-971D-07A892DDD403}"/>
              </a:ext>
            </a:extLst>
          </p:cNvPr>
          <p:cNvSpPr txBox="1"/>
          <p:nvPr/>
        </p:nvSpPr>
        <p:spPr>
          <a:xfrm>
            <a:off x="488950" y="1341438"/>
            <a:ext cx="2892425"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3.6.1</a:t>
            </a:r>
            <a:r>
              <a:rPr lang="zh-CN" altLang="en-US" sz="3200" b="1">
                <a:latin typeface="宋体" panose="02010600030101010101" pitchFamily="2" charset="-122"/>
              </a:rPr>
              <a:t> 状态</a:t>
            </a:r>
            <a:endParaRPr lang="en-US" altLang="zh-CN" sz="3200" b="1">
              <a:latin typeface="宋体" panose="02010600030101010101" pitchFamily="2" charset="-122"/>
            </a:endParaRPr>
          </a:p>
        </p:txBody>
      </p:sp>
      <p:sp>
        <p:nvSpPr>
          <p:cNvPr id="9" name="TextBox 8">
            <a:extLst>
              <a:ext uri="{FF2B5EF4-FFF2-40B4-BE49-F238E27FC236}">
                <a16:creationId xmlns:a16="http://schemas.microsoft.com/office/drawing/2014/main" id="{472A00F6-3ACB-AD46-9C65-A5A59C8FB735}"/>
              </a:ext>
            </a:extLst>
          </p:cNvPr>
          <p:cNvSpPr txBox="1"/>
          <p:nvPr/>
        </p:nvSpPr>
        <p:spPr>
          <a:xfrm>
            <a:off x="549275" y="2397125"/>
            <a:ext cx="7983538" cy="8318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状态是任何可以被观察到的系统行为模式，一个状态代表系统的一种行为模式。状态规定了系统对事件的响应方式。</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DAB31452-757F-0646-AA18-A5F24E38DE35}"/>
              </a:ext>
            </a:extLst>
          </p:cNvPr>
          <p:cNvSpPr txBox="1"/>
          <p:nvPr/>
        </p:nvSpPr>
        <p:spPr>
          <a:xfrm>
            <a:off x="525463" y="3500438"/>
            <a:ext cx="8007350"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在状态图中定义的状态主要有：初态</a:t>
            </a:r>
            <a:r>
              <a:rPr lang="en-US" altLang="zh-CN" sz="2400">
                <a:latin typeface="宋体" panose="02010600030101010101" pitchFamily="2" charset="-122"/>
              </a:rPr>
              <a:t>(</a:t>
            </a:r>
            <a:r>
              <a:rPr lang="zh-CN" altLang="en-US" sz="2400">
                <a:latin typeface="宋体" panose="02010600030101010101" pitchFamily="2" charset="-122"/>
              </a:rPr>
              <a:t>即初始状态</a:t>
            </a:r>
            <a:r>
              <a:rPr lang="en-US" altLang="zh-CN" sz="2400">
                <a:latin typeface="宋体" panose="02010600030101010101" pitchFamily="2" charset="-122"/>
              </a:rPr>
              <a:t>)</a:t>
            </a:r>
            <a:r>
              <a:rPr lang="zh-CN" altLang="en-US" sz="2400">
                <a:latin typeface="宋体" panose="02010600030101010101" pitchFamily="2" charset="-122"/>
              </a:rPr>
              <a:t>、终态</a:t>
            </a:r>
            <a:r>
              <a:rPr lang="en-US" altLang="zh-CN" sz="2400">
                <a:latin typeface="宋体" panose="02010600030101010101" pitchFamily="2" charset="-122"/>
              </a:rPr>
              <a:t>(</a:t>
            </a:r>
            <a:r>
              <a:rPr lang="zh-CN" altLang="en-US" sz="2400">
                <a:latin typeface="宋体" panose="02010600030101010101" pitchFamily="2" charset="-122"/>
              </a:rPr>
              <a:t>即最终状态</a:t>
            </a:r>
            <a:r>
              <a:rPr lang="en-US" altLang="zh-CN" sz="2400">
                <a:latin typeface="宋体" panose="02010600030101010101" pitchFamily="2" charset="-122"/>
              </a:rPr>
              <a:t>)</a:t>
            </a:r>
            <a:r>
              <a:rPr lang="zh-CN" altLang="en-US" sz="2400">
                <a:latin typeface="宋体" panose="02010600030101010101" pitchFamily="2" charset="-122"/>
              </a:rPr>
              <a:t>和中间状态。在一张状态图中只能有一个初态，而终态则可以有</a:t>
            </a:r>
            <a:r>
              <a:rPr lang="en-US" altLang="zh-CN" sz="2400">
                <a:latin typeface="宋体" panose="02010600030101010101" pitchFamily="2" charset="-122"/>
              </a:rPr>
              <a:t>0</a:t>
            </a:r>
            <a:r>
              <a:rPr lang="zh-CN" altLang="en-US" sz="2400">
                <a:latin typeface="宋体" panose="02010600030101010101" pitchFamily="2" charset="-122"/>
              </a:rPr>
              <a:t>至多个。</a:t>
            </a:r>
            <a:endParaRPr lang="en-US" altLang="zh-CN" sz="2400">
              <a:latin typeface="宋体" panose="02010600030101010101" pitchFamily="2" charset="-122"/>
            </a:endParaRPr>
          </a:p>
        </p:txBody>
      </p:sp>
      <p:sp>
        <p:nvSpPr>
          <p:cNvPr id="11" name="TextBox 10">
            <a:extLst>
              <a:ext uri="{FF2B5EF4-FFF2-40B4-BE49-F238E27FC236}">
                <a16:creationId xmlns:a16="http://schemas.microsoft.com/office/drawing/2014/main" id="{BDA46BAF-391F-D447-A028-262D55588637}"/>
              </a:ext>
            </a:extLst>
          </p:cNvPr>
          <p:cNvSpPr txBox="1"/>
          <p:nvPr/>
        </p:nvSpPr>
        <p:spPr>
          <a:xfrm>
            <a:off x="539750" y="5013325"/>
            <a:ext cx="7993063"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状态图既可以表示系统循环运行过程，也可以表示系统单程生命期。</a:t>
            </a:r>
            <a:endParaRPr lang="en-US" altLang="zh-CN" sz="2400">
              <a:latin typeface="宋体" panose="02010600030101010101" pitchFamily="2" charset="-122"/>
            </a:endParaRPr>
          </a:p>
        </p:txBody>
      </p:sp>
      <p:sp>
        <p:nvSpPr>
          <p:cNvPr id="12" name="1 Título">
            <a:extLst>
              <a:ext uri="{FF2B5EF4-FFF2-40B4-BE49-F238E27FC236}">
                <a16:creationId xmlns:a16="http://schemas.microsoft.com/office/drawing/2014/main" id="{86253FEB-BA02-C448-9C08-3A88F9595120}"/>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5FD2C041-E1E7-3D42-A558-94920DC495CA}"/>
              </a:ext>
            </a:extLst>
          </p:cNvPr>
          <p:cNvSpPr txBox="1">
            <a:spLocks/>
          </p:cNvSpPr>
          <p:nvPr/>
        </p:nvSpPr>
        <p:spPr bwMode="auto">
          <a:xfrm>
            <a:off x="2233613" y="631825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3.6.2  </a:t>
            </a:r>
            <a:r>
              <a:rPr lang="zh-CN" altLang="en-US" sz="2400" dirty="0">
                <a:solidFill>
                  <a:srgbClr val="D9D9D9"/>
                </a:solidFill>
                <a:latin typeface="+mn-ea"/>
                <a:ea typeface="+mn-ea"/>
              </a:rPr>
              <a:t>事件</a:t>
            </a:r>
          </a:p>
        </p:txBody>
      </p:sp>
      <p:sp>
        <p:nvSpPr>
          <p:cNvPr id="207874" name="标题 3">
            <a:extLst>
              <a:ext uri="{FF2B5EF4-FFF2-40B4-BE49-F238E27FC236}">
                <a16:creationId xmlns:a16="http://schemas.microsoft.com/office/drawing/2014/main" id="{5295F87E-F1E7-C648-961A-3EFD6F805664}"/>
              </a:ext>
            </a:extLst>
          </p:cNvPr>
          <p:cNvSpPr>
            <a:spLocks noGrp="1"/>
          </p:cNvSpPr>
          <p:nvPr>
            <p:ph type="title"/>
          </p:nvPr>
        </p:nvSpPr>
        <p:spPr>
          <a:xfrm>
            <a:off x="303213"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1678CB47-4B25-D544-BAF9-7FCD9C2C909B}"/>
              </a:ext>
            </a:extLst>
          </p:cNvPr>
          <p:cNvSpPr txBox="1"/>
          <p:nvPr/>
        </p:nvSpPr>
        <p:spPr>
          <a:xfrm>
            <a:off x="530225" y="2636838"/>
            <a:ext cx="7983538" cy="120015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事件是在某个特定时刻发生的事情，它是对引起系统做动作或</a:t>
            </a:r>
            <a:r>
              <a:rPr lang="en-US" altLang="zh-CN" sz="2400">
                <a:latin typeface="Calibri" panose="020F0502020204030204" pitchFamily="34" charset="0"/>
              </a:rPr>
              <a:t>(</a:t>
            </a:r>
            <a:r>
              <a:rPr lang="zh-CN" altLang="en-US" sz="2400">
                <a:latin typeface="Calibri" panose="020F0502020204030204" pitchFamily="34" charset="0"/>
              </a:rPr>
              <a:t>和</a:t>
            </a:r>
            <a:r>
              <a:rPr lang="en-US" altLang="zh-CN" sz="2400">
                <a:latin typeface="Calibri" panose="020F0502020204030204" pitchFamily="34" charset="0"/>
              </a:rPr>
              <a:t>)</a:t>
            </a:r>
            <a:r>
              <a:rPr lang="zh-CN" altLang="en-US" sz="2400">
                <a:latin typeface="Calibri" panose="020F0502020204030204" pitchFamily="34" charset="0"/>
              </a:rPr>
              <a:t>从一个状态转换到另一个状态的外界事件的抽象。</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6077FA5D-8C22-4C47-9ACF-BE436D4B7E68}"/>
              </a:ext>
            </a:extLst>
          </p:cNvPr>
          <p:cNvSpPr txBox="1"/>
          <p:nvPr/>
        </p:nvSpPr>
        <p:spPr>
          <a:xfrm>
            <a:off x="561975" y="4090988"/>
            <a:ext cx="7981950"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事件就是引起系统做动作或</a:t>
            </a:r>
            <a:r>
              <a:rPr lang="en-US" altLang="zh-CN" sz="2400">
                <a:latin typeface="Calibri" panose="020F0502020204030204" pitchFamily="34" charset="0"/>
              </a:rPr>
              <a:t>(</a:t>
            </a:r>
            <a:r>
              <a:rPr lang="zh-CN" altLang="en-US" sz="2400">
                <a:latin typeface="Calibri" panose="020F0502020204030204" pitchFamily="34" charset="0"/>
              </a:rPr>
              <a:t>和</a:t>
            </a:r>
            <a:r>
              <a:rPr lang="en-US" altLang="zh-CN" sz="2400">
                <a:latin typeface="Calibri" panose="020F0502020204030204" pitchFamily="34" charset="0"/>
              </a:rPr>
              <a:t>)</a:t>
            </a:r>
            <a:r>
              <a:rPr lang="zh-CN" altLang="en-US" sz="2400">
                <a:latin typeface="Calibri" panose="020F0502020204030204" pitchFamily="34" charset="0"/>
              </a:rPr>
              <a:t>转换状态的控制信息。</a:t>
            </a:r>
            <a:endParaRPr lang="en-US" altLang="zh-CN" sz="2400">
              <a:latin typeface="Calibri" panose="020F0502020204030204" pitchFamily="34" charset="0"/>
            </a:endParaRPr>
          </a:p>
        </p:txBody>
      </p:sp>
      <p:sp>
        <p:nvSpPr>
          <p:cNvPr id="11" name="TextBox 10">
            <a:extLst>
              <a:ext uri="{FF2B5EF4-FFF2-40B4-BE49-F238E27FC236}">
                <a16:creationId xmlns:a16="http://schemas.microsoft.com/office/drawing/2014/main" id="{00E1076E-D9D3-5243-A0A5-54FD0FEA42EE}"/>
              </a:ext>
            </a:extLst>
          </p:cNvPr>
          <p:cNvSpPr txBox="1"/>
          <p:nvPr/>
        </p:nvSpPr>
        <p:spPr>
          <a:xfrm>
            <a:off x="368300" y="1268413"/>
            <a:ext cx="289401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3.6.2 </a:t>
            </a:r>
            <a:r>
              <a:rPr lang="zh-CN" altLang="en-US" sz="3200" b="1" dirty="0">
                <a:solidFill>
                  <a:schemeClr val="tx1"/>
                </a:solidFill>
                <a:latin typeface="+mj-ea"/>
                <a:ea typeface="+mj-ea"/>
              </a:rPr>
              <a:t>事件</a:t>
            </a:r>
          </a:p>
        </p:txBody>
      </p:sp>
      <p:sp>
        <p:nvSpPr>
          <p:cNvPr id="12" name="1 Título">
            <a:extLst>
              <a:ext uri="{FF2B5EF4-FFF2-40B4-BE49-F238E27FC236}">
                <a16:creationId xmlns:a16="http://schemas.microsoft.com/office/drawing/2014/main" id="{48B45551-A0DE-9D46-A210-2647314AD23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C0A4A4AE-C087-624B-A212-E24AF0ECE56F}"/>
              </a:ext>
            </a:extLst>
          </p:cNvPr>
          <p:cNvSpPr txBox="1">
            <a:spLocks/>
          </p:cNvSpPr>
          <p:nvPr/>
        </p:nvSpPr>
        <p:spPr bwMode="auto">
          <a:xfrm>
            <a:off x="2284413" y="6307138"/>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209922" name="标题 3">
            <a:extLst>
              <a:ext uri="{FF2B5EF4-FFF2-40B4-BE49-F238E27FC236}">
                <a16:creationId xmlns:a16="http://schemas.microsoft.com/office/drawing/2014/main" id="{613E3240-7075-B049-AFD5-F77CD657E20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97DB3325-1C16-7C4E-80E6-C0BD7EFF858C}"/>
              </a:ext>
            </a:extLst>
          </p:cNvPr>
          <p:cNvSpPr txBox="1"/>
          <p:nvPr/>
        </p:nvSpPr>
        <p:spPr>
          <a:xfrm>
            <a:off x="525463" y="2470150"/>
            <a:ext cx="7983537" cy="230822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在状态图中，初态用实心圆表示，终态用一对同心圆</a:t>
            </a:r>
            <a:r>
              <a:rPr lang="en-US" altLang="zh-CN" sz="2400">
                <a:latin typeface="Calibri" panose="020F0502020204030204" pitchFamily="34" charset="0"/>
              </a:rPr>
              <a:t>(</a:t>
            </a:r>
            <a:r>
              <a:rPr lang="zh-CN" altLang="en-US" sz="2400">
                <a:latin typeface="Calibri" panose="020F0502020204030204" pitchFamily="34" charset="0"/>
              </a:rPr>
              <a:t>内圆为实心圆</a:t>
            </a:r>
            <a:r>
              <a:rPr lang="en-US" altLang="zh-CN" sz="2400">
                <a:latin typeface="Calibri" panose="020F0502020204030204" pitchFamily="34" charset="0"/>
              </a:rPr>
              <a:t>)</a:t>
            </a:r>
            <a:r>
              <a:rPr lang="zh-CN" altLang="en-US" sz="2400">
                <a:latin typeface="Calibri" panose="020F0502020204030204" pitchFamily="34" charset="0"/>
              </a:rPr>
              <a:t>表示。</a:t>
            </a:r>
          </a:p>
          <a:p>
            <a:pPr eaLnBrk="1" hangingPunct="1">
              <a:defRPr/>
            </a:pPr>
            <a:r>
              <a:rPr lang="zh-CN" altLang="en-US" sz="2400">
                <a:latin typeface="Calibri" panose="020F0502020204030204" pitchFamily="34" charset="0"/>
              </a:rPr>
              <a:t>中间状态用圆角矩形表示，可以用两条水平横线把它分成上、中、下</a:t>
            </a:r>
            <a:r>
              <a:rPr lang="en-US" altLang="zh-CN" sz="2400">
                <a:latin typeface="Calibri" panose="020F0502020204030204" pitchFamily="34" charset="0"/>
              </a:rPr>
              <a:t>3</a:t>
            </a:r>
            <a:r>
              <a:rPr lang="zh-CN" altLang="en-US" sz="2400">
                <a:latin typeface="Calibri" panose="020F0502020204030204" pitchFamily="34" charset="0"/>
              </a:rPr>
              <a:t>个部分。上面部分为状态的名称，这部分是必须有的；中间部分为状态变量的名字和值，这部分是可选的；下面部分是活动表，</a:t>
            </a:r>
            <a:r>
              <a:rPr lang="en-US" altLang="zh-CN" sz="2400">
                <a:latin typeface="Calibri" panose="020F0502020204030204" pitchFamily="34" charset="0"/>
              </a:rPr>
              <a:t>1</a:t>
            </a:r>
            <a:r>
              <a:rPr lang="zh-CN" altLang="en-US" sz="2400">
                <a:latin typeface="Calibri" panose="020F0502020204030204" pitchFamily="34" charset="0"/>
              </a:rPr>
              <a:t>这部分也是可选的。</a:t>
            </a:r>
          </a:p>
        </p:txBody>
      </p:sp>
      <p:sp>
        <p:nvSpPr>
          <p:cNvPr id="10" name="TextBox 9">
            <a:extLst>
              <a:ext uri="{FF2B5EF4-FFF2-40B4-BE49-F238E27FC236}">
                <a16:creationId xmlns:a16="http://schemas.microsoft.com/office/drawing/2014/main" id="{A16C6825-B92E-6E4F-99AA-A0F7EA3CE3BC}"/>
              </a:ext>
            </a:extLst>
          </p:cNvPr>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3.6.3 </a:t>
            </a:r>
            <a:r>
              <a:rPr lang="zh-CN" altLang="en-US" sz="3200" b="1" dirty="0">
                <a:solidFill>
                  <a:schemeClr val="tx1"/>
                </a:solidFill>
                <a:latin typeface="+mj-ea"/>
                <a:ea typeface="+mj-ea"/>
              </a:rPr>
              <a:t>符号</a:t>
            </a:r>
          </a:p>
        </p:txBody>
      </p:sp>
      <p:sp>
        <p:nvSpPr>
          <p:cNvPr id="7" name="1 Título">
            <a:extLst>
              <a:ext uri="{FF2B5EF4-FFF2-40B4-BE49-F238E27FC236}">
                <a16:creationId xmlns:a16="http://schemas.microsoft.com/office/drawing/2014/main" id="{BAB50270-637A-1649-92DE-2743DA8A9A2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标题 3">
            <a:extLst>
              <a:ext uri="{FF2B5EF4-FFF2-40B4-BE49-F238E27FC236}">
                <a16:creationId xmlns:a16="http://schemas.microsoft.com/office/drawing/2014/main" id="{5D2AE1F2-00AA-DD44-8778-6AD7BAA4A02C}"/>
              </a:ext>
            </a:extLst>
          </p:cNvPr>
          <p:cNvSpPr>
            <a:spLocks noGrp="1"/>
          </p:cNvSpPr>
          <p:nvPr>
            <p:ph type="title"/>
          </p:nvPr>
        </p:nvSpPr>
        <p:spPr>
          <a:xfrm>
            <a:off x="279400"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545A413C-41DA-1B4B-9C1C-94F2A8B79C1B}"/>
              </a:ext>
            </a:extLst>
          </p:cNvPr>
          <p:cNvSpPr txBox="1"/>
          <p:nvPr/>
        </p:nvSpPr>
        <p:spPr>
          <a:xfrm>
            <a:off x="525463" y="2470150"/>
            <a:ext cx="7983537" cy="30480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活动表的语法格式如下：</a:t>
            </a:r>
          </a:p>
          <a:p>
            <a:pPr eaLnBrk="1" hangingPunct="1">
              <a:defRPr/>
            </a:pPr>
            <a:r>
              <a:rPr lang="zh-CN" altLang="en-US" sz="2400">
                <a:latin typeface="Calibri" panose="020F0502020204030204" pitchFamily="34" charset="0"/>
              </a:rPr>
              <a:t>事件名</a:t>
            </a:r>
            <a:r>
              <a:rPr lang="en-US" altLang="zh-CN" sz="2400">
                <a:latin typeface="Calibri" panose="020F0502020204030204" pitchFamily="34" charset="0"/>
              </a:rPr>
              <a:t>(</a:t>
            </a:r>
            <a:r>
              <a:rPr lang="zh-CN" altLang="en-US" sz="2400">
                <a:latin typeface="Calibri" panose="020F0502020204030204" pitchFamily="34" charset="0"/>
              </a:rPr>
              <a:t>参数表</a:t>
            </a:r>
            <a:r>
              <a:rPr lang="en-US" altLang="zh-CN" sz="2400">
                <a:latin typeface="Calibri" panose="020F0502020204030204" pitchFamily="34" charset="0"/>
              </a:rPr>
              <a:t>)/</a:t>
            </a:r>
            <a:r>
              <a:rPr lang="zh-CN" altLang="en-US" sz="2400">
                <a:latin typeface="Calibri" panose="020F0502020204030204" pitchFamily="34" charset="0"/>
              </a:rPr>
              <a:t>动作表达式其中，“事件名”可以是任何事件的名称。</a:t>
            </a:r>
            <a:endParaRPr lang="en-US" altLang="zh-CN" sz="2400">
              <a:latin typeface="Calibri" panose="020F0502020204030204" pitchFamily="34" charset="0"/>
            </a:endParaRPr>
          </a:p>
          <a:p>
            <a:pPr eaLnBrk="1" hangingPunct="1">
              <a:defRPr/>
            </a:pPr>
            <a:r>
              <a:rPr lang="zh-CN" altLang="en-US" sz="2400">
                <a:latin typeface="Calibri" panose="020F0502020204030204" pitchFamily="34" charset="0"/>
              </a:rPr>
              <a:t>在活动表中经常使用下述</a:t>
            </a:r>
            <a:r>
              <a:rPr lang="en-US" altLang="zh-CN" sz="2400">
                <a:latin typeface="Calibri" panose="020F0502020204030204" pitchFamily="34" charset="0"/>
              </a:rPr>
              <a:t>3</a:t>
            </a:r>
            <a:r>
              <a:rPr lang="zh-CN" altLang="en-US" sz="2400">
                <a:latin typeface="Calibri" panose="020F0502020204030204" pitchFamily="34" charset="0"/>
              </a:rPr>
              <a:t>种标准事件：</a:t>
            </a:r>
            <a:r>
              <a:rPr lang="en-US" altLang="zh-CN" sz="2400">
                <a:latin typeface="Calibri" panose="020F0502020204030204" pitchFamily="34" charset="0"/>
              </a:rPr>
              <a:t>entry, exit</a:t>
            </a:r>
            <a:r>
              <a:rPr lang="zh-CN" altLang="en-US" sz="2400">
                <a:latin typeface="Calibri" panose="020F0502020204030204" pitchFamily="34" charset="0"/>
              </a:rPr>
              <a:t>和</a:t>
            </a:r>
            <a:r>
              <a:rPr lang="en-US" altLang="zh-CN" sz="2400">
                <a:latin typeface="Calibri" panose="020F0502020204030204" pitchFamily="34" charset="0"/>
              </a:rPr>
              <a:t>do</a:t>
            </a:r>
            <a:r>
              <a:rPr lang="zh-CN" altLang="en-US" sz="2400">
                <a:latin typeface="Calibri" panose="020F0502020204030204" pitchFamily="34" charset="0"/>
              </a:rPr>
              <a:t>。</a:t>
            </a:r>
            <a:r>
              <a:rPr lang="en-US" altLang="zh-CN" sz="2400">
                <a:latin typeface="Calibri" panose="020F0502020204030204" pitchFamily="34" charset="0"/>
              </a:rPr>
              <a:t>entry</a:t>
            </a:r>
            <a:r>
              <a:rPr lang="zh-CN" altLang="en-US" sz="2400">
                <a:latin typeface="Calibri" panose="020F0502020204030204" pitchFamily="34" charset="0"/>
              </a:rPr>
              <a:t>事件指定进入该状态的动作，</a:t>
            </a:r>
            <a:r>
              <a:rPr lang="en-US" altLang="zh-CN" sz="2400">
                <a:latin typeface="Calibri" panose="020F0502020204030204" pitchFamily="34" charset="0"/>
              </a:rPr>
              <a:t>exit</a:t>
            </a:r>
            <a:r>
              <a:rPr lang="zh-CN" altLang="en-US" sz="2400">
                <a:latin typeface="Calibri" panose="020F0502020204030204" pitchFamily="34" charset="0"/>
              </a:rPr>
              <a:t>事件指定退出该状态的动作，而</a:t>
            </a:r>
            <a:r>
              <a:rPr lang="en-US" altLang="zh-CN" sz="2400">
                <a:latin typeface="Calibri" panose="020F0502020204030204" pitchFamily="34" charset="0"/>
              </a:rPr>
              <a:t>do</a:t>
            </a:r>
            <a:r>
              <a:rPr lang="zh-CN" altLang="en-US" sz="2400">
                <a:latin typeface="Calibri" panose="020F0502020204030204" pitchFamily="34" charset="0"/>
              </a:rPr>
              <a:t>事件则指定在该状态下的动作。需要时可以为事件指定参数表。活动表中的动作表达式描述应做的具体动作。</a:t>
            </a:r>
          </a:p>
        </p:txBody>
      </p:sp>
      <p:sp>
        <p:nvSpPr>
          <p:cNvPr id="10" name="TextBox 9">
            <a:extLst>
              <a:ext uri="{FF2B5EF4-FFF2-40B4-BE49-F238E27FC236}">
                <a16:creationId xmlns:a16="http://schemas.microsoft.com/office/drawing/2014/main" id="{FD262515-1EEF-CB46-A211-3794224D249D}"/>
              </a:ext>
            </a:extLst>
          </p:cNvPr>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3.6.3 </a:t>
            </a:r>
            <a:r>
              <a:rPr lang="zh-CN" altLang="en-US" sz="3200" b="1" dirty="0">
                <a:solidFill>
                  <a:schemeClr val="tx1"/>
                </a:solidFill>
                <a:latin typeface="+mj-ea"/>
                <a:ea typeface="+mj-ea"/>
              </a:rPr>
              <a:t>符号</a:t>
            </a:r>
          </a:p>
        </p:txBody>
      </p:sp>
      <p:sp>
        <p:nvSpPr>
          <p:cNvPr id="12" name="1 Título">
            <a:extLst>
              <a:ext uri="{FF2B5EF4-FFF2-40B4-BE49-F238E27FC236}">
                <a16:creationId xmlns:a16="http://schemas.microsoft.com/office/drawing/2014/main" id="{657BBDA4-077F-D444-9C2E-FA325D403A61}"/>
              </a:ext>
            </a:extLst>
          </p:cNvPr>
          <p:cNvSpPr txBox="1">
            <a:spLocks/>
          </p:cNvSpPr>
          <p:nvPr/>
        </p:nvSpPr>
        <p:spPr bwMode="auto">
          <a:xfrm>
            <a:off x="2411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7" name="1 Título">
            <a:extLst>
              <a:ext uri="{FF2B5EF4-FFF2-40B4-BE49-F238E27FC236}">
                <a16:creationId xmlns:a16="http://schemas.microsoft.com/office/drawing/2014/main" id="{A38EECFD-6237-C745-85DA-4FAFD31E2686}"/>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标题 3">
            <a:extLst>
              <a:ext uri="{FF2B5EF4-FFF2-40B4-BE49-F238E27FC236}">
                <a16:creationId xmlns:a16="http://schemas.microsoft.com/office/drawing/2014/main" id="{C09A3104-B981-D64B-8BBA-E1128320FE45}"/>
              </a:ext>
            </a:extLst>
          </p:cNvPr>
          <p:cNvSpPr>
            <a:spLocks noGrp="1"/>
          </p:cNvSpPr>
          <p:nvPr>
            <p:ph type="title"/>
          </p:nvPr>
        </p:nvSpPr>
        <p:spPr>
          <a:xfrm>
            <a:off x="123825" y="3175"/>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146BBC09-7CCA-7F4F-8A8A-4824B61E36CE}"/>
              </a:ext>
            </a:extLst>
          </p:cNvPr>
          <p:cNvSpPr txBox="1"/>
          <p:nvPr/>
        </p:nvSpPr>
        <p:spPr>
          <a:xfrm>
            <a:off x="368300" y="2276475"/>
            <a:ext cx="7983538" cy="30480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图中两个状态之间带箭头的连线称为状态转换，箭头指明了转换方向。状态变迁通常是由事件触发的，在这种情况下应在表示状态转换的箭头线上标出触发转换的事件表达式；如果在箭头线上未标明事件，则表示在源状态的内部活动执行完之后自动触发转换。</a:t>
            </a:r>
          </a:p>
          <a:p>
            <a:pPr eaLnBrk="1" hangingPunct="1">
              <a:defRPr/>
            </a:pPr>
            <a:r>
              <a:rPr lang="zh-CN" altLang="en-US" sz="2400">
                <a:latin typeface="Calibri" panose="020F0502020204030204" pitchFamily="34" charset="0"/>
              </a:rPr>
              <a:t>事件表达式的语法如下：</a:t>
            </a:r>
          </a:p>
          <a:p>
            <a:pPr eaLnBrk="1" hangingPunct="1">
              <a:defRPr/>
            </a:pPr>
            <a:r>
              <a:rPr lang="zh-CN" altLang="en-US" sz="2400">
                <a:latin typeface="Calibri" panose="020F0502020204030204" pitchFamily="34" charset="0"/>
              </a:rPr>
              <a:t>事件说明［守卫条件］／动作表达式其中，事件说明的语法为：事件名</a:t>
            </a:r>
            <a:r>
              <a:rPr lang="en-US" altLang="zh-CN" sz="2400">
                <a:latin typeface="Calibri" panose="020F0502020204030204" pitchFamily="34" charset="0"/>
              </a:rPr>
              <a:t>(</a:t>
            </a:r>
            <a:r>
              <a:rPr lang="zh-CN" altLang="en-US" sz="2400">
                <a:latin typeface="Calibri" panose="020F0502020204030204" pitchFamily="34" charset="0"/>
              </a:rPr>
              <a:t>参数表</a:t>
            </a:r>
            <a:r>
              <a:rPr lang="en-US" altLang="zh-CN" sz="2400">
                <a:latin typeface="Calibri" panose="020F0502020204030204" pitchFamily="34" charset="0"/>
              </a:rPr>
              <a:t>)</a:t>
            </a:r>
            <a:r>
              <a:rPr lang="zh-CN" altLang="en-US" sz="2400">
                <a:latin typeface="Calibri" panose="020F0502020204030204" pitchFamily="34" charset="0"/>
              </a:rPr>
              <a:t>。</a:t>
            </a:r>
          </a:p>
        </p:txBody>
      </p:sp>
      <p:sp>
        <p:nvSpPr>
          <p:cNvPr id="10" name="TextBox 9">
            <a:extLst>
              <a:ext uri="{FF2B5EF4-FFF2-40B4-BE49-F238E27FC236}">
                <a16:creationId xmlns:a16="http://schemas.microsoft.com/office/drawing/2014/main" id="{EB839F86-6538-5D4E-A1BB-1F6DE9E5225D}"/>
              </a:ext>
            </a:extLst>
          </p:cNvPr>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3.6.3 </a:t>
            </a:r>
            <a:r>
              <a:rPr lang="zh-CN" altLang="en-US" sz="3200" b="1" dirty="0">
                <a:solidFill>
                  <a:schemeClr val="tx1"/>
                </a:solidFill>
                <a:latin typeface="+mj-ea"/>
                <a:ea typeface="+mj-ea"/>
              </a:rPr>
              <a:t>符号</a:t>
            </a:r>
          </a:p>
        </p:txBody>
      </p:sp>
      <p:sp>
        <p:nvSpPr>
          <p:cNvPr id="12" name="1 Título">
            <a:extLst>
              <a:ext uri="{FF2B5EF4-FFF2-40B4-BE49-F238E27FC236}">
                <a16:creationId xmlns:a16="http://schemas.microsoft.com/office/drawing/2014/main" id="{55CBFB94-14B9-9649-BA0D-94EC3419B122}"/>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7" name="1 Título">
            <a:extLst>
              <a:ext uri="{FF2B5EF4-FFF2-40B4-BE49-F238E27FC236}">
                <a16:creationId xmlns:a16="http://schemas.microsoft.com/office/drawing/2014/main" id="{0CAD91D1-E29F-0B45-9E58-D0DA7FFB8F6F}"/>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标题 3">
            <a:extLst>
              <a:ext uri="{FF2B5EF4-FFF2-40B4-BE49-F238E27FC236}">
                <a16:creationId xmlns:a16="http://schemas.microsoft.com/office/drawing/2014/main" id="{B6BCC8D9-D01A-CE4B-A1C2-1C153D16E459}"/>
              </a:ext>
            </a:extLst>
          </p:cNvPr>
          <p:cNvSpPr>
            <a:spLocks noGrp="1"/>
          </p:cNvSpPr>
          <p:nvPr>
            <p:ph type="title"/>
          </p:nvPr>
        </p:nvSpPr>
        <p:spPr>
          <a:xfrm>
            <a:off x="368300" y="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B28DD7E4-FC1B-2744-9369-28D595B02852}"/>
              </a:ext>
            </a:extLst>
          </p:cNvPr>
          <p:cNvSpPr txBox="1"/>
          <p:nvPr/>
        </p:nvSpPr>
        <p:spPr>
          <a:xfrm>
            <a:off x="482600" y="1557338"/>
            <a:ext cx="8115300" cy="3887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700"/>
              </a:lnSpc>
              <a:defRPr/>
            </a:pPr>
            <a:r>
              <a:rPr lang="zh-CN" altLang="en-US" sz="2400">
                <a:latin typeface="宋体" panose="02010600030101010101" pitchFamily="2" charset="-122"/>
              </a:rPr>
              <a:t>状态图中两个状态之间带箭头的连线称为状态转换，箭头指明了转换方向。状态变迁通常是由事件触发的，在这种情况下应在表示状态转换的箭头线上标出触发转换的事件表达式；如果在箭头线上未标明事件，则表示在源状态的内部活动执行完之后自动触发转换。</a:t>
            </a:r>
          </a:p>
          <a:p>
            <a:pPr eaLnBrk="1" hangingPunct="1">
              <a:lnSpc>
                <a:spcPts val="3700"/>
              </a:lnSpc>
              <a:defRPr/>
            </a:pPr>
            <a:r>
              <a:rPr lang="zh-CN" altLang="en-US" sz="2400">
                <a:latin typeface="宋体" panose="02010600030101010101" pitchFamily="2" charset="-122"/>
              </a:rPr>
              <a:t>事件表达式的语法如下：</a:t>
            </a:r>
          </a:p>
          <a:p>
            <a:pPr eaLnBrk="1" hangingPunct="1">
              <a:lnSpc>
                <a:spcPts val="3700"/>
              </a:lnSpc>
              <a:defRPr/>
            </a:pPr>
            <a:r>
              <a:rPr lang="zh-CN" altLang="en-US" sz="2400">
                <a:latin typeface="宋体" panose="02010600030101010101" pitchFamily="2" charset="-122"/>
              </a:rPr>
              <a:t>事件说明［守卫条件］／动作表达式其中，事件说明的语法为：事件名</a:t>
            </a:r>
            <a:r>
              <a:rPr lang="en-US" altLang="zh-CN" sz="2400">
                <a:latin typeface="宋体" panose="02010600030101010101" pitchFamily="2" charset="-122"/>
              </a:rPr>
              <a:t>(</a:t>
            </a:r>
            <a:r>
              <a:rPr lang="zh-CN" altLang="en-US" sz="2400">
                <a:latin typeface="宋体" panose="02010600030101010101" pitchFamily="2" charset="-122"/>
              </a:rPr>
              <a:t>参数表</a:t>
            </a:r>
            <a:r>
              <a:rPr lang="en-US" altLang="zh-CN" sz="2400">
                <a:latin typeface="宋体" panose="02010600030101010101" pitchFamily="2" charset="-122"/>
              </a:rPr>
              <a:t>)</a:t>
            </a:r>
            <a:r>
              <a:rPr lang="zh-CN" altLang="en-US" sz="2400">
                <a:latin typeface="宋体" panose="02010600030101010101" pitchFamily="2" charset="-122"/>
              </a:rPr>
              <a:t>。</a:t>
            </a:r>
          </a:p>
        </p:txBody>
      </p:sp>
      <p:sp>
        <p:nvSpPr>
          <p:cNvPr id="7" name="1 Título">
            <a:extLst>
              <a:ext uri="{FF2B5EF4-FFF2-40B4-BE49-F238E27FC236}">
                <a16:creationId xmlns:a16="http://schemas.microsoft.com/office/drawing/2014/main" id="{89FEC626-9631-FD49-AFDD-BA39D6885919}"/>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13" name="1 Título">
            <a:extLst>
              <a:ext uri="{FF2B5EF4-FFF2-40B4-BE49-F238E27FC236}">
                <a16:creationId xmlns:a16="http://schemas.microsoft.com/office/drawing/2014/main" id="{0C528B8B-D582-7349-8178-22A54BE744B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标题 3">
            <a:extLst>
              <a:ext uri="{FF2B5EF4-FFF2-40B4-BE49-F238E27FC236}">
                <a16:creationId xmlns:a16="http://schemas.microsoft.com/office/drawing/2014/main" id="{DEC2CD0D-968A-0F40-80B3-B716B3EE746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3.6 </a:t>
            </a:r>
            <a:r>
              <a:rPr lang="zh-CN" altLang="en-US" b="1"/>
              <a:t>状态转换图</a:t>
            </a:r>
          </a:p>
        </p:txBody>
      </p:sp>
      <p:pic>
        <p:nvPicPr>
          <p:cNvPr id="218114" name="图片 1">
            <a:extLst>
              <a:ext uri="{FF2B5EF4-FFF2-40B4-BE49-F238E27FC236}">
                <a16:creationId xmlns:a16="http://schemas.microsoft.com/office/drawing/2014/main" id="{91BD1628-B95B-4041-A584-E80CC36251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7688" y="2060575"/>
            <a:ext cx="7840662"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4EC7E5B5-7CEF-9C40-A4E7-B2D6AA4A8633}"/>
              </a:ext>
            </a:extLst>
          </p:cNvPr>
          <p:cNvSpPr txBox="1"/>
          <p:nvPr/>
        </p:nvSpPr>
        <p:spPr>
          <a:xfrm>
            <a:off x="1908175" y="5084763"/>
            <a:ext cx="4535488"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状态图中使用的主要符号</a:t>
            </a:r>
          </a:p>
        </p:txBody>
      </p:sp>
      <p:sp>
        <p:nvSpPr>
          <p:cNvPr id="13" name="1 Título">
            <a:extLst>
              <a:ext uri="{FF2B5EF4-FFF2-40B4-BE49-F238E27FC236}">
                <a16:creationId xmlns:a16="http://schemas.microsoft.com/office/drawing/2014/main" id="{68F007B0-D60E-0847-B7D1-6C800363ECD5}"/>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3.6.3  </a:t>
            </a:r>
            <a:r>
              <a:rPr lang="zh-CN" altLang="en-US" sz="2400" dirty="0">
                <a:solidFill>
                  <a:srgbClr val="D9D9D9"/>
                </a:solidFill>
                <a:latin typeface="+mn-ea"/>
                <a:ea typeface="+mn-ea"/>
              </a:rPr>
              <a:t>符号</a:t>
            </a:r>
          </a:p>
        </p:txBody>
      </p:sp>
      <p:sp>
        <p:nvSpPr>
          <p:cNvPr id="14" name="1 Título">
            <a:extLst>
              <a:ext uri="{FF2B5EF4-FFF2-40B4-BE49-F238E27FC236}">
                <a16:creationId xmlns:a16="http://schemas.microsoft.com/office/drawing/2014/main" id="{AE0D9BD6-9F11-034D-B1E4-B09A248011A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16B36630-70B4-F944-B4C3-85FAF9CF4DFE}"/>
              </a:ext>
            </a:extLst>
          </p:cNvPr>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3.6.4  </a:t>
            </a:r>
            <a:r>
              <a:rPr lang="zh-CN" altLang="en-US" sz="2400" dirty="0">
                <a:solidFill>
                  <a:srgbClr val="D9D9D9"/>
                </a:solidFill>
                <a:latin typeface="+mn-ea"/>
                <a:ea typeface="+mn-ea"/>
              </a:rPr>
              <a:t>例子</a:t>
            </a:r>
          </a:p>
        </p:txBody>
      </p:sp>
      <p:sp>
        <p:nvSpPr>
          <p:cNvPr id="220162" name="标题 3">
            <a:extLst>
              <a:ext uri="{FF2B5EF4-FFF2-40B4-BE49-F238E27FC236}">
                <a16:creationId xmlns:a16="http://schemas.microsoft.com/office/drawing/2014/main" id="{E2B09263-3FF0-F54A-90A5-0F95BFC8494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3.6 </a:t>
            </a:r>
            <a:r>
              <a:rPr lang="zh-CN" altLang="en-US" b="1"/>
              <a:t>状态转换图</a:t>
            </a:r>
          </a:p>
        </p:txBody>
      </p:sp>
      <p:sp>
        <p:nvSpPr>
          <p:cNvPr id="9" name="TextBox 8">
            <a:extLst>
              <a:ext uri="{FF2B5EF4-FFF2-40B4-BE49-F238E27FC236}">
                <a16:creationId xmlns:a16="http://schemas.microsoft.com/office/drawing/2014/main" id="{CF4721A1-6787-8A4A-911D-9C60D5157575}"/>
              </a:ext>
            </a:extLst>
          </p:cNvPr>
          <p:cNvSpPr txBox="1"/>
          <p:nvPr/>
        </p:nvSpPr>
        <p:spPr>
          <a:xfrm>
            <a:off x="525463" y="2589213"/>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为了具体说明怎样用状态图建立系统的行为模型，下面举一个例子</a:t>
            </a:r>
            <a:endParaRPr lang="en-US" altLang="zh-CN" sz="2400">
              <a:latin typeface="Calibri" panose="020F0502020204030204" pitchFamily="34" charset="0"/>
            </a:endParaRPr>
          </a:p>
          <a:p>
            <a:pPr eaLnBrk="1" hangingPunct="1">
              <a:defRPr/>
            </a:pPr>
            <a:r>
              <a:rPr lang="zh-CN" altLang="en-US" sz="2400">
                <a:latin typeface="Calibri" panose="020F0502020204030204" pitchFamily="34" charset="0"/>
              </a:rPr>
              <a:t>下图是人们非常熟悉的电话系统的状态图。</a:t>
            </a:r>
          </a:p>
        </p:txBody>
      </p:sp>
      <p:sp>
        <p:nvSpPr>
          <p:cNvPr id="10" name="TextBox 9">
            <a:extLst>
              <a:ext uri="{FF2B5EF4-FFF2-40B4-BE49-F238E27FC236}">
                <a16:creationId xmlns:a16="http://schemas.microsoft.com/office/drawing/2014/main" id="{2549BCD5-10E7-AB4F-9309-8ADF0544F0EA}"/>
              </a:ext>
            </a:extLst>
          </p:cNvPr>
          <p:cNvSpPr txBox="1"/>
          <p:nvPr/>
        </p:nvSpPr>
        <p:spPr>
          <a:xfrm>
            <a:off x="368300" y="1412875"/>
            <a:ext cx="2894013" cy="5842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3.6.4 </a:t>
            </a:r>
            <a:r>
              <a:rPr lang="zh-CN" altLang="en-US" sz="3200" b="1" dirty="0">
                <a:solidFill>
                  <a:schemeClr val="tx1"/>
                </a:solidFill>
                <a:latin typeface="+mj-ea"/>
                <a:ea typeface="+mj-ea"/>
              </a:rPr>
              <a:t>例子</a:t>
            </a:r>
          </a:p>
        </p:txBody>
      </p:sp>
      <p:sp>
        <p:nvSpPr>
          <p:cNvPr id="7" name="1 Título">
            <a:extLst>
              <a:ext uri="{FF2B5EF4-FFF2-40B4-BE49-F238E27FC236}">
                <a16:creationId xmlns:a16="http://schemas.microsoft.com/office/drawing/2014/main" id="{A3E06F5D-331A-CD4B-A314-28E99BD04C1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FAF9DE-0672-EB49-9F1C-C5E3BE304DF9}"/>
              </a:ext>
            </a:extLst>
          </p:cNvPr>
          <p:cNvSpPr txBox="1"/>
          <p:nvPr/>
        </p:nvSpPr>
        <p:spPr>
          <a:xfrm>
            <a:off x="5364163" y="765175"/>
            <a:ext cx="356393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状态图中使用的主要符号</a:t>
            </a:r>
          </a:p>
        </p:txBody>
      </p:sp>
      <p:pic>
        <p:nvPicPr>
          <p:cNvPr id="222210" name="图片 3">
            <a:extLst>
              <a:ext uri="{FF2B5EF4-FFF2-40B4-BE49-F238E27FC236}">
                <a16:creationId xmlns:a16="http://schemas.microsoft.com/office/drawing/2014/main" id="{BE3B0723-6A6E-054D-BAB6-8EFA71C204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0825" y="84138"/>
            <a:ext cx="4875213" cy="595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86FE6606-E066-894C-AACD-ED3A240F1E91}"/>
              </a:ext>
            </a:extLst>
          </p:cNvPr>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3.6.4  </a:t>
            </a:r>
            <a:r>
              <a:rPr lang="zh-CN" altLang="en-US" sz="2400" dirty="0">
                <a:solidFill>
                  <a:srgbClr val="D9D9D9"/>
                </a:solidFill>
                <a:latin typeface="+mn-ea"/>
                <a:ea typeface="+mn-ea"/>
              </a:rPr>
              <a:t>例子</a:t>
            </a:r>
          </a:p>
        </p:txBody>
      </p:sp>
      <p:sp>
        <p:nvSpPr>
          <p:cNvPr id="9" name="1 Título">
            <a:extLst>
              <a:ext uri="{FF2B5EF4-FFF2-40B4-BE49-F238E27FC236}">
                <a16:creationId xmlns:a16="http://schemas.microsoft.com/office/drawing/2014/main" id="{C4799F8D-99C6-4848-9DA2-998D6B54D56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1 Título">
            <a:extLst>
              <a:ext uri="{FF2B5EF4-FFF2-40B4-BE49-F238E27FC236}">
                <a16:creationId xmlns:a16="http://schemas.microsoft.com/office/drawing/2014/main" id="{2277F863-5DD7-B347-95FA-895F8FD66475}"/>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3.7</a:t>
            </a:r>
            <a:r>
              <a:rPr lang="zh-CN" altLang="en-US" sz="2400">
                <a:solidFill>
                  <a:srgbClr val="D9D9D9"/>
                </a:solidFill>
                <a:latin typeface="宋体" panose="02010600030101010101" pitchFamily="2" charset="-122"/>
              </a:rPr>
              <a:t>其他图形工具</a:t>
            </a:r>
          </a:p>
        </p:txBody>
      </p:sp>
      <p:sp>
        <p:nvSpPr>
          <p:cNvPr id="7" name="1 Título">
            <a:extLst>
              <a:ext uri="{FF2B5EF4-FFF2-40B4-BE49-F238E27FC236}">
                <a16:creationId xmlns:a16="http://schemas.microsoft.com/office/drawing/2014/main" id="{F15E5DE8-0628-7046-959A-F580F504B172}"/>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224259" name="矩形 4">
            <a:extLst>
              <a:ext uri="{FF2B5EF4-FFF2-40B4-BE49-F238E27FC236}">
                <a16:creationId xmlns:a16="http://schemas.microsoft.com/office/drawing/2014/main" id="{8A71BF74-CC73-2649-BE89-179C228BEECD}"/>
              </a:ext>
            </a:extLst>
          </p:cNvPr>
          <p:cNvSpPr>
            <a:spLocks noChangeArrowheads="1"/>
          </p:cNvSpPr>
          <p:nvPr/>
        </p:nvSpPr>
        <p:spPr bwMode="auto">
          <a:xfrm>
            <a:off x="831850" y="1609725"/>
            <a:ext cx="503555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D3A2C6E0-73AD-A342-8ED4-FB7FB27F0D0A}"/>
              </a:ext>
            </a:extLst>
          </p:cNvPr>
          <p:cNvSpPr/>
          <p:nvPr/>
        </p:nvSpPr>
        <p:spPr>
          <a:xfrm>
            <a:off x="784225" y="4873625"/>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3B6297B9-7BBB-B542-B9C3-F347A0CFC119}"/>
              </a:ext>
            </a:extLst>
          </p:cNvPr>
          <p:cNvSpPr/>
          <p:nvPr/>
        </p:nvSpPr>
        <p:spPr>
          <a:xfrm rot="5400000">
            <a:off x="192088" y="4959350"/>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BEDC50A0-B4A3-EF47-94C3-5AAC8712066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1 Título">
            <a:extLst>
              <a:ext uri="{FF2B5EF4-FFF2-40B4-BE49-F238E27FC236}">
                <a16:creationId xmlns:a16="http://schemas.microsoft.com/office/drawing/2014/main" id="{DE2519F8-18C2-C34C-89C6-65DAE8F3C103}"/>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a:t>
            </a:r>
            <a:r>
              <a:rPr lang="zh-CN" altLang="en-US" sz="2400">
                <a:solidFill>
                  <a:srgbClr val="D9D9D9"/>
                </a:solidFill>
                <a:latin typeface="宋体" panose="02010600030101010101" pitchFamily="2" charset="-122"/>
              </a:rPr>
              <a:t>需求分析的任务</a:t>
            </a:r>
          </a:p>
        </p:txBody>
      </p:sp>
      <p:sp>
        <p:nvSpPr>
          <p:cNvPr id="7" name="1 Título">
            <a:extLst>
              <a:ext uri="{FF2B5EF4-FFF2-40B4-BE49-F238E27FC236}">
                <a16:creationId xmlns:a16="http://schemas.microsoft.com/office/drawing/2014/main" id="{F8A94BC4-5BA9-B947-841B-6D387476C3E3}"/>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134147" name="矩形 4">
            <a:extLst>
              <a:ext uri="{FF2B5EF4-FFF2-40B4-BE49-F238E27FC236}">
                <a16:creationId xmlns:a16="http://schemas.microsoft.com/office/drawing/2014/main" id="{7394E9F9-925A-DE49-BF2F-359D2B0D3803}"/>
              </a:ext>
            </a:extLst>
          </p:cNvPr>
          <p:cNvSpPr>
            <a:spLocks noChangeArrowheads="1"/>
          </p:cNvSpPr>
          <p:nvPr/>
        </p:nvSpPr>
        <p:spPr bwMode="auto">
          <a:xfrm>
            <a:off x="831850" y="1465263"/>
            <a:ext cx="5035550" cy="434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169D3A74-B8C9-244D-929E-7C993A2C6EBB}"/>
              </a:ext>
            </a:extLst>
          </p:cNvPr>
          <p:cNvSpPr/>
          <p:nvPr/>
        </p:nvSpPr>
        <p:spPr>
          <a:xfrm>
            <a:off x="784225" y="1398588"/>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0AAE54F3-59D4-5742-A468-B26D64AA9347}"/>
              </a:ext>
            </a:extLst>
          </p:cNvPr>
          <p:cNvSpPr/>
          <p:nvPr/>
        </p:nvSpPr>
        <p:spPr>
          <a:xfrm rot="5400000">
            <a:off x="192087" y="1484313"/>
            <a:ext cx="538163"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429C98B5-5D3E-4F4C-92E1-6E209AD2F85B}"/>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1 Título">
            <a:extLst>
              <a:ext uri="{FF2B5EF4-FFF2-40B4-BE49-F238E27FC236}">
                <a16:creationId xmlns:a16="http://schemas.microsoft.com/office/drawing/2014/main" id="{8EDB1516-294B-F14B-9E6B-CC593E2B8BC4}"/>
              </a:ext>
            </a:extLst>
          </p:cNvPr>
          <p:cNvSpPr txBox="1">
            <a:spLocks/>
          </p:cNvSpPr>
          <p:nvPr/>
        </p:nvSpPr>
        <p:spPr bwMode="auto">
          <a:xfrm>
            <a:off x="22844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3.7</a:t>
            </a:r>
            <a:r>
              <a:rPr lang="zh-CN" altLang="en-US" sz="2400">
                <a:solidFill>
                  <a:srgbClr val="D9D9D9"/>
                </a:solidFill>
                <a:latin typeface="宋体" panose="02010600030101010101" pitchFamily="2" charset="-122"/>
              </a:rPr>
              <a:t>其他图形工具</a:t>
            </a:r>
          </a:p>
        </p:txBody>
      </p:sp>
      <p:sp>
        <p:nvSpPr>
          <p:cNvPr id="226306" name="标题 3">
            <a:extLst>
              <a:ext uri="{FF2B5EF4-FFF2-40B4-BE49-F238E27FC236}">
                <a16:creationId xmlns:a16="http://schemas.microsoft.com/office/drawing/2014/main" id="{E1ACF4F9-9DF9-6645-B58A-069207236D2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3.7 </a:t>
            </a:r>
            <a:r>
              <a:rPr lang="zh-CN" altLang="en-US" b="1"/>
              <a:t>其他图形工具</a:t>
            </a:r>
          </a:p>
        </p:txBody>
      </p:sp>
      <p:sp>
        <p:nvSpPr>
          <p:cNvPr id="9" name="TextBox 8">
            <a:extLst>
              <a:ext uri="{FF2B5EF4-FFF2-40B4-BE49-F238E27FC236}">
                <a16:creationId xmlns:a16="http://schemas.microsoft.com/office/drawing/2014/main" id="{906DABB5-56C1-A34E-90A8-2580739C4B5C}"/>
              </a:ext>
            </a:extLst>
          </p:cNvPr>
          <p:cNvSpPr txBox="1"/>
          <p:nvPr/>
        </p:nvSpPr>
        <p:spPr>
          <a:xfrm>
            <a:off x="539750" y="2133600"/>
            <a:ext cx="7981950" cy="240030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ts val="3600"/>
              </a:lnSpc>
              <a:defRPr/>
            </a:pPr>
            <a:r>
              <a:rPr lang="en-US" altLang="zh-CN" sz="2400">
                <a:solidFill>
                  <a:srgbClr val="000000"/>
                </a:solidFill>
                <a:latin typeface="宋体" panose="02010600030101010101" pitchFamily="2" charset="-122"/>
              </a:rPr>
              <a:t> </a:t>
            </a:r>
            <a:r>
              <a:rPr lang="zh-CN" altLang="zh-CN" sz="2400">
                <a:solidFill>
                  <a:srgbClr val="000000"/>
                </a:solidFill>
                <a:latin typeface="宋体" panose="02010600030101010101" pitchFamily="2" charset="-122"/>
              </a:rPr>
              <a:t>描述复杂的事物时，图形远比文字叙述优越得多，它形象直观容易理解。前面已经介绍了用于建立功能模型的数据流图、用于建立数据模型的实体联系图和用于建立行为模型的状态图，本节再简要地介绍在需求分析阶段可能用到的另外</a:t>
            </a:r>
            <a:r>
              <a:rPr lang="en-US" altLang="zh-CN" sz="2400">
                <a:solidFill>
                  <a:srgbClr val="000000"/>
                </a:solidFill>
                <a:latin typeface="宋体" panose="02010600030101010101" pitchFamily="2" charset="-122"/>
              </a:rPr>
              <a:t>3</a:t>
            </a:r>
            <a:r>
              <a:rPr lang="zh-CN" altLang="zh-CN" sz="2400">
                <a:solidFill>
                  <a:srgbClr val="000000"/>
                </a:solidFill>
                <a:latin typeface="宋体" panose="02010600030101010101" pitchFamily="2" charset="-122"/>
              </a:rPr>
              <a:t>种图形工具。</a:t>
            </a:r>
          </a:p>
        </p:txBody>
      </p:sp>
      <p:sp>
        <p:nvSpPr>
          <p:cNvPr id="6" name="1 Título">
            <a:extLst>
              <a:ext uri="{FF2B5EF4-FFF2-40B4-BE49-F238E27FC236}">
                <a16:creationId xmlns:a16="http://schemas.microsoft.com/office/drawing/2014/main" id="{4121AB89-7C06-294B-82AA-D34AC6539CC8}"/>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1 Título">
            <a:extLst>
              <a:ext uri="{FF2B5EF4-FFF2-40B4-BE49-F238E27FC236}">
                <a16:creationId xmlns:a16="http://schemas.microsoft.com/office/drawing/2014/main" id="{95FBA449-BDE1-0D46-BB31-5D38BD4F65A5}"/>
              </a:ext>
            </a:extLst>
          </p:cNvPr>
          <p:cNvSpPr txBox="1">
            <a:spLocks/>
          </p:cNvSpPr>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3.7.1</a:t>
            </a:r>
            <a:r>
              <a:rPr lang="zh-CN" altLang="en-US" sz="2400">
                <a:solidFill>
                  <a:srgbClr val="D9D9D9"/>
                </a:solidFill>
                <a:latin typeface="宋体" panose="02010600030101010101" pitchFamily="2" charset="-122"/>
              </a:rPr>
              <a:t> 层次方框图</a:t>
            </a:r>
          </a:p>
        </p:txBody>
      </p:sp>
      <p:sp>
        <p:nvSpPr>
          <p:cNvPr id="228354" name="标题 3">
            <a:extLst>
              <a:ext uri="{FF2B5EF4-FFF2-40B4-BE49-F238E27FC236}">
                <a16:creationId xmlns:a16="http://schemas.microsoft.com/office/drawing/2014/main" id="{EBBDF1F1-BDE6-5349-AD9D-0581F3503628}"/>
              </a:ext>
            </a:extLst>
          </p:cNvPr>
          <p:cNvSpPr>
            <a:spLocks noGrp="1"/>
          </p:cNvSpPr>
          <p:nvPr>
            <p:ph type="title"/>
          </p:nvPr>
        </p:nvSpPr>
        <p:spPr>
          <a:xfrm>
            <a:off x="279400" y="-33338"/>
            <a:ext cx="8229600" cy="1143001"/>
          </a:xfrm>
        </p:spPr>
        <p:txBody>
          <a:bodyPr/>
          <a:lstStyle/>
          <a:p>
            <a:r>
              <a:rPr lang="en-US" altLang="zh-CN" b="1">
                <a:latin typeface="宋体" panose="02010600030101010101" pitchFamily="2" charset="-122"/>
              </a:rPr>
              <a:t>3.7 </a:t>
            </a:r>
            <a:r>
              <a:rPr lang="zh-CN" altLang="en-US" b="1"/>
              <a:t>其他图形工具</a:t>
            </a:r>
          </a:p>
        </p:txBody>
      </p:sp>
      <p:sp>
        <p:nvSpPr>
          <p:cNvPr id="7" name="TextBox 6">
            <a:extLst>
              <a:ext uri="{FF2B5EF4-FFF2-40B4-BE49-F238E27FC236}">
                <a16:creationId xmlns:a16="http://schemas.microsoft.com/office/drawing/2014/main" id="{C0A855FB-2C21-8241-A1CB-C7EFF93E2930}"/>
              </a:ext>
            </a:extLst>
          </p:cNvPr>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3.7.1</a:t>
            </a:r>
            <a:r>
              <a:rPr lang="zh-CN" altLang="en-US" sz="3200" b="1">
                <a:latin typeface="宋体" panose="02010600030101010101" pitchFamily="2" charset="-122"/>
              </a:rPr>
              <a:t> 层次方框图</a:t>
            </a:r>
            <a:endParaRPr lang="en-US" altLang="zh-CN" sz="3200" b="1">
              <a:latin typeface="宋体" panose="02010600030101010101" pitchFamily="2" charset="-122"/>
            </a:endParaRPr>
          </a:p>
        </p:txBody>
      </p:sp>
      <p:sp>
        <p:nvSpPr>
          <p:cNvPr id="9" name="TextBox 8">
            <a:extLst>
              <a:ext uri="{FF2B5EF4-FFF2-40B4-BE49-F238E27FC236}">
                <a16:creationId xmlns:a16="http://schemas.microsoft.com/office/drawing/2014/main" id="{77A03011-1E4D-0149-8CB2-5E39701019EA}"/>
              </a:ext>
            </a:extLst>
          </p:cNvPr>
          <p:cNvSpPr txBox="1"/>
          <p:nvPr/>
        </p:nvSpPr>
        <p:spPr>
          <a:xfrm>
            <a:off x="525463" y="3362325"/>
            <a:ext cx="7983537" cy="193833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    例如，描绘一家计算机公司全部产品的数据结构可以用下图</a:t>
            </a:r>
            <a:r>
              <a:rPr lang="en-US" altLang="zh-CN" sz="2400">
                <a:latin typeface="宋体" panose="02010600030101010101" pitchFamily="2" charset="-122"/>
              </a:rPr>
              <a:t>3.5</a:t>
            </a:r>
            <a:r>
              <a:rPr lang="zh-CN" altLang="en-US" sz="2400">
                <a:latin typeface="宋体" panose="02010600030101010101" pitchFamily="2" charset="-122"/>
              </a:rPr>
              <a:t>层次方框图表示。</a:t>
            </a:r>
            <a:endParaRPr lang="en-US" altLang="zh-CN" sz="2400">
              <a:latin typeface="宋体" panose="02010600030101010101" pitchFamily="2" charset="-122"/>
            </a:endParaRPr>
          </a:p>
          <a:p>
            <a:pPr eaLnBrk="1" hangingPunct="1">
              <a:defRPr/>
            </a:pPr>
            <a:r>
              <a:rPr lang="zh-CN" altLang="en-US" sz="2400">
                <a:latin typeface="宋体" panose="02010600030101010101" pitchFamily="2" charset="-122"/>
              </a:rPr>
              <a:t>    这家公司的产品由硬件、软件和服务</a:t>
            </a:r>
            <a:r>
              <a:rPr lang="en-US" altLang="zh-CN" sz="2400">
                <a:latin typeface="宋体" panose="02010600030101010101" pitchFamily="2" charset="-122"/>
              </a:rPr>
              <a:t>3</a:t>
            </a:r>
            <a:r>
              <a:rPr lang="zh-CN" altLang="en-US" sz="2400">
                <a:latin typeface="宋体" panose="02010600030101010101" pitchFamily="2" charset="-122"/>
              </a:rPr>
              <a:t>类产品组成，软件产品又分为系统软件和应用软件，系统软件又进一步分为操作系统、编译程序和软件工具等。</a:t>
            </a:r>
          </a:p>
        </p:txBody>
      </p:sp>
      <p:sp>
        <p:nvSpPr>
          <p:cNvPr id="10" name="TextBox 9">
            <a:extLst>
              <a:ext uri="{FF2B5EF4-FFF2-40B4-BE49-F238E27FC236}">
                <a16:creationId xmlns:a16="http://schemas.microsoft.com/office/drawing/2014/main" id="{07860875-6C83-684A-8CB8-C39A79A027DA}"/>
              </a:ext>
            </a:extLst>
          </p:cNvPr>
          <p:cNvSpPr txBox="1"/>
          <p:nvPr/>
        </p:nvSpPr>
        <p:spPr>
          <a:xfrm>
            <a:off x="525463" y="2181225"/>
            <a:ext cx="7983537" cy="8302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层次方框图用树形结构的一系列多层次的矩形框描绘数据的层次结构。</a:t>
            </a:r>
          </a:p>
        </p:txBody>
      </p:sp>
      <p:sp>
        <p:nvSpPr>
          <p:cNvPr id="11" name="1 Título">
            <a:extLst>
              <a:ext uri="{FF2B5EF4-FFF2-40B4-BE49-F238E27FC236}">
                <a16:creationId xmlns:a16="http://schemas.microsoft.com/office/drawing/2014/main" id="{076E161D-2C21-4644-9140-8BBDD1B083F6}"/>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1" name="图片 1">
            <a:extLst>
              <a:ext uri="{FF2B5EF4-FFF2-40B4-BE49-F238E27FC236}">
                <a16:creationId xmlns:a16="http://schemas.microsoft.com/office/drawing/2014/main" id="{B1917D93-9307-F142-AEDB-E9755E7C53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950" y="528638"/>
            <a:ext cx="7613650" cy="511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B5536842-7BE2-4C4E-BFD7-8B97DF8A5C41}"/>
              </a:ext>
            </a:extLst>
          </p:cNvPr>
          <p:cNvSpPr txBox="1"/>
          <p:nvPr/>
        </p:nvSpPr>
        <p:spPr>
          <a:xfrm>
            <a:off x="7843838" y="5410200"/>
            <a:ext cx="971550" cy="461963"/>
          </a:xfrm>
          <a:prstGeom prst="rect">
            <a:avLst/>
          </a:prstGeom>
          <a:noFill/>
        </p:spPr>
        <p:txBody>
          <a:bodyPr>
            <a:spAutoFit/>
          </a:bodyPr>
          <a:lstStyle/>
          <a:p>
            <a:pPr eaLnBrk="1" fontAlgn="auto" hangingPunct="1">
              <a:spcBef>
                <a:spcPts val="0"/>
              </a:spcBef>
              <a:spcAft>
                <a:spcPts val="0"/>
              </a:spcAft>
              <a:defRPr/>
            </a:pPr>
            <a:r>
              <a:rPr lang="zh-CN" altLang="en-US" sz="2400" dirty="0">
                <a:latin typeface="+mn-ea"/>
                <a:ea typeface="+mn-ea"/>
              </a:rPr>
              <a:t>图</a:t>
            </a:r>
            <a:r>
              <a:rPr lang="en-US" altLang="zh-CN" sz="2400" dirty="0">
                <a:latin typeface="+mn-ea"/>
                <a:ea typeface="+mn-ea"/>
              </a:rPr>
              <a:t>3.5</a:t>
            </a:r>
            <a:endParaRPr lang="zh-CN" altLang="en-US" sz="2400" dirty="0">
              <a:latin typeface="+mn-ea"/>
              <a:ea typeface="+mn-ea"/>
            </a:endParaRPr>
          </a:p>
        </p:txBody>
      </p:sp>
      <p:sp>
        <p:nvSpPr>
          <p:cNvPr id="230403" name="1 Título">
            <a:extLst>
              <a:ext uri="{FF2B5EF4-FFF2-40B4-BE49-F238E27FC236}">
                <a16:creationId xmlns:a16="http://schemas.microsoft.com/office/drawing/2014/main" id="{D9C3229B-2F32-F148-8468-CA529CFB7827}"/>
              </a:ext>
            </a:extLst>
          </p:cNvPr>
          <p:cNvSpPr txBox="1">
            <a:spLocks/>
          </p:cNvSpPr>
          <p:nvPr/>
        </p:nvSpPr>
        <p:spPr bwMode="auto">
          <a:xfrm>
            <a:off x="2230438" y="6311900"/>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3.7.1</a:t>
            </a:r>
            <a:r>
              <a:rPr lang="zh-CN" altLang="en-US" sz="2400">
                <a:solidFill>
                  <a:srgbClr val="D9D9D9"/>
                </a:solidFill>
                <a:latin typeface="宋体" panose="02010600030101010101" pitchFamily="2" charset="-122"/>
              </a:rPr>
              <a:t> 层次方框图</a:t>
            </a:r>
          </a:p>
        </p:txBody>
      </p:sp>
      <p:sp>
        <p:nvSpPr>
          <p:cNvPr id="9" name="1 Título">
            <a:extLst>
              <a:ext uri="{FF2B5EF4-FFF2-40B4-BE49-F238E27FC236}">
                <a16:creationId xmlns:a16="http://schemas.microsoft.com/office/drawing/2014/main" id="{066CE7F5-8716-B645-B17D-85777189D90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05F3D7B1-E4E6-E14F-95B4-278F7D89A87F}"/>
              </a:ext>
            </a:extLst>
          </p:cNvPr>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3.7.2 </a:t>
            </a:r>
            <a:r>
              <a:rPr lang="en-US" altLang="zh-CN" sz="2400" dirty="0" err="1">
                <a:solidFill>
                  <a:srgbClr val="D9D9D9"/>
                </a:solidFill>
                <a:latin typeface="+mn-ea"/>
                <a:ea typeface="+mn-ea"/>
              </a:rPr>
              <a:t>Warnier</a:t>
            </a:r>
            <a:r>
              <a:rPr lang="zh-CN" altLang="en-US" sz="2400" dirty="0">
                <a:solidFill>
                  <a:srgbClr val="D9D9D9"/>
                </a:solidFill>
                <a:latin typeface="+mn-ea"/>
                <a:ea typeface="+mn-ea"/>
              </a:rPr>
              <a:t>图</a:t>
            </a:r>
          </a:p>
        </p:txBody>
      </p:sp>
      <p:sp>
        <p:nvSpPr>
          <p:cNvPr id="232450" name="标题 3">
            <a:extLst>
              <a:ext uri="{FF2B5EF4-FFF2-40B4-BE49-F238E27FC236}">
                <a16:creationId xmlns:a16="http://schemas.microsoft.com/office/drawing/2014/main" id="{C38A705D-060A-624D-A71E-13C762EC955C}"/>
              </a:ext>
            </a:extLst>
          </p:cNvPr>
          <p:cNvSpPr>
            <a:spLocks noGrp="1"/>
          </p:cNvSpPr>
          <p:nvPr>
            <p:ph type="title"/>
          </p:nvPr>
        </p:nvSpPr>
        <p:spPr>
          <a:xfrm>
            <a:off x="249238" y="-23813"/>
            <a:ext cx="8229600" cy="1143001"/>
          </a:xfrm>
        </p:spPr>
        <p:txBody>
          <a:bodyPr/>
          <a:lstStyle/>
          <a:p>
            <a:r>
              <a:rPr lang="en-US" altLang="zh-CN" b="1">
                <a:latin typeface="宋体" panose="02010600030101010101" pitchFamily="2" charset="-122"/>
              </a:rPr>
              <a:t>3.7 </a:t>
            </a:r>
            <a:r>
              <a:rPr lang="zh-CN" altLang="en-US" b="1"/>
              <a:t>其他图形工具</a:t>
            </a:r>
          </a:p>
        </p:txBody>
      </p:sp>
      <p:sp>
        <p:nvSpPr>
          <p:cNvPr id="9" name="TextBox 8">
            <a:extLst>
              <a:ext uri="{FF2B5EF4-FFF2-40B4-BE49-F238E27FC236}">
                <a16:creationId xmlns:a16="http://schemas.microsoft.com/office/drawing/2014/main" id="{76AD3BBA-540E-654D-8A5D-A057FFDC8669}"/>
              </a:ext>
            </a:extLst>
          </p:cNvPr>
          <p:cNvSpPr txBox="1"/>
          <p:nvPr/>
        </p:nvSpPr>
        <p:spPr>
          <a:xfrm>
            <a:off x="525463" y="2470150"/>
            <a:ext cx="7983537" cy="8318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和层次方框图类似，</a:t>
            </a:r>
            <a:r>
              <a:rPr lang="en-US" altLang="zh-CN" sz="2400">
                <a:latin typeface="Calibri" panose="020F0502020204030204" pitchFamily="34" charset="0"/>
              </a:rPr>
              <a:t>Warnier</a:t>
            </a:r>
            <a:r>
              <a:rPr lang="zh-CN" altLang="en-US" sz="2400">
                <a:latin typeface="Calibri" panose="020F0502020204030204" pitchFamily="34" charset="0"/>
              </a:rPr>
              <a:t>图也用树形结构描绘信息，但是这种图形工具比层次方框图提供了更丰富的描绘手段。</a:t>
            </a:r>
          </a:p>
        </p:txBody>
      </p:sp>
      <p:sp>
        <p:nvSpPr>
          <p:cNvPr id="10" name="TextBox 9">
            <a:extLst>
              <a:ext uri="{FF2B5EF4-FFF2-40B4-BE49-F238E27FC236}">
                <a16:creationId xmlns:a16="http://schemas.microsoft.com/office/drawing/2014/main" id="{217EDE7E-87EE-B147-918C-71CA9B73D51F}"/>
              </a:ext>
            </a:extLst>
          </p:cNvPr>
          <p:cNvSpPr txBox="1"/>
          <p:nvPr/>
        </p:nvSpPr>
        <p:spPr>
          <a:xfrm>
            <a:off x="525463" y="3789363"/>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用</a:t>
            </a:r>
            <a:r>
              <a:rPr lang="en-US" altLang="zh-CN" sz="2400">
                <a:latin typeface="Calibri" panose="020F0502020204030204" pitchFamily="34" charset="0"/>
              </a:rPr>
              <a:t>Warnier</a:t>
            </a:r>
            <a:r>
              <a:rPr lang="zh-CN" altLang="en-US" sz="2400">
                <a:latin typeface="Calibri" panose="020F0502020204030204" pitchFamily="34" charset="0"/>
              </a:rPr>
              <a:t>图可以表明信息的逻辑组织，也就是说，它可以指出一类信息或一个信息元素是重复出现的，也可以表示特定信息在某一类信息中是有条件地出现的。</a:t>
            </a:r>
          </a:p>
        </p:txBody>
      </p:sp>
      <p:sp>
        <p:nvSpPr>
          <p:cNvPr id="11" name="TextBox 10">
            <a:extLst>
              <a:ext uri="{FF2B5EF4-FFF2-40B4-BE49-F238E27FC236}">
                <a16:creationId xmlns:a16="http://schemas.microsoft.com/office/drawing/2014/main" id="{9A00C62D-720B-F54C-9269-4D1ED17182A3}"/>
              </a:ext>
            </a:extLst>
          </p:cNvPr>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3.7.2</a:t>
            </a:r>
            <a:r>
              <a:rPr lang="zh-CN" altLang="en-US" sz="3200" b="1" dirty="0">
                <a:solidFill>
                  <a:schemeClr val="tx1"/>
                </a:solidFill>
                <a:latin typeface="+mj-ea"/>
                <a:ea typeface="+mj-ea"/>
              </a:rPr>
              <a:t> </a:t>
            </a:r>
            <a:r>
              <a:rPr lang="en-US" altLang="zh-CN" sz="3200" b="1" dirty="0" err="1">
                <a:solidFill>
                  <a:schemeClr val="tx1"/>
                </a:solidFill>
                <a:latin typeface="+mj-ea"/>
                <a:ea typeface="+mj-ea"/>
              </a:rPr>
              <a:t>Warnier</a:t>
            </a:r>
            <a:r>
              <a:rPr lang="zh-CN" altLang="en-US" sz="3200" b="1" dirty="0">
                <a:solidFill>
                  <a:schemeClr val="tx1"/>
                </a:solidFill>
                <a:latin typeface="+mj-ea"/>
                <a:ea typeface="+mj-ea"/>
              </a:rPr>
              <a:t>图</a:t>
            </a:r>
          </a:p>
        </p:txBody>
      </p:sp>
      <p:sp>
        <p:nvSpPr>
          <p:cNvPr id="12" name="1 Título">
            <a:extLst>
              <a:ext uri="{FF2B5EF4-FFF2-40B4-BE49-F238E27FC236}">
                <a16:creationId xmlns:a16="http://schemas.microsoft.com/office/drawing/2014/main" id="{FC28ADAE-A02E-8A46-8DEB-CB370CD0C955}"/>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C740CF97-487B-C346-B034-7D250DB8606D}"/>
              </a:ext>
            </a:extLst>
          </p:cNvPr>
          <p:cNvSpPr txBox="1"/>
          <p:nvPr/>
        </p:nvSpPr>
        <p:spPr>
          <a:xfrm rot="10800000" flipV="1">
            <a:off x="1835150" y="5056188"/>
            <a:ext cx="5189538"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Calibri" panose="020F0502020204030204" pitchFamily="34" charset="0"/>
              </a:rPr>
              <a:t>Warnier</a:t>
            </a:r>
            <a:r>
              <a:rPr lang="zh-CN" altLang="en-US" sz="2400">
                <a:latin typeface="Calibri" panose="020F0502020204030204" pitchFamily="34" charset="0"/>
              </a:rPr>
              <a:t>图描绘一类软件产品的例子</a:t>
            </a:r>
          </a:p>
        </p:txBody>
      </p:sp>
      <p:pic>
        <p:nvPicPr>
          <p:cNvPr id="234498" name="图片 3">
            <a:extLst>
              <a:ext uri="{FF2B5EF4-FFF2-40B4-BE49-F238E27FC236}">
                <a16:creationId xmlns:a16="http://schemas.microsoft.com/office/drawing/2014/main" id="{8EC4020E-6053-384C-89FD-A846F96F004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650875"/>
            <a:ext cx="7681912"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D03FE1BD-A918-9549-9CD2-2BB57DA859FA}"/>
              </a:ext>
            </a:extLst>
          </p:cNvPr>
          <p:cNvSpPr txBox="1">
            <a:spLocks/>
          </p:cNvSpPr>
          <p:nvPr/>
        </p:nvSpPr>
        <p:spPr bwMode="auto">
          <a:xfrm>
            <a:off x="2230438"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3.7.2 </a:t>
            </a:r>
            <a:r>
              <a:rPr lang="en-US" altLang="zh-CN" sz="2400" dirty="0" err="1">
                <a:solidFill>
                  <a:srgbClr val="D9D9D9"/>
                </a:solidFill>
                <a:latin typeface="+mn-ea"/>
                <a:ea typeface="+mn-ea"/>
              </a:rPr>
              <a:t>Warnier</a:t>
            </a:r>
            <a:r>
              <a:rPr lang="zh-CN" altLang="en-US" sz="2400" dirty="0">
                <a:solidFill>
                  <a:srgbClr val="D9D9D9"/>
                </a:solidFill>
                <a:latin typeface="+mn-ea"/>
                <a:ea typeface="+mn-ea"/>
              </a:rPr>
              <a:t>图</a:t>
            </a:r>
          </a:p>
        </p:txBody>
      </p:sp>
      <p:sp>
        <p:nvSpPr>
          <p:cNvPr id="10" name="1 Título">
            <a:extLst>
              <a:ext uri="{FF2B5EF4-FFF2-40B4-BE49-F238E27FC236}">
                <a16:creationId xmlns:a16="http://schemas.microsoft.com/office/drawing/2014/main" id="{598AE935-6162-834E-A8F4-6C4BF796C616}"/>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1 Título">
            <a:extLst>
              <a:ext uri="{FF2B5EF4-FFF2-40B4-BE49-F238E27FC236}">
                <a16:creationId xmlns:a16="http://schemas.microsoft.com/office/drawing/2014/main" id="{CF38D8D0-9533-2942-BC3F-6CA360C4A1B0}"/>
              </a:ext>
            </a:extLst>
          </p:cNvPr>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mn-ea"/>
                <a:ea typeface="+mn-ea"/>
              </a:rPr>
              <a:t>3.7.3 IPO</a:t>
            </a:r>
            <a:r>
              <a:rPr lang="zh-CN" altLang="en-US" sz="2400" dirty="0">
                <a:solidFill>
                  <a:srgbClr val="D9D9D9"/>
                </a:solidFill>
                <a:latin typeface="+mn-ea"/>
                <a:ea typeface="+mn-ea"/>
              </a:rPr>
              <a:t>图</a:t>
            </a:r>
          </a:p>
        </p:txBody>
      </p:sp>
      <p:sp>
        <p:nvSpPr>
          <p:cNvPr id="236546" name="标题 3">
            <a:extLst>
              <a:ext uri="{FF2B5EF4-FFF2-40B4-BE49-F238E27FC236}">
                <a16:creationId xmlns:a16="http://schemas.microsoft.com/office/drawing/2014/main" id="{021F60AC-A674-8E4C-8578-6C5E4AF2C03E}"/>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3.7 </a:t>
            </a:r>
            <a:r>
              <a:rPr lang="zh-CN" altLang="en-US" b="1"/>
              <a:t>其他图形工具</a:t>
            </a:r>
          </a:p>
        </p:txBody>
      </p:sp>
      <p:sp>
        <p:nvSpPr>
          <p:cNvPr id="9" name="TextBox 8">
            <a:extLst>
              <a:ext uri="{FF2B5EF4-FFF2-40B4-BE49-F238E27FC236}">
                <a16:creationId xmlns:a16="http://schemas.microsoft.com/office/drawing/2014/main" id="{D6848809-8420-0C4B-B924-C30512185EE8}"/>
              </a:ext>
            </a:extLst>
          </p:cNvPr>
          <p:cNvSpPr txBox="1"/>
          <p:nvPr/>
        </p:nvSpPr>
        <p:spPr>
          <a:xfrm>
            <a:off x="525463" y="2470150"/>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IPO</a:t>
            </a:r>
            <a:r>
              <a:rPr lang="zh-CN" altLang="en-US" sz="2400">
                <a:latin typeface="宋体" panose="02010600030101010101" pitchFamily="2" charset="-122"/>
              </a:rPr>
              <a:t>图是输入、处理、输出图的简称，它是由美国</a:t>
            </a:r>
            <a:r>
              <a:rPr lang="en-US" altLang="zh-CN" sz="2400">
                <a:latin typeface="宋体" panose="02010600030101010101" pitchFamily="2" charset="-122"/>
              </a:rPr>
              <a:t>IBM</a:t>
            </a:r>
            <a:r>
              <a:rPr lang="zh-CN" altLang="en-US" sz="2400">
                <a:latin typeface="宋体" panose="02010600030101010101" pitchFamily="2" charset="-122"/>
              </a:rPr>
              <a:t>公司发展完善起来的一种图形工具，能够方便地描绘输入数据、对数据的处理和输出数据之间的关系。</a:t>
            </a:r>
          </a:p>
        </p:txBody>
      </p:sp>
      <p:sp>
        <p:nvSpPr>
          <p:cNvPr id="10" name="TextBox 9">
            <a:extLst>
              <a:ext uri="{FF2B5EF4-FFF2-40B4-BE49-F238E27FC236}">
                <a16:creationId xmlns:a16="http://schemas.microsoft.com/office/drawing/2014/main" id="{B4719947-850F-9B47-AF6A-7750BBCB789C}"/>
              </a:ext>
            </a:extLst>
          </p:cNvPr>
          <p:cNvSpPr txBox="1"/>
          <p:nvPr/>
        </p:nvSpPr>
        <p:spPr>
          <a:xfrm>
            <a:off x="395288" y="1268413"/>
            <a:ext cx="3810000"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p>
            <a:pPr eaLnBrk="1" fontAlgn="auto" hangingPunct="1">
              <a:spcBef>
                <a:spcPts val="0"/>
              </a:spcBef>
              <a:spcAft>
                <a:spcPts val="0"/>
              </a:spcAft>
              <a:defRPr/>
            </a:pPr>
            <a:r>
              <a:rPr lang="en-US" altLang="zh-CN" sz="3200" b="1" dirty="0">
                <a:solidFill>
                  <a:schemeClr val="tx1"/>
                </a:solidFill>
                <a:latin typeface="+mj-ea"/>
                <a:ea typeface="+mj-ea"/>
              </a:rPr>
              <a:t>3.7.3</a:t>
            </a:r>
            <a:r>
              <a:rPr lang="zh-CN" altLang="en-US" sz="3200" b="1" dirty="0">
                <a:solidFill>
                  <a:schemeClr val="tx1"/>
                </a:solidFill>
                <a:latin typeface="+mj-ea"/>
                <a:ea typeface="+mj-ea"/>
              </a:rPr>
              <a:t> </a:t>
            </a:r>
            <a:r>
              <a:rPr lang="en-US" altLang="zh-CN" sz="3200" b="1" dirty="0">
                <a:solidFill>
                  <a:schemeClr val="tx1"/>
                </a:solidFill>
                <a:latin typeface="+mj-ea"/>
                <a:ea typeface="+mj-ea"/>
              </a:rPr>
              <a:t>IPO</a:t>
            </a:r>
            <a:r>
              <a:rPr lang="zh-CN" altLang="en-US" sz="3200" b="1" dirty="0">
                <a:solidFill>
                  <a:schemeClr val="tx1"/>
                </a:solidFill>
                <a:latin typeface="+mj-ea"/>
                <a:ea typeface="+mj-ea"/>
              </a:rPr>
              <a:t>图</a:t>
            </a:r>
          </a:p>
        </p:txBody>
      </p:sp>
      <p:sp>
        <p:nvSpPr>
          <p:cNvPr id="11" name="TextBox 10">
            <a:extLst>
              <a:ext uri="{FF2B5EF4-FFF2-40B4-BE49-F238E27FC236}">
                <a16:creationId xmlns:a16="http://schemas.microsoft.com/office/drawing/2014/main" id="{48AD5AB9-4B71-6740-B598-FD8FD7B355C9}"/>
              </a:ext>
            </a:extLst>
          </p:cNvPr>
          <p:cNvSpPr txBox="1"/>
          <p:nvPr/>
        </p:nvSpPr>
        <p:spPr>
          <a:xfrm>
            <a:off x="541338" y="3952875"/>
            <a:ext cx="7967662" cy="8302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下图</a:t>
            </a:r>
            <a:r>
              <a:rPr lang="en-US" altLang="zh-CN" sz="2400">
                <a:latin typeface="宋体" panose="02010600030101010101" pitchFamily="2" charset="-122"/>
              </a:rPr>
              <a:t>3.7</a:t>
            </a:r>
            <a:r>
              <a:rPr lang="zh-CN" altLang="en-US" sz="2400">
                <a:latin typeface="宋体" panose="02010600030101010101" pitchFamily="2" charset="-122"/>
              </a:rPr>
              <a:t>是主文件更新的例子，通过这个例子不难了解</a:t>
            </a:r>
            <a:r>
              <a:rPr lang="en-US" altLang="zh-CN" sz="2400">
                <a:latin typeface="宋体" panose="02010600030101010101" pitchFamily="2" charset="-122"/>
              </a:rPr>
              <a:t>IPO</a:t>
            </a:r>
            <a:r>
              <a:rPr lang="zh-CN" altLang="en-US" sz="2400">
                <a:latin typeface="宋体" panose="02010600030101010101" pitchFamily="2" charset="-122"/>
              </a:rPr>
              <a:t>图的用法</a:t>
            </a:r>
            <a:endParaRPr lang="en-US" altLang="zh-CN" sz="2400">
              <a:latin typeface="宋体" panose="02010600030101010101" pitchFamily="2" charset="-122"/>
            </a:endParaRPr>
          </a:p>
        </p:txBody>
      </p:sp>
      <p:sp>
        <p:nvSpPr>
          <p:cNvPr id="12" name="1 Título">
            <a:extLst>
              <a:ext uri="{FF2B5EF4-FFF2-40B4-BE49-F238E27FC236}">
                <a16:creationId xmlns:a16="http://schemas.microsoft.com/office/drawing/2014/main" id="{09CC4563-484E-A546-BD90-357A41FB69AE}"/>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8593" name="图片 2">
            <a:extLst>
              <a:ext uri="{FF2B5EF4-FFF2-40B4-BE49-F238E27FC236}">
                <a16:creationId xmlns:a16="http://schemas.microsoft.com/office/drawing/2014/main" id="{5A1C2E81-2CCD-9749-9991-C6BCECA7AF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938213"/>
            <a:ext cx="6877050" cy="429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9E0EF5DB-073B-4249-A0AD-24A876047546}"/>
              </a:ext>
            </a:extLst>
          </p:cNvPr>
          <p:cNvSpPr txBox="1"/>
          <p:nvPr/>
        </p:nvSpPr>
        <p:spPr>
          <a:xfrm>
            <a:off x="4067175" y="5373688"/>
            <a:ext cx="1081088" cy="461962"/>
          </a:xfrm>
          <a:prstGeom prst="rect">
            <a:avLst/>
          </a:prstGeom>
          <a:noFill/>
        </p:spPr>
        <p:txBody>
          <a:bodyPr>
            <a:spAutoFit/>
          </a:bodyPr>
          <a:lstStyle/>
          <a:p>
            <a:pPr eaLnBrk="1" fontAlgn="auto" hangingPunct="1">
              <a:spcBef>
                <a:spcPts val="0"/>
              </a:spcBef>
              <a:spcAft>
                <a:spcPts val="0"/>
              </a:spcAft>
              <a:defRPr/>
            </a:pPr>
            <a:r>
              <a:rPr lang="zh-CN" altLang="en-US" sz="2400" dirty="0">
                <a:latin typeface="+mn-ea"/>
                <a:ea typeface="+mn-ea"/>
              </a:rPr>
              <a:t>图</a:t>
            </a:r>
            <a:r>
              <a:rPr lang="en-US" altLang="zh-CN" sz="2400" dirty="0">
                <a:latin typeface="+mn-ea"/>
                <a:ea typeface="+mn-ea"/>
              </a:rPr>
              <a:t>3.7</a:t>
            </a:r>
            <a:endParaRPr lang="zh-CN" altLang="en-US" sz="2400" dirty="0">
              <a:latin typeface="+mn-ea"/>
              <a:ea typeface="+mn-ea"/>
            </a:endParaRPr>
          </a:p>
        </p:txBody>
      </p:sp>
      <p:sp>
        <p:nvSpPr>
          <p:cNvPr id="6" name="1 Título">
            <a:extLst>
              <a:ext uri="{FF2B5EF4-FFF2-40B4-BE49-F238E27FC236}">
                <a16:creationId xmlns:a16="http://schemas.microsoft.com/office/drawing/2014/main" id="{FF8EC743-4F92-FA4B-9E09-63D2DB9692DD}"/>
              </a:ext>
            </a:extLst>
          </p:cNvPr>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mn-ea"/>
                <a:ea typeface="+mn-ea"/>
              </a:rPr>
              <a:t>3.7.3 IPO</a:t>
            </a:r>
            <a:r>
              <a:rPr lang="zh-CN" altLang="en-US" sz="2400" dirty="0">
                <a:solidFill>
                  <a:srgbClr val="D9D9D9"/>
                </a:solidFill>
                <a:latin typeface="+mn-ea"/>
                <a:ea typeface="+mn-ea"/>
              </a:rPr>
              <a:t>图</a:t>
            </a:r>
          </a:p>
        </p:txBody>
      </p:sp>
      <p:sp>
        <p:nvSpPr>
          <p:cNvPr id="9" name="1 Título">
            <a:extLst>
              <a:ext uri="{FF2B5EF4-FFF2-40B4-BE49-F238E27FC236}">
                <a16:creationId xmlns:a16="http://schemas.microsoft.com/office/drawing/2014/main" id="{788BFF43-D0FC-4A4F-87E2-9BCEE6BC5B4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1946A70-74D2-C141-B0DD-983F18C56D27}"/>
              </a:ext>
            </a:extLst>
          </p:cNvPr>
          <p:cNvSpPr txBox="1"/>
          <p:nvPr/>
        </p:nvSpPr>
        <p:spPr>
          <a:xfrm>
            <a:off x="6084888" y="2162175"/>
            <a:ext cx="2166937" cy="461963"/>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宋体" panose="02010600030101010101" pitchFamily="2" charset="-122"/>
              </a:rPr>
              <a:t>改进的</a:t>
            </a:r>
            <a:r>
              <a:rPr lang="en-US" altLang="zh-CN" sz="2400">
                <a:latin typeface="宋体" panose="02010600030101010101" pitchFamily="2" charset="-122"/>
              </a:rPr>
              <a:t>IPO</a:t>
            </a:r>
            <a:r>
              <a:rPr lang="zh-CN" altLang="en-US" sz="2400">
                <a:latin typeface="宋体" panose="02010600030101010101" pitchFamily="2" charset="-122"/>
              </a:rPr>
              <a:t>图</a:t>
            </a:r>
            <a:endParaRPr lang="en-US" altLang="zh-CN" sz="2400">
              <a:latin typeface="宋体" panose="02010600030101010101" pitchFamily="2" charset="-122"/>
            </a:endParaRPr>
          </a:p>
        </p:txBody>
      </p:sp>
      <p:pic>
        <p:nvPicPr>
          <p:cNvPr id="240642" name="图片 1">
            <a:extLst>
              <a:ext uri="{FF2B5EF4-FFF2-40B4-BE49-F238E27FC236}">
                <a16:creationId xmlns:a16="http://schemas.microsoft.com/office/drawing/2014/main" id="{9E0516AE-D708-C24F-99BC-F1146D1333F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213" y="44450"/>
            <a:ext cx="5040312" cy="598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1 Título">
            <a:extLst>
              <a:ext uri="{FF2B5EF4-FFF2-40B4-BE49-F238E27FC236}">
                <a16:creationId xmlns:a16="http://schemas.microsoft.com/office/drawing/2014/main" id="{04A98F71-607F-AB4F-9D5C-3CB20899E37E}"/>
              </a:ext>
            </a:extLst>
          </p:cNvPr>
          <p:cNvSpPr txBox="1">
            <a:spLocks/>
          </p:cNvSpPr>
          <p:nvPr/>
        </p:nvSpPr>
        <p:spPr bwMode="auto">
          <a:xfrm>
            <a:off x="2484438" y="6243638"/>
            <a:ext cx="2951162"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r>
              <a:rPr lang="en-US" altLang="zh-CN" sz="2400" dirty="0">
                <a:solidFill>
                  <a:srgbClr val="D9D9D9"/>
                </a:solidFill>
                <a:latin typeface="+mn-ea"/>
                <a:ea typeface="+mn-ea"/>
              </a:rPr>
              <a:t>3.7.3 IPO</a:t>
            </a:r>
            <a:r>
              <a:rPr lang="zh-CN" altLang="en-US" sz="2400" dirty="0">
                <a:solidFill>
                  <a:srgbClr val="D9D9D9"/>
                </a:solidFill>
                <a:latin typeface="+mn-ea"/>
                <a:ea typeface="+mn-ea"/>
              </a:rPr>
              <a:t>图</a:t>
            </a:r>
          </a:p>
        </p:txBody>
      </p:sp>
      <p:sp>
        <p:nvSpPr>
          <p:cNvPr id="9" name="1 Título">
            <a:extLst>
              <a:ext uri="{FF2B5EF4-FFF2-40B4-BE49-F238E27FC236}">
                <a16:creationId xmlns:a16="http://schemas.microsoft.com/office/drawing/2014/main" id="{34BC57A9-14CB-224D-B500-8D5FB5A125A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1 Título">
            <a:extLst>
              <a:ext uri="{FF2B5EF4-FFF2-40B4-BE49-F238E27FC236}">
                <a16:creationId xmlns:a16="http://schemas.microsoft.com/office/drawing/2014/main" id="{4BA7F8D9-02D2-8E47-82E3-67CE1A19F30C}"/>
              </a:ext>
            </a:extLst>
          </p:cNvPr>
          <p:cNvSpPr txBox="1">
            <a:spLocks/>
          </p:cNvSpPr>
          <p:nvPr/>
        </p:nvSpPr>
        <p:spPr bwMode="auto">
          <a:xfrm>
            <a:off x="3236913" y="6291263"/>
            <a:ext cx="28082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a:t>
            </a:r>
            <a:r>
              <a:rPr lang="zh-CN" altLang="en-US" sz="2400">
                <a:solidFill>
                  <a:srgbClr val="D9D9D9"/>
                </a:solidFill>
                <a:latin typeface="宋体" panose="02010600030101010101" pitchFamily="2" charset="-122"/>
              </a:rPr>
              <a:t>验证软件需求</a:t>
            </a:r>
          </a:p>
        </p:txBody>
      </p:sp>
      <p:sp>
        <p:nvSpPr>
          <p:cNvPr id="7" name="1 Título">
            <a:extLst>
              <a:ext uri="{FF2B5EF4-FFF2-40B4-BE49-F238E27FC236}">
                <a16:creationId xmlns:a16="http://schemas.microsoft.com/office/drawing/2014/main" id="{B4AC5F04-352D-E845-A805-5DCE4903D3EF}"/>
              </a:ext>
            </a:extLst>
          </p:cNvPr>
          <p:cNvSpPr txBox="1">
            <a:spLocks noGrp="1"/>
          </p:cNvSpPr>
          <p:nvPr>
            <p:ph type="title"/>
          </p:nvPr>
        </p:nvSpPr>
        <p:spPr>
          <a:xfrm>
            <a:off x="107950" y="30163"/>
            <a:ext cx="8229600" cy="1143000"/>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j-ea"/>
              </a:rPr>
              <a:t>主要内容</a:t>
            </a:r>
            <a:endParaRPr lang="es-HN" b="1" dirty="0">
              <a:latin typeface="+mj-ea"/>
            </a:endParaRPr>
          </a:p>
        </p:txBody>
      </p:sp>
      <p:sp>
        <p:nvSpPr>
          <p:cNvPr id="242691" name="矩形 4">
            <a:extLst>
              <a:ext uri="{FF2B5EF4-FFF2-40B4-BE49-F238E27FC236}">
                <a16:creationId xmlns:a16="http://schemas.microsoft.com/office/drawing/2014/main" id="{6B7F57BB-A673-5E48-BBD7-2A5FEC7E3451}"/>
              </a:ext>
            </a:extLst>
          </p:cNvPr>
          <p:cNvSpPr>
            <a:spLocks noChangeArrowheads="1"/>
          </p:cNvSpPr>
          <p:nvPr/>
        </p:nvSpPr>
        <p:spPr bwMode="auto">
          <a:xfrm>
            <a:off x="831850" y="1538288"/>
            <a:ext cx="5035550"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kumimoji="1" lang="en-US" altLang="zh-CN" sz="2400" b="1">
                <a:latin typeface="宋体" panose="02010600030101010101" pitchFamily="2" charset="-122"/>
              </a:rPr>
              <a:t>3.1</a:t>
            </a:r>
            <a:r>
              <a:rPr kumimoji="1" lang="zh-CN" altLang="en-US" sz="2400" b="1">
                <a:latin typeface="宋体" panose="02010600030101010101" pitchFamily="2" charset="-122"/>
              </a:rPr>
              <a:t>需求分析的任务</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3.2</a:t>
            </a:r>
            <a:r>
              <a:rPr kumimoji="1" lang="zh-CN" altLang="en-US" sz="2400" b="1">
                <a:latin typeface="宋体" panose="02010600030101010101" pitchFamily="2" charset="-122"/>
              </a:rPr>
              <a:t>与用户沟通获取需求的方法</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3.3</a:t>
            </a:r>
            <a:r>
              <a:rPr kumimoji="1" lang="zh-CN" altLang="en-US" sz="2400" b="1">
                <a:latin typeface="宋体" panose="02010600030101010101" pitchFamily="2" charset="-122"/>
              </a:rPr>
              <a:t>分析建模与规格说明</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3.4</a:t>
            </a:r>
            <a:r>
              <a:rPr kumimoji="1" lang="zh-CN" altLang="en-US" sz="2400" b="1">
                <a:latin typeface="宋体" panose="02010600030101010101" pitchFamily="2" charset="-122"/>
              </a:rPr>
              <a:t>实体联系图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3.5</a:t>
            </a:r>
            <a:r>
              <a:rPr kumimoji="1" lang="zh-CN" altLang="en-US" sz="2400" b="1">
                <a:latin typeface="宋体" panose="02010600030101010101" pitchFamily="2" charset="-122"/>
              </a:rPr>
              <a:t>数据规范化</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3.6</a:t>
            </a:r>
            <a:r>
              <a:rPr kumimoji="1" lang="zh-CN" altLang="en-US" sz="2400" b="1">
                <a:latin typeface="宋体" panose="02010600030101010101" pitchFamily="2" charset="-122"/>
              </a:rPr>
              <a:t>状态转换图</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3.7</a:t>
            </a:r>
            <a:r>
              <a:rPr kumimoji="1" lang="zh-CN" altLang="en-US" sz="2400" b="1">
                <a:latin typeface="宋体" panose="02010600030101010101" pitchFamily="2" charset="-122"/>
              </a:rPr>
              <a:t>其他图形工具</a:t>
            </a:r>
            <a:endParaRPr kumimoji="1" lang="en-US" altLang="zh-CN" sz="2400" b="1">
              <a:latin typeface="宋体" panose="02010600030101010101" pitchFamily="2" charset="-122"/>
            </a:endParaRPr>
          </a:p>
          <a:p>
            <a:pPr eaLnBrk="1" hangingPunct="1">
              <a:spcBef>
                <a:spcPct val="50000"/>
              </a:spcBef>
              <a:buFontTx/>
              <a:buNone/>
            </a:pPr>
            <a:r>
              <a:rPr kumimoji="1" lang="en-US" altLang="zh-CN" sz="2400" b="1">
                <a:latin typeface="宋体" panose="02010600030101010101" pitchFamily="2" charset="-122"/>
              </a:rPr>
              <a:t>3.8</a:t>
            </a:r>
            <a:r>
              <a:rPr kumimoji="1" lang="zh-CN" altLang="en-US" sz="2400" b="1">
                <a:latin typeface="宋体" panose="02010600030101010101" pitchFamily="2" charset="-122"/>
              </a:rPr>
              <a:t>验证软件需求</a:t>
            </a:r>
            <a:endParaRPr kumimoji="1" lang="en-US" altLang="zh-CN" sz="2400" b="1">
              <a:latin typeface="宋体" panose="02010600030101010101" pitchFamily="2" charset="-122"/>
            </a:endParaRPr>
          </a:p>
        </p:txBody>
      </p:sp>
      <p:sp>
        <p:nvSpPr>
          <p:cNvPr id="6" name="矩形 5">
            <a:extLst>
              <a:ext uri="{FF2B5EF4-FFF2-40B4-BE49-F238E27FC236}">
                <a16:creationId xmlns:a16="http://schemas.microsoft.com/office/drawing/2014/main" id="{510FB346-3991-AB45-B176-76FD69E1FF24}"/>
              </a:ext>
            </a:extLst>
          </p:cNvPr>
          <p:cNvSpPr/>
          <p:nvPr/>
        </p:nvSpPr>
        <p:spPr>
          <a:xfrm>
            <a:off x="784225" y="5305425"/>
            <a:ext cx="7459663"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8" name="等腰三角形 7">
            <a:extLst>
              <a:ext uri="{FF2B5EF4-FFF2-40B4-BE49-F238E27FC236}">
                <a16:creationId xmlns:a16="http://schemas.microsoft.com/office/drawing/2014/main" id="{3AA8BFD5-034C-6E49-B006-F91EBE0404A7}"/>
              </a:ext>
            </a:extLst>
          </p:cNvPr>
          <p:cNvSpPr/>
          <p:nvPr/>
        </p:nvSpPr>
        <p:spPr>
          <a:xfrm rot="5400000">
            <a:off x="192088" y="5391150"/>
            <a:ext cx="538162" cy="433388"/>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1 Título">
            <a:extLst>
              <a:ext uri="{FF2B5EF4-FFF2-40B4-BE49-F238E27FC236}">
                <a16:creationId xmlns:a16="http://schemas.microsoft.com/office/drawing/2014/main" id="{423E5FCF-5FEE-1643-9E98-7DCEF8C2FF1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a:extLst>
              <a:ext uri="{FF2B5EF4-FFF2-40B4-BE49-F238E27FC236}">
                <a16:creationId xmlns:a16="http://schemas.microsoft.com/office/drawing/2014/main" id="{5D1ACFFD-7B05-7849-85BE-408E3F121B9D}"/>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44738" name="1 Título">
            <a:extLst>
              <a:ext uri="{FF2B5EF4-FFF2-40B4-BE49-F238E27FC236}">
                <a16:creationId xmlns:a16="http://schemas.microsoft.com/office/drawing/2014/main" id="{37DD9A92-6B3F-194F-895A-3B73A794AAA4}"/>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3.8.1 </a:t>
            </a:r>
            <a:r>
              <a:rPr lang="zh-CN" altLang="en-US" sz="2400">
                <a:solidFill>
                  <a:srgbClr val="D9D9D9"/>
                </a:solidFill>
                <a:latin typeface="宋体" panose="02010600030101010101" pitchFamily="2" charset="-122"/>
              </a:rPr>
              <a:t>从哪些方面验证软件需求的正确性</a:t>
            </a:r>
          </a:p>
        </p:txBody>
      </p:sp>
      <p:sp>
        <p:nvSpPr>
          <p:cNvPr id="244739" name="标题 3">
            <a:extLst>
              <a:ext uri="{FF2B5EF4-FFF2-40B4-BE49-F238E27FC236}">
                <a16:creationId xmlns:a16="http://schemas.microsoft.com/office/drawing/2014/main" id="{60FAD15F-7CB5-0645-BB53-07BCEA019269}"/>
              </a:ext>
            </a:extLst>
          </p:cNvPr>
          <p:cNvSpPr>
            <a:spLocks noGrp="1"/>
          </p:cNvSpPr>
          <p:nvPr>
            <p:ph type="title"/>
          </p:nvPr>
        </p:nvSpPr>
        <p:spPr>
          <a:xfrm>
            <a:off x="611188" y="-1588"/>
            <a:ext cx="8229600" cy="1143001"/>
          </a:xfrm>
        </p:spPr>
        <p:txBody>
          <a:bodyPr/>
          <a:lstStyle/>
          <a:p>
            <a:r>
              <a:rPr lang="en-US" altLang="zh-CN" b="1">
                <a:latin typeface="宋体" panose="02010600030101010101" pitchFamily="2" charset="-122"/>
              </a:rPr>
              <a:t>3.8 </a:t>
            </a:r>
            <a:r>
              <a:rPr lang="zh-CN" altLang="en-US" b="1"/>
              <a:t>验证软件需求</a:t>
            </a:r>
          </a:p>
        </p:txBody>
      </p:sp>
      <p:sp>
        <p:nvSpPr>
          <p:cNvPr id="7" name="TextBox 6">
            <a:extLst>
              <a:ext uri="{FF2B5EF4-FFF2-40B4-BE49-F238E27FC236}">
                <a16:creationId xmlns:a16="http://schemas.microsoft.com/office/drawing/2014/main" id="{F7930820-86C0-E847-AE89-B12700BBEB72}"/>
              </a:ext>
            </a:extLst>
          </p:cNvPr>
          <p:cNvSpPr txBox="1"/>
          <p:nvPr/>
        </p:nvSpPr>
        <p:spPr>
          <a:xfrm>
            <a:off x="454025" y="1268413"/>
            <a:ext cx="8221663"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3.8.1</a:t>
            </a:r>
            <a:r>
              <a:rPr lang="zh-CN" altLang="en-US" sz="3200" b="1">
                <a:latin typeface="宋体" panose="02010600030101010101" pitchFamily="2" charset="-122"/>
              </a:rPr>
              <a:t> 从哪些方面验证软件需求的正确性</a:t>
            </a:r>
            <a:endParaRPr lang="en-US" altLang="zh-CN" sz="3200" b="1">
              <a:latin typeface="宋体" panose="02010600030101010101" pitchFamily="2" charset="-122"/>
            </a:endParaRPr>
          </a:p>
        </p:txBody>
      </p:sp>
      <p:sp>
        <p:nvSpPr>
          <p:cNvPr id="9" name="TextBox 8">
            <a:extLst>
              <a:ext uri="{FF2B5EF4-FFF2-40B4-BE49-F238E27FC236}">
                <a16:creationId xmlns:a16="http://schemas.microsoft.com/office/drawing/2014/main" id="{C3068053-3A96-6B45-AE9E-4027C0695203}"/>
              </a:ext>
            </a:extLst>
          </p:cNvPr>
          <p:cNvSpPr txBox="1"/>
          <p:nvPr/>
        </p:nvSpPr>
        <p:spPr>
          <a:xfrm>
            <a:off x="471488" y="2276475"/>
            <a:ext cx="798353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需求分析阶段的工作结果是开发软件系统的重要基础，大量统计数字表明，软件系统中</a:t>
            </a:r>
            <a:r>
              <a:rPr lang="en-US" altLang="zh-CN" sz="2400">
                <a:latin typeface="Calibri" panose="020F0502020204030204" pitchFamily="34" charset="0"/>
              </a:rPr>
              <a:t>15%</a:t>
            </a:r>
            <a:r>
              <a:rPr lang="zh-CN" altLang="en-US" sz="2400">
                <a:latin typeface="Calibri" panose="020F0502020204030204" pitchFamily="34" charset="0"/>
              </a:rPr>
              <a:t>的错误起源于错误的需求。</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D2C0D544-DCDE-8B41-9388-FFE8FC79428E}"/>
              </a:ext>
            </a:extLst>
          </p:cNvPr>
          <p:cNvSpPr txBox="1"/>
          <p:nvPr/>
        </p:nvSpPr>
        <p:spPr>
          <a:xfrm>
            <a:off x="471488" y="3933825"/>
            <a:ext cx="7983537" cy="15684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为了提高软件质量，确保软件开发成功，降低软件开发成本，一旦对目标系统提出一组要求之后，必须严格验证这些需求的正确性。一般说来，应该从下述</a:t>
            </a:r>
            <a:r>
              <a:rPr lang="en-US" altLang="zh-CN" sz="2400">
                <a:latin typeface="Calibri" panose="020F0502020204030204" pitchFamily="34" charset="0"/>
              </a:rPr>
              <a:t>4</a:t>
            </a:r>
            <a:r>
              <a:rPr lang="zh-CN" altLang="en-US" sz="2400">
                <a:latin typeface="Calibri" panose="020F0502020204030204" pitchFamily="34" charset="0"/>
              </a:rPr>
              <a:t>个方面进行验证。</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1 Título">
            <a:extLst>
              <a:ext uri="{FF2B5EF4-FFF2-40B4-BE49-F238E27FC236}">
                <a16:creationId xmlns:a16="http://schemas.microsoft.com/office/drawing/2014/main" id="{BF85E195-C9C7-9E4A-A172-B320CBCB624B}"/>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
        <p:nvSpPr>
          <p:cNvPr id="136194" name="标题 3">
            <a:extLst>
              <a:ext uri="{FF2B5EF4-FFF2-40B4-BE49-F238E27FC236}">
                <a16:creationId xmlns:a16="http://schemas.microsoft.com/office/drawing/2014/main" id="{75DB6C52-733B-F741-8A14-CE843EA4CA94}"/>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7" name="TextBox 6">
            <a:extLst>
              <a:ext uri="{FF2B5EF4-FFF2-40B4-BE49-F238E27FC236}">
                <a16:creationId xmlns:a16="http://schemas.microsoft.com/office/drawing/2014/main" id="{0CE93D30-1359-7C45-9620-6C7408EAC1EF}"/>
              </a:ext>
            </a:extLst>
          </p:cNvPr>
          <p:cNvSpPr txBox="1"/>
          <p:nvPr/>
        </p:nvSpPr>
        <p:spPr>
          <a:xfrm>
            <a:off x="638175" y="1989138"/>
            <a:ext cx="7993063" cy="83026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虽然功能需求是对软件系统的一项基本需求，但却并不是唯一的需求。通常对软件系统有下述几方面的综合要求。</a:t>
            </a:r>
          </a:p>
        </p:txBody>
      </p:sp>
      <p:sp>
        <p:nvSpPr>
          <p:cNvPr id="9" name="TextBox 8">
            <a:extLst>
              <a:ext uri="{FF2B5EF4-FFF2-40B4-BE49-F238E27FC236}">
                <a16:creationId xmlns:a16="http://schemas.microsoft.com/office/drawing/2014/main" id="{3D3C5FBB-8E59-1D4F-AF99-A7FF495FDA32}"/>
              </a:ext>
            </a:extLst>
          </p:cNvPr>
          <p:cNvSpPr txBox="1"/>
          <p:nvPr/>
        </p:nvSpPr>
        <p:spPr>
          <a:xfrm>
            <a:off x="374650" y="1249363"/>
            <a:ext cx="5637213" cy="523875"/>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latin typeface="宋体" panose="02010600030101010101" pitchFamily="2" charset="-122"/>
              </a:rPr>
              <a:t>3.1.1  </a:t>
            </a:r>
            <a:r>
              <a:rPr lang="zh-CN" altLang="en-US" sz="2800" b="1">
                <a:latin typeface="Calibri" panose="020F0502020204030204" pitchFamily="34" charset="0"/>
              </a:rPr>
              <a:t>确定对系统的综合要求</a:t>
            </a:r>
          </a:p>
        </p:txBody>
      </p:sp>
      <p:sp>
        <p:nvSpPr>
          <p:cNvPr id="136197" name="TextBox 2">
            <a:extLst>
              <a:ext uri="{FF2B5EF4-FFF2-40B4-BE49-F238E27FC236}">
                <a16:creationId xmlns:a16="http://schemas.microsoft.com/office/drawing/2014/main" id="{A024455A-9B28-6C42-8DDA-D036B25676BA}"/>
              </a:ext>
            </a:extLst>
          </p:cNvPr>
          <p:cNvSpPr txBox="1">
            <a:spLocks noChangeArrowheads="1"/>
          </p:cNvSpPr>
          <p:nvPr/>
        </p:nvSpPr>
        <p:spPr bwMode="auto">
          <a:xfrm>
            <a:off x="971550" y="3141663"/>
            <a:ext cx="33845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zh-CN" sz="2400">
                <a:latin typeface="宋体" panose="02010600030101010101" pitchFamily="2" charset="-122"/>
              </a:rPr>
              <a:t>功能需求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性能需求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可靠性和可用性需求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出错处理需求</a:t>
            </a:r>
            <a:endParaRPr lang="zh-CN" altLang="en-US" sz="2400">
              <a:latin typeface="宋体" panose="02010600030101010101" pitchFamily="2" charset="-122"/>
            </a:endParaRPr>
          </a:p>
        </p:txBody>
      </p:sp>
      <p:sp>
        <p:nvSpPr>
          <p:cNvPr id="136198" name="TextBox 9">
            <a:extLst>
              <a:ext uri="{FF2B5EF4-FFF2-40B4-BE49-F238E27FC236}">
                <a16:creationId xmlns:a16="http://schemas.microsoft.com/office/drawing/2014/main" id="{FC033133-7E56-014B-BE94-208C9E1C8252}"/>
              </a:ext>
            </a:extLst>
          </p:cNvPr>
          <p:cNvSpPr txBox="1">
            <a:spLocks noChangeArrowheads="1"/>
          </p:cNvSpPr>
          <p:nvPr/>
        </p:nvSpPr>
        <p:spPr bwMode="auto">
          <a:xfrm>
            <a:off x="4622800" y="3141663"/>
            <a:ext cx="341153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SzPct val="60000"/>
              <a:buFont typeface="Wingdings" pitchFamily="2" charset="2"/>
              <a:buChar char="l"/>
            </a:pPr>
            <a:r>
              <a:rPr lang="zh-CN" altLang="zh-CN" sz="2400">
                <a:latin typeface="宋体" panose="02010600030101010101" pitchFamily="2" charset="-122"/>
              </a:rPr>
              <a:t>接口需求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约束</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逆向需求</a:t>
            </a:r>
            <a:endParaRPr lang="en-US" altLang="zh-CN" sz="2400">
              <a:latin typeface="宋体" panose="02010600030101010101" pitchFamily="2" charset="-122"/>
            </a:endParaRPr>
          </a:p>
          <a:p>
            <a:pPr eaLnBrk="1" hangingPunct="1">
              <a:spcBef>
                <a:spcPct val="0"/>
              </a:spcBef>
              <a:buSzPct val="60000"/>
              <a:buFont typeface="Wingdings" pitchFamily="2" charset="2"/>
              <a:buChar char="l"/>
            </a:pPr>
            <a:r>
              <a:rPr lang="zh-CN" altLang="zh-CN" sz="2400">
                <a:latin typeface="宋体" panose="02010600030101010101" pitchFamily="2" charset="-122"/>
              </a:rPr>
              <a:t>将来可能提出的要求</a:t>
            </a:r>
            <a:endParaRPr lang="zh-CN" altLang="en-US" sz="2400">
              <a:latin typeface="宋体" panose="02010600030101010101" pitchFamily="2" charset="-122"/>
            </a:endParaRPr>
          </a:p>
        </p:txBody>
      </p:sp>
      <p:cxnSp>
        <p:nvCxnSpPr>
          <p:cNvPr id="5" name="直接连接符 4">
            <a:extLst>
              <a:ext uri="{FF2B5EF4-FFF2-40B4-BE49-F238E27FC236}">
                <a16:creationId xmlns:a16="http://schemas.microsoft.com/office/drawing/2014/main" id="{EF054540-5E0B-0944-AA7E-3AB70C78AD6D}"/>
              </a:ext>
            </a:extLst>
          </p:cNvPr>
          <p:cNvCxnSpPr/>
          <p:nvPr/>
        </p:nvCxnSpPr>
        <p:spPr>
          <a:xfrm>
            <a:off x="4356100" y="2819400"/>
            <a:ext cx="0" cy="2409825"/>
          </a:xfrm>
          <a:prstGeom prst="line">
            <a:avLst/>
          </a:prstGeom>
        </p:spPr>
        <p:style>
          <a:lnRef idx="1">
            <a:schemeClr val="accent1"/>
          </a:lnRef>
          <a:fillRef idx="0">
            <a:schemeClr val="accent1"/>
          </a:fillRef>
          <a:effectRef idx="0">
            <a:schemeClr val="accent1"/>
          </a:effectRef>
          <a:fontRef idx="minor">
            <a:schemeClr val="tx1"/>
          </a:fontRef>
        </p:style>
      </p:cxnSp>
      <p:sp>
        <p:nvSpPr>
          <p:cNvPr id="11" name="1 Título">
            <a:extLst>
              <a:ext uri="{FF2B5EF4-FFF2-40B4-BE49-F238E27FC236}">
                <a16:creationId xmlns:a16="http://schemas.microsoft.com/office/drawing/2014/main" id="{E8279EA3-EFD0-4C43-BEE3-A7B250367F64}"/>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标题 3">
            <a:extLst>
              <a:ext uri="{FF2B5EF4-FFF2-40B4-BE49-F238E27FC236}">
                <a16:creationId xmlns:a16="http://schemas.microsoft.com/office/drawing/2014/main" id="{A7F36CC2-FDFC-2D48-B97A-2013F11CB8B1}"/>
              </a:ext>
            </a:extLst>
          </p:cNvPr>
          <p:cNvSpPr>
            <a:spLocks noGrp="1"/>
          </p:cNvSpPr>
          <p:nvPr>
            <p:ph type="title"/>
          </p:nvPr>
        </p:nvSpPr>
        <p:spPr>
          <a:xfrm>
            <a:off x="250825" y="53975"/>
            <a:ext cx="8229600" cy="1143000"/>
          </a:xfrm>
        </p:spPr>
        <p:txBody>
          <a:bodyPr/>
          <a:lstStyle/>
          <a:p>
            <a:r>
              <a:rPr lang="en-US" altLang="zh-CN" b="1">
                <a:latin typeface="宋体" panose="02010600030101010101" pitchFamily="2" charset="-122"/>
              </a:rPr>
              <a:t>3.8 </a:t>
            </a:r>
            <a:r>
              <a:rPr lang="zh-CN" altLang="en-US" b="1"/>
              <a:t>验证软件需求</a:t>
            </a:r>
          </a:p>
        </p:txBody>
      </p:sp>
      <p:graphicFrame>
        <p:nvGraphicFramePr>
          <p:cNvPr id="3" name="图示 2">
            <a:extLst>
              <a:ext uri="{FF2B5EF4-FFF2-40B4-BE49-F238E27FC236}">
                <a16:creationId xmlns:a16="http://schemas.microsoft.com/office/drawing/2014/main" id="{81247266-AB37-594C-9966-C73D7C67FD95}"/>
              </a:ext>
            </a:extLst>
          </p:cNvPr>
          <p:cNvGraphicFramePr/>
          <p:nvPr/>
        </p:nvGraphicFramePr>
        <p:xfrm>
          <a:off x="395535" y="1844824"/>
          <a:ext cx="8424937"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1 Título">
            <a:extLst>
              <a:ext uri="{FF2B5EF4-FFF2-40B4-BE49-F238E27FC236}">
                <a16:creationId xmlns:a16="http://schemas.microsoft.com/office/drawing/2014/main" id="{7F22240E-C3EA-3E4B-8F80-DD24FB06FD6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46788" name="1 Título">
            <a:extLst>
              <a:ext uri="{FF2B5EF4-FFF2-40B4-BE49-F238E27FC236}">
                <a16:creationId xmlns:a16="http://schemas.microsoft.com/office/drawing/2014/main" id="{655D957F-1A44-CE45-8A3B-E73084522DEA}"/>
              </a:ext>
            </a:extLst>
          </p:cNvPr>
          <p:cNvSpPr txBox="1">
            <a:spLocks/>
          </p:cNvSpPr>
          <p:nvPr/>
        </p:nvSpPr>
        <p:spPr bwMode="auto">
          <a:xfrm>
            <a:off x="2339975"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3.8.1 </a:t>
            </a:r>
            <a:r>
              <a:rPr lang="zh-CN" altLang="en-US" sz="2400">
                <a:solidFill>
                  <a:srgbClr val="D9D9D9"/>
                </a:solidFill>
                <a:latin typeface="宋体" panose="02010600030101010101" pitchFamily="2" charset="-122"/>
              </a:rPr>
              <a:t>从哪些方面验证软件需求的正确性</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1 Título">
            <a:extLst>
              <a:ext uri="{FF2B5EF4-FFF2-40B4-BE49-F238E27FC236}">
                <a16:creationId xmlns:a16="http://schemas.microsoft.com/office/drawing/2014/main" id="{FC0856C5-07AD-7848-AE06-177F18D038C9}"/>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3.8.2  </a:t>
            </a:r>
            <a:r>
              <a:rPr lang="zh-CN" altLang="en-US" sz="2400">
                <a:solidFill>
                  <a:srgbClr val="D9D9D9"/>
                </a:solidFill>
                <a:latin typeface="宋体" panose="02010600030101010101" pitchFamily="2" charset="-122"/>
              </a:rPr>
              <a:t>验证软件需求的方法</a:t>
            </a:r>
          </a:p>
        </p:txBody>
      </p:sp>
      <p:sp>
        <p:nvSpPr>
          <p:cNvPr id="248834" name="标题 3">
            <a:extLst>
              <a:ext uri="{FF2B5EF4-FFF2-40B4-BE49-F238E27FC236}">
                <a16:creationId xmlns:a16="http://schemas.microsoft.com/office/drawing/2014/main" id="{8291B41C-23C7-A842-9FF5-2889849DE5BA}"/>
              </a:ext>
            </a:extLst>
          </p:cNvPr>
          <p:cNvSpPr>
            <a:spLocks noGrp="1"/>
          </p:cNvSpPr>
          <p:nvPr>
            <p:ph type="title"/>
          </p:nvPr>
        </p:nvSpPr>
        <p:spPr>
          <a:xfrm>
            <a:off x="250825" y="0"/>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9" name="TextBox 8">
            <a:extLst>
              <a:ext uri="{FF2B5EF4-FFF2-40B4-BE49-F238E27FC236}">
                <a16:creationId xmlns:a16="http://schemas.microsoft.com/office/drawing/2014/main" id="{69C46579-556F-844D-8C93-A09CDA453F38}"/>
              </a:ext>
            </a:extLst>
          </p:cNvPr>
          <p:cNvSpPr txBox="1"/>
          <p:nvPr/>
        </p:nvSpPr>
        <p:spPr>
          <a:xfrm>
            <a:off x="277813" y="2063750"/>
            <a:ext cx="8326437" cy="1570038"/>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上一小节已经指出，至少必须从一致性、完整性、现实性和有效性这</a:t>
            </a:r>
            <a:r>
              <a:rPr lang="en-US" altLang="zh-CN" sz="2400">
                <a:solidFill>
                  <a:srgbClr val="000000"/>
                </a:solidFill>
                <a:latin typeface="Calibri" panose="020F0502020204030204" pitchFamily="34" charset="0"/>
              </a:rPr>
              <a:t>4</a:t>
            </a:r>
            <a:r>
              <a:rPr lang="zh-CN" altLang="zh-CN" sz="2400">
                <a:solidFill>
                  <a:srgbClr val="000000"/>
                </a:solidFill>
                <a:latin typeface="Calibri" panose="020F0502020204030204" pitchFamily="34" charset="0"/>
              </a:rPr>
              <a:t>个不同角度验证软件需求的正确性。那么，怎样验证软件需求的正确性呢</a:t>
            </a:r>
            <a:r>
              <a:rPr lang="en-US" altLang="zh-CN" sz="2400">
                <a:solidFill>
                  <a:srgbClr val="000000"/>
                </a:solidFill>
                <a:latin typeface="Calibri" panose="020F0502020204030204" pitchFamily="34" charset="0"/>
              </a:rPr>
              <a:t>?</a:t>
            </a:r>
            <a:r>
              <a:rPr lang="zh-CN" altLang="zh-CN" sz="2400">
                <a:solidFill>
                  <a:srgbClr val="000000"/>
                </a:solidFill>
                <a:latin typeface="Calibri" panose="020F0502020204030204" pitchFamily="34" charset="0"/>
              </a:rPr>
              <a:t>验证的角度不同，验证的方法也不同。</a:t>
            </a:r>
            <a:endParaRPr lang="en-US" altLang="zh-CN" sz="2400">
              <a:latin typeface="Calibri" panose="020F0502020204030204" pitchFamily="34" charset="0"/>
            </a:endParaRPr>
          </a:p>
        </p:txBody>
      </p:sp>
      <p:sp>
        <p:nvSpPr>
          <p:cNvPr id="10" name="TextBox 9">
            <a:extLst>
              <a:ext uri="{FF2B5EF4-FFF2-40B4-BE49-F238E27FC236}">
                <a16:creationId xmlns:a16="http://schemas.microsoft.com/office/drawing/2014/main" id="{AD834D6F-B207-5547-AF0D-4EF397A793D3}"/>
              </a:ext>
            </a:extLst>
          </p:cNvPr>
          <p:cNvSpPr txBox="1"/>
          <p:nvPr/>
        </p:nvSpPr>
        <p:spPr>
          <a:xfrm>
            <a:off x="382588" y="1157288"/>
            <a:ext cx="8221662" cy="585787"/>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3.8.2 </a:t>
            </a:r>
            <a:r>
              <a:rPr lang="zh-CN" altLang="en-US" sz="3200" b="1">
                <a:latin typeface="宋体" panose="02010600030101010101" pitchFamily="2" charset="-122"/>
              </a:rPr>
              <a:t>验证软件需求的方法</a:t>
            </a:r>
            <a:endParaRPr lang="en-US" altLang="zh-CN" sz="3200" b="1">
              <a:latin typeface="宋体" panose="02010600030101010101" pitchFamily="2" charset="-122"/>
            </a:endParaRPr>
          </a:p>
        </p:txBody>
      </p:sp>
      <p:graphicFrame>
        <p:nvGraphicFramePr>
          <p:cNvPr id="11" name="图示 10">
            <a:extLst>
              <a:ext uri="{FF2B5EF4-FFF2-40B4-BE49-F238E27FC236}">
                <a16:creationId xmlns:a16="http://schemas.microsoft.com/office/drawing/2014/main" id="{EE59C383-5A7D-B945-A697-E0757F95954D}"/>
              </a:ext>
            </a:extLst>
          </p:cNvPr>
          <p:cNvGraphicFramePr/>
          <p:nvPr/>
        </p:nvGraphicFramePr>
        <p:xfrm>
          <a:off x="395536" y="3494922"/>
          <a:ext cx="6494059" cy="26080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1 Título">
            <a:extLst>
              <a:ext uri="{FF2B5EF4-FFF2-40B4-BE49-F238E27FC236}">
                <a16:creationId xmlns:a16="http://schemas.microsoft.com/office/drawing/2014/main" id="{B3F5BA09-33C9-744F-88FE-8FD37172DBD6}"/>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标题 3">
            <a:extLst>
              <a:ext uri="{FF2B5EF4-FFF2-40B4-BE49-F238E27FC236}">
                <a16:creationId xmlns:a16="http://schemas.microsoft.com/office/drawing/2014/main" id="{2A2C59E1-E684-8C4C-A3BE-9ADDE276D33F}"/>
              </a:ext>
            </a:extLst>
          </p:cNvPr>
          <p:cNvSpPr>
            <a:spLocks noGrp="1"/>
          </p:cNvSpPr>
          <p:nvPr>
            <p:ph type="title"/>
          </p:nvPr>
        </p:nvSpPr>
        <p:spPr>
          <a:xfrm>
            <a:off x="32385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3" name="TextBox 2">
            <a:extLst>
              <a:ext uri="{FF2B5EF4-FFF2-40B4-BE49-F238E27FC236}">
                <a16:creationId xmlns:a16="http://schemas.microsoft.com/office/drawing/2014/main" id="{42F9CCC2-2AF1-A14F-80AE-5AF984248AC3}"/>
              </a:ext>
            </a:extLst>
          </p:cNvPr>
          <p:cNvSpPr txBox="1"/>
          <p:nvPr/>
        </p:nvSpPr>
        <p:spPr>
          <a:xfrm>
            <a:off x="539750" y="1598613"/>
            <a:ext cx="3168650" cy="461962"/>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验证需求的一致性</a:t>
            </a:r>
            <a:endParaRPr lang="zh-CN" altLang="en-US" sz="2400">
              <a:solidFill>
                <a:srgbClr val="000000"/>
              </a:solidFill>
              <a:latin typeface="Calibri" panose="020F0502020204030204" pitchFamily="34" charset="0"/>
            </a:endParaRPr>
          </a:p>
        </p:txBody>
      </p:sp>
      <p:sp>
        <p:nvSpPr>
          <p:cNvPr id="250883" name="TextBox 3">
            <a:extLst>
              <a:ext uri="{FF2B5EF4-FFF2-40B4-BE49-F238E27FC236}">
                <a16:creationId xmlns:a16="http://schemas.microsoft.com/office/drawing/2014/main" id="{1A02C635-5589-2944-81A8-B20BA6E97D8E}"/>
              </a:ext>
            </a:extLst>
          </p:cNvPr>
          <p:cNvSpPr txBox="1">
            <a:spLocks noChangeArrowheads="1"/>
          </p:cNvSpPr>
          <p:nvPr/>
        </p:nvSpPr>
        <p:spPr bwMode="auto">
          <a:xfrm>
            <a:off x="395288" y="2460625"/>
            <a:ext cx="835342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当需求分析的结果是用自然语言书写的时候，除了靠人工技术审查验证软件系统规格说明书的正确性之外，目前还没有其他更好的“测试”方法。但是，这种非形式化的规格说明书是难于验证的，特别在目标系统规模庞大、规格说明书篇幅很长的时候，人工审查的效果是没有保证的，冗余、遗漏和不一致等问题可能没被发现而继续保留下来，以致软件开发工作不能在正确的基础上顺利进行。</a:t>
            </a:r>
          </a:p>
          <a:p>
            <a:pPr eaLnBrk="1" hangingPunct="1">
              <a:spcBef>
                <a:spcPct val="0"/>
              </a:spcBef>
              <a:buFontTx/>
              <a:buNone/>
            </a:pPr>
            <a:r>
              <a:rPr lang="zh-CN" altLang="zh-CN" sz="2400"/>
              <a:t>为了克服上述困难，人们提出了形式化的描述软件需求的方法。</a:t>
            </a:r>
            <a:endParaRPr lang="zh-CN" altLang="en-US" sz="2400"/>
          </a:p>
        </p:txBody>
      </p:sp>
      <p:sp>
        <p:nvSpPr>
          <p:cNvPr id="250884" name="1 Título">
            <a:extLst>
              <a:ext uri="{FF2B5EF4-FFF2-40B4-BE49-F238E27FC236}">
                <a16:creationId xmlns:a16="http://schemas.microsoft.com/office/drawing/2014/main" id="{84FFDD2C-6B64-2640-BBEC-CA1BFC5507EB}"/>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3.8.2  </a:t>
            </a:r>
            <a:r>
              <a:rPr lang="zh-CN" altLang="en-US" sz="2400">
                <a:solidFill>
                  <a:srgbClr val="D9D9D9"/>
                </a:solidFill>
                <a:latin typeface="宋体" panose="02010600030101010101" pitchFamily="2" charset="-122"/>
              </a:rPr>
              <a:t>验证软件需求的方法</a:t>
            </a:r>
          </a:p>
        </p:txBody>
      </p:sp>
      <p:sp>
        <p:nvSpPr>
          <p:cNvPr id="13" name="1 Título">
            <a:extLst>
              <a:ext uri="{FF2B5EF4-FFF2-40B4-BE49-F238E27FC236}">
                <a16:creationId xmlns:a16="http://schemas.microsoft.com/office/drawing/2014/main" id="{C008D974-8661-7F41-833E-7B891DBA664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29" name="标题 3">
            <a:extLst>
              <a:ext uri="{FF2B5EF4-FFF2-40B4-BE49-F238E27FC236}">
                <a16:creationId xmlns:a16="http://schemas.microsoft.com/office/drawing/2014/main" id="{7A2D452A-9CB8-5D46-AD7C-0682D3F83FAB}"/>
              </a:ext>
            </a:extLst>
          </p:cNvPr>
          <p:cNvSpPr>
            <a:spLocks noGrp="1"/>
          </p:cNvSpPr>
          <p:nvPr>
            <p:ph type="title"/>
          </p:nvPr>
        </p:nvSpPr>
        <p:spPr>
          <a:xfrm>
            <a:off x="32385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3" name="TextBox 2">
            <a:extLst>
              <a:ext uri="{FF2B5EF4-FFF2-40B4-BE49-F238E27FC236}">
                <a16:creationId xmlns:a16="http://schemas.microsoft.com/office/drawing/2014/main" id="{4FFB4DDF-6F2F-1D4E-B1B8-20444A906A71}"/>
              </a:ext>
            </a:extLst>
          </p:cNvPr>
          <p:cNvSpPr txBox="1"/>
          <p:nvPr/>
        </p:nvSpPr>
        <p:spPr>
          <a:xfrm>
            <a:off x="546100" y="1844675"/>
            <a:ext cx="316865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验证需求的现实性</a:t>
            </a:r>
            <a:endParaRPr lang="zh-CN" altLang="en-US" sz="2400">
              <a:solidFill>
                <a:srgbClr val="000000"/>
              </a:solidFill>
              <a:latin typeface="Calibri" panose="020F0502020204030204" pitchFamily="34" charset="0"/>
            </a:endParaRPr>
          </a:p>
        </p:txBody>
      </p:sp>
      <p:sp>
        <p:nvSpPr>
          <p:cNvPr id="252931" name="TextBox 3">
            <a:extLst>
              <a:ext uri="{FF2B5EF4-FFF2-40B4-BE49-F238E27FC236}">
                <a16:creationId xmlns:a16="http://schemas.microsoft.com/office/drawing/2014/main" id="{7CE5875A-3EAB-414C-A4E0-5B4B9C1B4943}"/>
              </a:ext>
            </a:extLst>
          </p:cNvPr>
          <p:cNvSpPr txBox="1">
            <a:spLocks noChangeArrowheads="1"/>
          </p:cNvSpPr>
          <p:nvPr/>
        </p:nvSpPr>
        <p:spPr bwMode="auto">
          <a:xfrm>
            <a:off x="468313" y="2867025"/>
            <a:ext cx="8207375"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为了验证需求的现实性，分析员应该参照以往开发类似系统的经验，分析用现有的软、硬件技术实现目标系统的可能性。必要的时候应该采用仿真或性能模拟技术，辅助分析软件需求规格说明书的现实性。</a:t>
            </a:r>
            <a:endParaRPr lang="zh-CN" altLang="en-US" sz="2400"/>
          </a:p>
        </p:txBody>
      </p:sp>
      <p:sp>
        <p:nvSpPr>
          <p:cNvPr id="252932" name="1 Título">
            <a:extLst>
              <a:ext uri="{FF2B5EF4-FFF2-40B4-BE49-F238E27FC236}">
                <a16:creationId xmlns:a16="http://schemas.microsoft.com/office/drawing/2014/main" id="{AFA6F8AD-4D89-A645-A1CA-EC57120E3949}"/>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3.8.2  </a:t>
            </a:r>
            <a:r>
              <a:rPr lang="zh-CN" altLang="en-US" sz="2400">
                <a:solidFill>
                  <a:srgbClr val="D9D9D9"/>
                </a:solidFill>
                <a:latin typeface="宋体" panose="02010600030101010101" pitchFamily="2" charset="-122"/>
              </a:rPr>
              <a:t>验证软件需求的方法</a:t>
            </a:r>
          </a:p>
        </p:txBody>
      </p:sp>
      <p:sp>
        <p:nvSpPr>
          <p:cNvPr id="13" name="1 Título">
            <a:extLst>
              <a:ext uri="{FF2B5EF4-FFF2-40B4-BE49-F238E27FC236}">
                <a16:creationId xmlns:a16="http://schemas.microsoft.com/office/drawing/2014/main" id="{9E085E3B-B53F-124C-A55B-F75FF69F958C}"/>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7" name="标题 3">
            <a:extLst>
              <a:ext uri="{FF2B5EF4-FFF2-40B4-BE49-F238E27FC236}">
                <a16:creationId xmlns:a16="http://schemas.microsoft.com/office/drawing/2014/main" id="{AFE61742-F3E5-D440-BDEA-E7408DDD851B}"/>
              </a:ext>
            </a:extLst>
          </p:cNvPr>
          <p:cNvSpPr>
            <a:spLocks noGrp="1"/>
          </p:cNvSpPr>
          <p:nvPr>
            <p:ph type="title"/>
          </p:nvPr>
        </p:nvSpPr>
        <p:spPr>
          <a:xfrm>
            <a:off x="32385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3" name="TextBox 2">
            <a:extLst>
              <a:ext uri="{FF2B5EF4-FFF2-40B4-BE49-F238E27FC236}">
                <a16:creationId xmlns:a16="http://schemas.microsoft.com/office/drawing/2014/main" id="{978C526F-D907-674C-986F-AD516EF29835}"/>
              </a:ext>
            </a:extLst>
          </p:cNvPr>
          <p:cNvSpPr txBox="1"/>
          <p:nvPr/>
        </p:nvSpPr>
        <p:spPr>
          <a:xfrm>
            <a:off x="468313" y="1628775"/>
            <a:ext cx="4132262"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验证需求的完整性和有效性</a:t>
            </a:r>
            <a:endParaRPr lang="zh-CN" altLang="en-US" sz="2400">
              <a:solidFill>
                <a:srgbClr val="000000"/>
              </a:solidFill>
              <a:latin typeface="Calibri" panose="020F0502020204030204" pitchFamily="34" charset="0"/>
            </a:endParaRPr>
          </a:p>
        </p:txBody>
      </p:sp>
      <p:sp>
        <p:nvSpPr>
          <p:cNvPr id="254979" name="TextBox 3">
            <a:extLst>
              <a:ext uri="{FF2B5EF4-FFF2-40B4-BE49-F238E27FC236}">
                <a16:creationId xmlns:a16="http://schemas.microsoft.com/office/drawing/2014/main" id="{B5F8C603-A391-CE4B-A84F-9D4FF882DD6C}"/>
              </a:ext>
            </a:extLst>
          </p:cNvPr>
          <p:cNvSpPr txBox="1">
            <a:spLocks noChangeArrowheads="1"/>
          </p:cNvSpPr>
          <p:nvPr/>
        </p:nvSpPr>
        <p:spPr bwMode="auto">
          <a:xfrm>
            <a:off x="468313" y="2492375"/>
            <a:ext cx="82804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只有目标系统的用户才真正知道软件需求规格说明书是否完整、准确地描述了他们的需求。因此，检验需求的完整性，特别是证明系统确实满足用户的实际需要，只有在用户的密切合作下才能完成。然而许多用户并不能清楚地认识到他们的需要</a:t>
            </a:r>
            <a:r>
              <a:rPr lang="en-US" altLang="zh-CN" sz="2400"/>
              <a:t>(</a:t>
            </a:r>
            <a:r>
              <a:rPr lang="zh-CN" altLang="en-US" sz="2400"/>
              <a:t>特别在要开发的系统是全新的，以前没有使用类似系统的经验时，情况更是如此</a:t>
            </a:r>
            <a:r>
              <a:rPr lang="en-US" altLang="zh-CN" sz="2400"/>
              <a:t>)</a:t>
            </a:r>
            <a:r>
              <a:rPr lang="zh-CN" altLang="en-US" sz="2400"/>
              <a:t>，不能有效地比较陈述需求的语句和实际需要的功能。只有当他们有某种工作着的软件系统可以实际使用和评价时，才能完整确切地提出他们的需要。</a:t>
            </a:r>
          </a:p>
        </p:txBody>
      </p:sp>
      <p:sp>
        <p:nvSpPr>
          <p:cNvPr id="254980" name="1 Título">
            <a:extLst>
              <a:ext uri="{FF2B5EF4-FFF2-40B4-BE49-F238E27FC236}">
                <a16:creationId xmlns:a16="http://schemas.microsoft.com/office/drawing/2014/main" id="{43A7FB07-C494-4B4A-B5DD-AAEE4B7E2477}"/>
              </a:ext>
            </a:extLst>
          </p:cNvPr>
          <p:cNvSpPr txBox="1">
            <a:spLocks/>
          </p:cNvSpPr>
          <p:nvPr/>
        </p:nvSpPr>
        <p:spPr bwMode="auto">
          <a:xfrm>
            <a:off x="2268538" y="6291263"/>
            <a:ext cx="457358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3.8.2  </a:t>
            </a:r>
            <a:r>
              <a:rPr lang="zh-CN" altLang="en-US" sz="2400">
                <a:solidFill>
                  <a:srgbClr val="D9D9D9"/>
                </a:solidFill>
                <a:latin typeface="宋体" panose="02010600030101010101" pitchFamily="2" charset="-122"/>
              </a:rPr>
              <a:t>验证软件需求的方法</a:t>
            </a:r>
          </a:p>
        </p:txBody>
      </p:sp>
      <p:sp>
        <p:nvSpPr>
          <p:cNvPr id="13" name="1 Título">
            <a:extLst>
              <a:ext uri="{FF2B5EF4-FFF2-40B4-BE49-F238E27FC236}">
                <a16:creationId xmlns:a16="http://schemas.microsoft.com/office/drawing/2014/main" id="{6898C94A-8DD3-8F4B-99CE-CA42891E06C2}"/>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a:extLst>
              <a:ext uri="{FF2B5EF4-FFF2-40B4-BE49-F238E27FC236}">
                <a16:creationId xmlns:a16="http://schemas.microsoft.com/office/drawing/2014/main" id="{850756AA-4EF6-4749-90E7-D5697073DB91}"/>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57026" name="1 Título">
            <a:extLst>
              <a:ext uri="{FF2B5EF4-FFF2-40B4-BE49-F238E27FC236}">
                <a16:creationId xmlns:a16="http://schemas.microsoft.com/office/drawing/2014/main" id="{836FA69C-5C6D-4444-8015-4E1C26093B36}"/>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3.8.3 </a:t>
            </a:r>
            <a:r>
              <a:rPr lang="zh-CN" altLang="en-US" sz="2400">
                <a:solidFill>
                  <a:srgbClr val="D9D9D9"/>
                </a:solidFill>
                <a:latin typeface="宋体" panose="02010600030101010101" pitchFamily="2" charset="-122"/>
              </a:rPr>
              <a:t>用于需求分析的软件工具</a:t>
            </a:r>
          </a:p>
        </p:txBody>
      </p:sp>
      <p:sp>
        <p:nvSpPr>
          <p:cNvPr id="257027" name="标题 3">
            <a:extLst>
              <a:ext uri="{FF2B5EF4-FFF2-40B4-BE49-F238E27FC236}">
                <a16:creationId xmlns:a16="http://schemas.microsoft.com/office/drawing/2014/main" id="{1F259467-F051-FD4E-BEAA-79C6BBFB6D1A}"/>
              </a:ext>
            </a:extLst>
          </p:cNvPr>
          <p:cNvSpPr>
            <a:spLocks noGrp="1"/>
          </p:cNvSpPr>
          <p:nvPr>
            <p:ph type="title"/>
          </p:nvPr>
        </p:nvSpPr>
        <p:spPr>
          <a:xfrm>
            <a:off x="173038"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7" name="TextBox 6">
            <a:extLst>
              <a:ext uri="{FF2B5EF4-FFF2-40B4-BE49-F238E27FC236}">
                <a16:creationId xmlns:a16="http://schemas.microsoft.com/office/drawing/2014/main" id="{E1643715-2B31-5948-9AA5-17333BCC1F1E}"/>
              </a:ext>
            </a:extLst>
          </p:cNvPr>
          <p:cNvSpPr txBox="1"/>
          <p:nvPr/>
        </p:nvSpPr>
        <p:spPr>
          <a:xfrm>
            <a:off x="395288" y="1289050"/>
            <a:ext cx="6494462" cy="585788"/>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3200" b="1">
                <a:latin typeface="宋体" panose="02010600030101010101" pitchFamily="2" charset="-122"/>
              </a:rPr>
              <a:t>3.8.3</a:t>
            </a:r>
            <a:r>
              <a:rPr lang="zh-CN" altLang="en-US" sz="3200" b="1">
                <a:latin typeface="宋体" panose="02010600030101010101" pitchFamily="2" charset="-122"/>
              </a:rPr>
              <a:t> 用于需求分析的软件工具</a:t>
            </a:r>
            <a:endParaRPr lang="en-US" altLang="zh-CN" sz="3200" b="1">
              <a:latin typeface="宋体" panose="02010600030101010101" pitchFamily="2" charset="-122"/>
            </a:endParaRPr>
          </a:p>
        </p:txBody>
      </p:sp>
      <p:sp>
        <p:nvSpPr>
          <p:cNvPr id="9" name="TextBox 8">
            <a:extLst>
              <a:ext uri="{FF2B5EF4-FFF2-40B4-BE49-F238E27FC236}">
                <a16:creationId xmlns:a16="http://schemas.microsoft.com/office/drawing/2014/main" id="{0C203F44-487E-4D49-8B43-1265D2124DEF}"/>
              </a:ext>
            </a:extLst>
          </p:cNvPr>
          <p:cNvSpPr txBox="1"/>
          <p:nvPr/>
        </p:nvSpPr>
        <p:spPr>
          <a:xfrm>
            <a:off x="525463" y="2492375"/>
            <a:ext cx="786288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latin typeface="Calibri" panose="020F0502020204030204" pitchFamily="34" charset="0"/>
              </a:rPr>
              <a:t>为了更有效地保证软件需求的正确性，特别是为了保证需求的一致性，需要有适当的软件工具支持需求分析工作。这类软件工具应该满足下列要求。</a:t>
            </a:r>
            <a:endParaRPr lang="en-US" altLang="zh-CN" sz="2400">
              <a:latin typeface="Calibri" panose="020F050202020403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0BA7C829-9F31-D541-B615-60C26FD92D87}"/>
              </a:ext>
            </a:extLst>
          </p:cNvPr>
          <p:cNvGraphicFramePr/>
          <p:nvPr/>
        </p:nvGraphicFramePr>
        <p:xfrm>
          <a:off x="395536" y="1628800"/>
          <a:ext cx="8352928" cy="3960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59074" name="标题 3">
            <a:extLst>
              <a:ext uri="{FF2B5EF4-FFF2-40B4-BE49-F238E27FC236}">
                <a16:creationId xmlns:a16="http://schemas.microsoft.com/office/drawing/2014/main" id="{EA351EA3-C46D-6D4B-AE07-BD0F0942BB9A}"/>
              </a:ext>
            </a:extLst>
          </p:cNvPr>
          <p:cNvSpPr>
            <a:spLocks noGrp="1"/>
          </p:cNvSpPr>
          <p:nvPr>
            <p:ph type="title"/>
          </p:nvPr>
        </p:nvSpPr>
        <p:spPr>
          <a:xfrm>
            <a:off x="173038"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9" name="1 Título">
            <a:extLst>
              <a:ext uri="{FF2B5EF4-FFF2-40B4-BE49-F238E27FC236}">
                <a16:creationId xmlns:a16="http://schemas.microsoft.com/office/drawing/2014/main" id="{6FE8080F-5100-8A4F-B04F-79DA43C83AA3}"/>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59076" name="1 Título">
            <a:extLst>
              <a:ext uri="{FF2B5EF4-FFF2-40B4-BE49-F238E27FC236}">
                <a16:creationId xmlns:a16="http://schemas.microsoft.com/office/drawing/2014/main" id="{D4D2F76D-727D-F943-B54C-283D64B3CB59}"/>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3.8.3 </a:t>
            </a:r>
            <a:r>
              <a:rPr lang="zh-CN" altLang="en-US" sz="2400">
                <a:solidFill>
                  <a:srgbClr val="D9D9D9"/>
                </a:solidFill>
                <a:latin typeface="宋体" panose="02010600030101010101" pitchFamily="2" charset="-122"/>
              </a:rPr>
              <a:t>用于需求分析的软件工具</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标题 3">
            <a:extLst>
              <a:ext uri="{FF2B5EF4-FFF2-40B4-BE49-F238E27FC236}">
                <a16:creationId xmlns:a16="http://schemas.microsoft.com/office/drawing/2014/main" id="{45D3D3D4-94B0-CC4D-A6E1-19B16CB2DCF7}"/>
              </a:ext>
            </a:extLst>
          </p:cNvPr>
          <p:cNvSpPr>
            <a:spLocks noGrp="1"/>
          </p:cNvSpPr>
          <p:nvPr>
            <p:ph type="title"/>
          </p:nvPr>
        </p:nvSpPr>
        <p:spPr>
          <a:xfrm>
            <a:off x="34290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9" name="TextBox 8">
            <a:extLst>
              <a:ext uri="{FF2B5EF4-FFF2-40B4-BE49-F238E27FC236}">
                <a16:creationId xmlns:a16="http://schemas.microsoft.com/office/drawing/2014/main" id="{B55F6456-6CBC-834E-AAC7-4E7CCF386D9E}"/>
              </a:ext>
            </a:extLst>
          </p:cNvPr>
          <p:cNvSpPr txBox="1"/>
          <p:nvPr/>
        </p:nvSpPr>
        <p:spPr>
          <a:xfrm>
            <a:off x="525463" y="2349500"/>
            <a:ext cx="7862887" cy="1200150"/>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PSL/PSA</a:t>
            </a:r>
            <a:r>
              <a:rPr lang="zh-CN" altLang="en-US" sz="2400">
                <a:latin typeface="宋体" panose="02010600030101010101" pitchFamily="2" charset="-122"/>
              </a:rPr>
              <a:t>系统是</a:t>
            </a:r>
            <a:r>
              <a:rPr lang="en-US" altLang="zh-CN" sz="2400">
                <a:latin typeface="宋体" panose="02010600030101010101" pitchFamily="2" charset="-122"/>
              </a:rPr>
              <a:t>CADSAT</a:t>
            </a:r>
            <a:r>
              <a:rPr lang="zh-CN" altLang="en-US" sz="2400">
                <a:latin typeface="宋体" panose="02010600030101010101" pitchFamily="2" charset="-122"/>
              </a:rPr>
              <a:t>（计算机辅助设计和规格说明分析工具）的一部分。其中</a:t>
            </a:r>
            <a:r>
              <a:rPr lang="en-US" altLang="zh-CN" sz="2400">
                <a:latin typeface="宋体" panose="02010600030101010101" pitchFamily="2" charset="-122"/>
              </a:rPr>
              <a:t>PSL</a:t>
            </a:r>
            <a:r>
              <a:rPr lang="zh-CN" altLang="en-US" sz="2400">
                <a:latin typeface="宋体" panose="02010600030101010101" pitchFamily="2" charset="-122"/>
              </a:rPr>
              <a:t>是用来描述系统的形式语言，</a:t>
            </a:r>
            <a:r>
              <a:rPr lang="en-US" altLang="zh-CN" sz="2400">
                <a:latin typeface="宋体" panose="02010600030101010101" pitchFamily="2" charset="-122"/>
              </a:rPr>
              <a:t>PSA</a:t>
            </a:r>
            <a:r>
              <a:rPr lang="zh-CN" altLang="en-US" sz="2400">
                <a:latin typeface="宋体" panose="02010600030101010101" pitchFamily="2" charset="-122"/>
              </a:rPr>
              <a:t>是处理</a:t>
            </a:r>
            <a:r>
              <a:rPr lang="en-US" altLang="zh-CN" sz="2400">
                <a:latin typeface="宋体" panose="02010600030101010101" pitchFamily="2" charset="-122"/>
              </a:rPr>
              <a:t>PSL</a:t>
            </a:r>
            <a:r>
              <a:rPr lang="zh-CN" altLang="en-US" sz="2400">
                <a:latin typeface="宋体" panose="02010600030101010101" pitchFamily="2" charset="-122"/>
              </a:rPr>
              <a:t>描述的分析程序。</a:t>
            </a:r>
            <a:endParaRPr lang="en-US" altLang="zh-CN" sz="2400">
              <a:latin typeface="宋体" panose="02010600030101010101" pitchFamily="2" charset="-122"/>
            </a:endParaRPr>
          </a:p>
        </p:txBody>
      </p:sp>
      <p:sp>
        <p:nvSpPr>
          <p:cNvPr id="7" name="1 Título">
            <a:extLst>
              <a:ext uri="{FF2B5EF4-FFF2-40B4-BE49-F238E27FC236}">
                <a16:creationId xmlns:a16="http://schemas.microsoft.com/office/drawing/2014/main" id="{A1F340C7-9F6B-0F4F-B5B1-70A46C37C454}"/>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61124" name="1 Título">
            <a:extLst>
              <a:ext uri="{FF2B5EF4-FFF2-40B4-BE49-F238E27FC236}">
                <a16:creationId xmlns:a16="http://schemas.microsoft.com/office/drawing/2014/main" id="{F1485F6D-2FE7-1E40-8374-269DA536F6D2}"/>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3.8.3 </a:t>
            </a:r>
            <a:r>
              <a:rPr lang="zh-CN" altLang="en-US" sz="2400">
                <a:solidFill>
                  <a:srgbClr val="D9D9D9"/>
                </a:solidFill>
                <a:latin typeface="宋体" panose="02010600030101010101" pitchFamily="2" charset="-122"/>
              </a:rPr>
              <a:t>用于需求分析的软件工具</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示 1">
            <a:extLst>
              <a:ext uri="{FF2B5EF4-FFF2-40B4-BE49-F238E27FC236}">
                <a16:creationId xmlns:a16="http://schemas.microsoft.com/office/drawing/2014/main" id="{F44856EA-5336-AD41-BC68-CB183BBEDE99}"/>
              </a:ext>
            </a:extLst>
          </p:cNvPr>
          <p:cNvGraphicFramePr/>
          <p:nvPr/>
        </p:nvGraphicFramePr>
        <p:xfrm>
          <a:off x="323528" y="1988840"/>
          <a:ext cx="8568952" cy="3744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F1679603-3328-C745-8DD5-37690EFA1BBB}"/>
              </a:ext>
            </a:extLst>
          </p:cNvPr>
          <p:cNvSpPr txBox="1"/>
          <p:nvPr/>
        </p:nvSpPr>
        <p:spPr>
          <a:xfrm>
            <a:off x="293688" y="1484313"/>
            <a:ext cx="4999037" cy="461962"/>
          </a:xfrm>
          <a:prstGeom prst="rect">
            <a:avLst/>
          </a:prstGeom>
          <a:noFill/>
          <a:ln>
            <a:noFill/>
          </a:ln>
        </p:spPr>
        <p:style>
          <a:lnRef idx="2">
            <a:schemeClr val="accent5"/>
          </a:lnRef>
          <a:fillRef idx="1">
            <a:schemeClr val="lt1"/>
          </a:fillRef>
          <a:effectRef idx="0">
            <a:schemeClr val="accent5"/>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400">
                <a:latin typeface="宋体" panose="02010600030101010101" pitchFamily="2" charset="-122"/>
              </a:rPr>
              <a:t>PSL/PSA</a:t>
            </a:r>
            <a:r>
              <a:rPr lang="zh-CN" altLang="en-US" sz="2400">
                <a:latin typeface="宋体" panose="02010600030101010101" pitchFamily="2" charset="-122"/>
              </a:rPr>
              <a:t>系统的功能主要有下述</a:t>
            </a:r>
            <a:r>
              <a:rPr lang="en-US" altLang="zh-CN" sz="2400">
                <a:latin typeface="宋体" panose="02010600030101010101" pitchFamily="2" charset="-122"/>
              </a:rPr>
              <a:t>4</a:t>
            </a:r>
            <a:r>
              <a:rPr lang="zh-CN" altLang="en-US" sz="2400">
                <a:latin typeface="宋体" panose="02010600030101010101" pitchFamily="2" charset="-122"/>
              </a:rPr>
              <a:t>种。</a:t>
            </a:r>
            <a:endParaRPr lang="en-US" altLang="zh-CN" sz="2400">
              <a:latin typeface="宋体" panose="02010600030101010101" pitchFamily="2" charset="-122"/>
            </a:endParaRPr>
          </a:p>
        </p:txBody>
      </p:sp>
      <p:sp>
        <p:nvSpPr>
          <p:cNvPr id="263171" name="标题 3">
            <a:extLst>
              <a:ext uri="{FF2B5EF4-FFF2-40B4-BE49-F238E27FC236}">
                <a16:creationId xmlns:a16="http://schemas.microsoft.com/office/drawing/2014/main" id="{3BA6D520-D6D3-1C4C-8384-61A3CF54059E}"/>
              </a:ext>
            </a:extLst>
          </p:cNvPr>
          <p:cNvSpPr>
            <a:spLocks noGrp="1"/>
          </p:cNvSpPr>
          <p:nvPr>
            <p:ph type="title"/>
          </p:nvPr>
        </p:nvSpPr>
        <p:spPr>
          <a:xfrm>
            <a:off x="342900" y="14288"/>
            <a:ext cx="8229600" cy="1143000"/>
          </a:xfrm>
        </p:spPr>
        <p:txBody>
          <a:bodyPr/>
          <a:lstStyle/>
          <a:p>
            <a:r>
              <a:rPr lang="en-US" altLang="zh-CN" b="1">
                <a:latin typeface="宋体" panose="02010600030101010101" pitchFamily="2" charset="-122"/>
              </a:rPr>
              <a:t>3.8 </a:t>
            </a:r>
            <a:r>
              <a:rPr lang="zh-CN" altLang="en-US" b="1"/>
              <a:t>验证软件需求</a:t>
            </a:r>
          </a:p>
        </p:txBody>
      </p:sp>
      <p:sp>
        <p:nvSpPr>
          <p:cNvPr id="10" name="1 Título">
            <a:extLst>
              <a:ext uri="{FF2B5EF4-FFF2-40B4-BE49-F238E27FC236}">
                <a16:creationId xmlns:a16="http://schemas.microsoft.com/office/drawing/2014/main" id="{B01A2170-4107-D848-A4C6-68F1D19AF4F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263173" name="1 Título">
            <a:extLst>
              <a:ext uri="{FF2B5EF4-FFF2-40B4-BE49-F238E27FC236}">
                <a16:creationId xmlns:a16="http://schemas.microsoft.com/office/drawing/2014/main" id="{CB2A26C9-3F46-7B41-8FFC-7F043613D904}"/>
              </a:ext>
            </a:extLst>
          </p:cNvPr>
          <p:cNvSpPr txBox="1">
            <a:spLocks/>
          </p:cNvSpPr>
          <p:nvPr/>
        </p:nvSpPr>
        <p:spPr bwMode="auto">
          <a:xfrm>
            <a:off x="2373313" y="6291263"/>
            <a:ext cx="4575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3.8.3 </a:t>
            </a:r>
            <a:r>
              <a:rPr lang="zh-CN" altLang="en-US" sz="2400">
                <a:solidFill>
                  <a:srgbClr val="D9D9D9"/>
                </a:solidFill>
                <a:latin typeface="宋体" panose="02010600030101010101" pitchFamily="2" charset="-122"/>
              </a:rPr>
              <a:t>用于需求分析的软件工具</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7" name="标题 1">
            <a:extLst>
              <a:ext uri="{FF2B5EF4-FFF2-40B4-BE49-F238E27FC236}">
                <a16:creationId xmlns:a16="http://schemas.microsoft.com/office/drawing/2014/main" id="{18FED503-0423-A948-8A15-A3B852F7D9FE}"/>
              </a:ext>
            </a:extLst>
          </p:cNvPr>
          <p:cNvSpPr>
            <a:spLocks noGrp="1"/>
          </p:cNvSpPr>
          <p:nvPr>
            <p:ph type="title"/>
          </p:nvPr>
        </p:nvSpPr>
        <p:spPr>
          <a:xfrm>
            <a:off x="457200" y="44450"/>
            <a:ext cx="8229600" cy="1143000"/>
          </a:xfrm>
        </p:spPr>
        <p:txBody>
          <a:bodyPr/>
          <a:lstStyle/>
          <a:p>
            <a:r>
              <a:rPr lang="zh-CN" altLang="en-US" b="1"/>
              <a:t>本章小结</a:t>
            </a:r>
          </a:p>
        </p:txBody>
      </p:sp>
      <p:sp>
        <p:nvSpPr>
          <p:cNvPr id="265218" name="内容占位符 2">
            <a:extLst>
              <a:ext uri="{FF2B5EF4-FFF2-40B4-BE49-F238E27FC236}">
                <a16:creationId xmlns:a16="http://schemas.microsoft.com/office/drawing/2014/main" id="{523EB4DF-F118-D74B-9D31-C79F7CA131B8}"/>
              </a:ext>
            </a:extLst>
          </p:cNvPr>
          <p:cNvSpPr>
            <a:spLocks noGrp="1"/>
          </p:cNvSpPr>
          <p:nvPr>
            <p:ph idx="1"/>
          </p:nvPr>
        </p:nvSpPr>
        <p:spPr>
          <a:xfrm>
            <a:off x="611188" y="1341438"/>
            <a:ext cx="8229600" cy="4103687"/>
          </a:xfrm>
        </p:spPr>
        <p:txBody>
          <a:bodyPr/>
          <a:lstStyle/>
          <a:p>
            <a:pPr marL="0" indent="0">
              <a:buFont typeface="Arial" panose="020B0604020202020204" pitchFamily="34" charset="0"/>
              <a:buNone/>
            </a:pPr>
            <a:r>
              <a:rPr lang="en-US" altLang="zh-CN" sz="2400">
                <a:latin typeface="宋体" panose="02010600030101010101" pitchFamily="2" charset="-122"/>
              </a:rPr>
              <a:t>1.</a:t>
            </a:r>
            <a:r>
              <a:rPr lang="zh-CN" altLang="en-US" sz="2400">
                <a:latin typeface="宋体" panose="02010600030101010101" pitchFamily="2" charset="-122"/>
              </a:rPr>
              <a:t>本章讲解了需求分析的重要性，以及如何与用户交谈获取需求</a:t>
            </a:r>
            <a:endParaRPr lang="en-US" altLang="zh-CN" sz="2400">
              <a:latin typeface="宋体" panose="02010600030101010101" pitchFamily="2" charset="-122"/>
            </a:endParaRPr>
          </a:p>
          <a:p>
            <a:pPr marL="0" indent="0">
              <a:buFont typeface="Arial" panose="020B0604020202020204" pitchFamily="34" charset="0"/>
              <a:buNone/>
            </a:pPr>
            <a:r>
              <a:rPr lang="en-US" altLang="zh-CN" sz="2400">
                <a:latin typeface="宋体" panose="02010600030101010101" pitchFamily="2" charset="-122"/>
              </a:rPr>
              <a:t>2.</a:t>
            </a:r>
            <a:r>
              <a:rPr lang="zh-CN" altLang="en-US" sz="2400">
                <a:latin typeface="宋体" panose="02010600030101010101" pitchFamily="2" charset="-122"/>
              </a:rPr>
              <a:t>讲述</a:t>
            </a:r>
            <a:r>
              <a:rPr lang="zh-CN" altLang="zh-CN" sz="2400">
                <a:latin typeface="宋体" panose="02010600030101010101" pitchFamily="2" charset="-122"/>
              </a:rPr>
              <a:t>建立模型的方法，在需求分析阶段建立数据模型、功能模型和行为模型。</a:t>
            </a:r>
            <a:endParaRPr lang="en-US" altLang="zh-CN" sz="2400">
              <a:latin typeface="宋体" panose="02010600030101010101" pitchFamily="2" charset="-122"/>
            </a:endParaRPr>
          </a:p>
          <a:p>
            <a:pPr marL="0" indent="0">
              <a:buFont typeface="Arial" panose="020B0604020202020204" pitchFamily="34" charset="0"/>
              <a:buNone/>
            </a:pPr>
            <a:r>
              <a:rPr lang="en-US" altLang="zh-CN" sz="2400">
                <a:latin typeface="宋体" panose="02010600030101010101" pitchFamily="2" charset="-122"/>
              </a:rPr>
              <a:t>3.</a:t>
            </a:r>
            <a:r>
              <a:rPr lang="zh-CN" altLang="en-US" sz="2400">
                <a:latin typeface="宋体" panose="02010600030101010101" pitchFamily="2" charset="-122"/>
              </a:rPr>
              <a:t>讲述如何使用实体联系图建立数据模型，使用数据流图建立功能模型，使用状态图建立行为模型。</a:t>
            </a:r>
            <a:endParaRPr lang="en-US" altLang="zh-CN" sz="2400">
              <a:latin typeface="宋体" panose="02010600030101010101" pitchFamily="2" charset="-122"/>
            </a:endParaRPr>
          </a:p>
          <a:p>
            <a:pPr marL="0" indent="0">
              <a:buFont typeface="Arial" panose="020B0604020202020204" pitchFamily="34" charset="0"/>
              <a:buNone/>
            </a:pPr>
            <a:r>
              <a:rPr lang="en-US" altLang="zh-CN" sz="2400">
                <a:latin typeface="宋体" panose="02010600030101010101" pitchFamily="2" charset="-122"/>
              </a:rPr>
              <a:t>4.</a:t>
            </a:r>
            <a:r>
              <a:rPr lang="zh-CN" altLang="en-US" sz="2400">
                <a:latin typeface="宋体" panose="02010600030101010101" pitchFamily="2" charset="-122"/>
              </a:rPr>
              <a:t>详细阐述状态转换图</a:t>
            </a:r>
            <a:endParaRPr lang="en-US" altLang="zh-CN" sz="2400">
              <a:latin typeface="宋体" panose="02010600030101010101" pitchFamily="2" charset="-122"/>
            </a:endParaRPr>
          </a:p>
          <a:p>
            <a:pPr marL="0" indent="0">
              <a:buFont typeface="Arial" panose="020B0604020202020204" pitchFamily="34" charset="0"/>
              <a:buNone/>
            </a:pPr>
            <a:r>
              <a:rPr lang="en-US" altLang="zh-CN" sz="2400">
                <a:latin typeface="宋体" panose="02010600030101010101" pitchFamily="2" charset="-122"/>
              </a:rPr>
              <a:t>5.</a:t>
            </a:r>
            <a:r>
              <a:rPr lang="zh-CN" altLang="en-US" sz="2400">
                <a:latin typeface="宋体" panose="02010600030101010101" pitchFamily="2" charset="-122"/>
              </a:rPr>
              <a:t>最后讲解如何验证软件需求。</a:t>
            </a:r>
            <a:endParaRPr lang="en-US" altLang="zh-CN" sz="2400">
              <a:latin typeface="宋体" panose="02010600030101010101" pitchFamily="2" charset="-122"/>
            </a:endParaRPr>
          </a:p>
        </p:txBody>
      </p:sp>
      <p:sp>
        <p:nvSpPr>
          <p:cNvPr id="265219" name="1 Título">
            <a:extLst>
              <a:ext uri="{FF2B5EF4-FFF2-40B4-BE49-F238E27FC236}">
                <a16:creationId xmlns:a16="http://schemas.microsoft.com/office/drawing/2014/main" id="{802BE52E-E920-454B-BAA5-BC324395040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7" name="1 Título">
            <a:extLst>
              <a:ext uri="{FF2B5EF4-FFF2-40B4-BE49-F238E27FC236}">
                <a16:creationId xmlns:a16="http://schemas.microsoft.com/office/drawing/2014/main" id="{9A8C95F4-BCBE-2D41-B9F3-6A5668C5104E}"/>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3">
            <a:extLst>
              <a:ext uri="{FF2B5EF4-FFF2-40B4-BE49-F238E27FC236}">
                <a16:creationId xmlns:a16="http://schemas.microsoft.com/office/drawing/2014/main" id="{D671319B-E94F-1C4F-9160-6DCB2F640E47}"/>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2" name="TextBox 1">
            <a:extLst>
              <a:ext uri="{FF2B5EF4-FFF2-40B4-BE49-F238E27FC236}">
                <a16:creationId xmlns:a16="http://schemas.microsoft.com/office/drawing/2014/main" id="{EAC02075-EF64-7444-8D98-69DBBFEE5CAC}"/>
              </a:ext>
            </a:extLst>
          </p:cNvPr>
          <p:cNvSpPr txBox="1"/>
          <p:nvPr/>
        </p:nvSpPr>
        <p:spPr>
          <a:xfrm>
            <a:off x="827088" y="1628775"/>
            <a:ext cx="172878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mn-ea"/>
              </a:rPr>
              <a:t>功能需求</a:t>
            </a:r>
          </a:p>
        </p:txBody>
      </p:sp>
      <p:sp>
        <p:nvSpPr>
          <p:cNvPr id="138243" name="TextBox 3">
            <a:extLst>
              <a:ext uri="{FF2B5EF4-FFF2-40B4-BE49-F238E27FC236}">
                <a16:creationId xmlns:a16="http://schemas.microsoft.com/office/drawing/2014/main" id="{DAD2F86B-B512-2C46-859E-1F6D7510A3B0}"/>
              </a:ext>
            </a:extLst>
          </p:cNvPr>
          <p:cNvSpPr txBox="1">
            <a:spLocks noChangeArrowheads="1"/>
          </p:cNvSpPr>
          <p:nvPr/>
        </p:nvSpPr>
        <p:spPr bwMode="auto">
          <a:xfrm>
            <a:off x="539750" y="2349500"/>
            <a:ext cx="78486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这方面的需求指定系统必须提供的服务。通过需求分析应该划分出系统必须完成的所有功能</a:t>
            </a:r>
          </a:p>
        </p:txBody>
      </p:sp>
      <p:sp>
        <p:nvSpPr>
          <p:cNvPr id="12" name="TextBox 11">
            <a:extLst>
              <a:ext uri="{FF2B5EF4-FFF2-40B4-BE49-F238E27FC236}">
                <a16:creationId xmlns:a16="http://schemas.microsoft.com/office/drawing/2014/main" id="{BB1371CA-319D-8F4A-800E-7880A4A82EC0}"/>
              </a:ext>
            </a:extLst>
          </p:cNvPr>
          <p:cNvSpPr txBox="1"/>
          <p:nvPr/>
        </p:nvSpPr>
        <p:spPr>
          <a:xfrm>
            <a:off x="827088" y="3644900"/>
            <a:ext cx="1728787"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性能需求</a:t>
            </a:r>
            <a:endParaRPr lang="zh-CN" altLang="en-US" sz="2400" dirty="0">
              <a:latin typeface="+mn-ea"/>
            </a:endParaRPr>
          </a:p>
        </p:txBody>
      </p:sp>
      <p:sp>
        <p:nvSpPr>
          <p:cNvPr id="138245" name="TextBox 12">
            <a:extLst>
              <a:ext uri="{FF2B5EF4-FFF2-40B4-BE49-F238E27FC236}">
                <a16:creationId xmlns:a16="http://schemas.microsoft.com/office/drawing/2014/main" id="{B164B690-01D0-A347-A2C6-F3B393E30770}"/>
              </a:ext>
            </a:extLst>
          </p:cNvPr>
          <p:cNvSpPr txBox="1">
            <a:spLocks noChangeArrowheads="1"/>
          </p:cNvSpPr>
          <p:nvPr/>
        </p:nvSpPr>
        <p:spPr bwMode="auto">
          <a:xfrm>
            <a:off x="539750" y="429260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性能需求指定系统必须满足的定时约束或容量约束，通常包括速度</a:t>
            </a:r>
            <a:r>
              <a:rPr lang="en-US" altLang="zh-CN" sz="2400"/>
              <a:t>(</a:t>
            </a:r>
            <a:r>
              <a:rPr lang="zh-CN" altLang="zh-CN" sz="2400"/>
              <a:t>响应时间</a:t>
            </a:r>
            <a:r>
              <a:rPr lang="en-US" altLang="zh-CN" sz="2400"/>
              <a:t>)</a:t>
            </a:r>
            <a:r>
              <a:rPr lang="zh-CN" altLang="zh-CN" sz="2400"/>
              <a:t>、信息量速率、主存容量、磁盘容量、安全性等方面的需求。</a:t>
            </a:r>
            <a:endParaRPr lang="zh-CN" altLang="en-US" sz="2400"/>
          </a:p>
        </p:txBody>
      </p:sp>
      <p:sp>
        <p:nvSpPr>
          <p:cNvPr id="10" name="1 Título">
            <a:extLst>
              <a:ext uri="{FF2B5EF4-FFF2-40B4-BE49-F238E27FC236}">
                <a16:creationId xmlns:a16="http://schemas.microsoft.com/office/drawing/2014/main" id="{EF66E9E4-12FA-D146-8B89-8B398A967768}"/>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38247" name="1 Título">
            <a:extLst>
              <a:ext uri="{FF2B5EF4-FFF2-40B4-BE49-F238E27FC236}">
                <a16:creationId xmlns:a16="http://schemas.microsoft.com/office/drawing/2014/main" id="{B8B7A91D-2537-FD4D-AF68-3FFAF9C6814F}"/>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3">
            <a:extLst>
              <a:ext uri="{FF2B5EF4-FFF2-40B4-BE49-F238E27FC236}">
                <a16:creationId xmlns:a16="http://schemas.microsoft.com/office/drawing/2014/main" id="{A3D651A8-B4DA-134D-8B2B-C5BFE243B6ED}"/>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2" name="TextBox 1">
            <a:extLst>
              <a:ext uri="{FF2B5EF4-FFF2-40B4-BE49-F238E27FC236}">
                <a16:creationId xmlns:a16="http://schemas.microsoft.com/office/drawing/2014/main" id="{7902268A-65A2-6044-9EA6-F12E465FDD95}"/>
              </a:ext>
            </a:extLst>
          </p:cNvPr>
          <p:cNvSpPr txBox="1"/>
          <p:nvPr/>
        </p:nvSpPr>
        <p:spPr>
          <a:xfrm>
            <a:off x="827088" y="1557338"/>
            <a:ext cx="3097212"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zh-CN" sz="2400" dirty="0"/>
              <a:t>可靠性和可用性需求</a:t>
            </a:r>
            <a:endParaRPr lang="zh-CN" altLang="en-US" sz="2400" dirty="0">
              <a:latin typeface="+mn-ea"/>
            </a:endParaRPr>
          </a:p>
        </p:txBody>
      </p:sp>
      <p:sp>
        <p:nvSpPr>
          <p:cNvPr id="140291" name="TextBox 3">
            <a:extLst>
              <a:ext uri="{FF2B5EF4-FFF2-40B4-BE49-F238E27FC236}">
                <a16:creationId xmlns:a16="http://schemas.microsoft.com/office/drawing/2014/main" id="{CE068ABF-6205-164D-A1A4-F63AEBEA3714}"/>
              </a:ext>
            </a:extLst>
          </p:cNvPr>
          <p:cNvSpPr txBox="1">
            <a:spLocks noChangeArrowheads="1"/>
          </p:cNvSpPr>
          <p:nvPr/>
        </p:nvSpPr>
        <p:spPr bwMode="auto">
          <a:xfrm>
            <a:off x="539750" y="2276475"/>
            <a:ext cx="78486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可靠性需求定量地指定系统的可靠性，可用性与可靠性密切相关，它量化了用户可以使用系统的程度。</a:t>
            </a:r>
          </a:p>
        </p:txBody>
      </p:sp>
      <p:sp>
        <p:nvSpPr>
          <p:cNvPr id="12" name="TextBox 11">
            <a:extLst>
              <a:ext uri="{FF2B5EF4-FFF2-40B4-BE49-F238E27FC236}">
                <a16:creationId xmlns:a16="http://schemas.microsoft.com/office/drawing/2014/main" id="{0BA07C39-E2C7-4F48-8799-3C32692517A2}"/>
              </a:ext>
            </a:extLst>
          </p:cNvPr>
          <p:cNvSpPr txBox="1"/>
          <p:nvPr/>
        </p:nvSpPr>
        <p:spPr>
          <a:xfrm>
            <a:off x="827088" y="3644900"/>
            <a:ext cx="2232025"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zh-CN" sz="2400">
                <a:solidFill>
                  <a:srgbClr val="000000"/>
                </a:solidFill>
                <a:latin typeface="Calibri" panose="020F0502020204030204" pitchFamily="34" charset="0"/>
              </a:rPr>
              <a:t>出错处理需求</a:t>
            </a:r>
            <a:endParaRPr lang="zh-CN" altLang="en-US" sz="2400">
              <a:solidFill>
                <a:srgbClr val="000000"/>
              </a:solidFill>
              <a:latin typeface="宋体" panose="02010600030101010101" pitchFamily="2" charset="-122"/>
            </a:endParaRPr>
          </a:p>
        </p:txBody>
      </p:sp>
      <p:sp>
        <p:nvSpPr>
          <p:cNvPr id="140293" name="TextBox 12">
            <a:extLst>
              <a:ext uri="{FF2B5EF4-FFF2-40B4-BE49-F238E27FC236}">
                <a16:creationId xmlns:a16="http://schemas.microsoft.com/office/drawing/2014/main" id="{185B667E-D8D7-994B-ACD1-376C3E91C9F8}"/>
              </a:ext>
            </a:extLst>
          </p:cNvPr>
          <p:cNvSpPr txBox="1">
            <a:spLocks noChangeArrowheads="1"/>
          </p:cNvSpPr>
          <p:nvPr/>
        </p:nvSpPr>
        <p:spPr bwMode="auto">
          <a:xfrm>
            <a:off x="611188" y="4292600"/>
            <a:ext cx="78486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t>这类需求说明系统对环境错误应该怎样响应。例如，如果它接收到从另一个系统发来的违反协议格式的消息，应该做什么</a:t>
            </a:r>
            <a:r>
              <a:rPr lang="en-US" altLang="zh-CN" sz="2400"/>
              <a:t>?</a:t>
            </a:r>
            <a:r>
              <a:rPr lang="zh-CN" altLang="en-US" sz="2400"/>
              <a:t>注意，上述这类错误并不是由该应用系统本身造成的。</a:t>
            </a:r>
          </a:p>
        </p:txBody>
      </p:sp>
      <p:sp>
        <p:nvSpPr>
          <p:cNvPr id="10" name="1 Título">
            <a:extLst>
              <a:ext uri="{FF2B5EF4-FFF2-40B4-BE49-F238E27FC236}">
                <a16:creationId xmlns:a16="http://schemas.microsoft.com/office/drawing/2014/main" id="{51CDB5CC-93F5-4F4D-A1CE-C472BB8E664A}"/>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40295" name="1 Título">
            <a:extLst>
              <a:ext uri="{FF2B5EF4-FFF2-40B4-BE49-F238E27FC236}">
                <a16:creationId xmlns:a16="http://schemas.microsoft.com/office/drawing/2014/main" id="{699A623E-F47B-EC4E-A6C7-982579F2BB82}"/>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3">
            <a:extLst>
              <a:ext uri="{FF2B5EF4-FFF2-40B4-BE49-F238E27FC236}">
                <a16:creationId xmlns:a16="http://schemas.microsoft.com/office/drawing/2014/main" id="{5A1B539D-8078-E142-8289-841A26C00A26}"/>
              </a:ext>
            </a:extLst>
          </p:cNvPr>
          <p:cNvSpPr>
            <a:spLocks noGrp="1"/>
          </p:cNvSpPr>
          <p:nvPr>
            <p:ph type="title"/>
          </p:nvPr>
        </p:nvSpPr>
        <p:spPr>
          <a:xfrm>
            <a:off x="95250" y="0"/>
            <a:ext cx="8229600" cy="1143000"/>
          </a:xfrm>
        </p:spPr>
        <p:txBody>
          <a:bodyPr/>
          <a:lstStyle/>
          <a:p>
            <a:r>
              <a:rPr lang="en-US" altLang="zh-CN" b="1">
                <a:latin typeface="宋体" panose="02010600030101010101" pitchFamily="2" charset="-122"/>
              </a:rPr>
              <a:t>3.1 </a:t>
            </a:r>
            <a:r>
              <a:rPr lang="zh-CN" altLang="en-US" b="1"/>
              <a:t>需求分析的任务</a:t>
            </a:r>
          </a:p>
        </p:txBody>
      </p:sp>
      <p:sp>
        <p:nvSpPr>
          <p:cNvPr id="2" name="TextBox 1">
            <a:extLst>
              <a:ext uri="{FF2B5EF4-FFF2-40B4-BE49-F238E27FC236}">
                <a16:creationId xmlns:a16="http://schemas.microsoft.com/office/drawing/2014/main" id="{F4725F9D-D09A-D143-870A-57A5DD33934B}"/>
              </a:ext>
            </a:extLst>
          </p:cNvPr>
          <p:cNvSpPr txBox="1"/>
          <p:nvPr/>
        </p:nvSpPr>
        <p:spPr>
          <a:xfrm>
            <a:off x="684213" y="1479550"/>
            <a:ext cx="1727200" cy="460375"/>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eaLnBrk="1" fontAlgn="auto" hangingPunct="1">
              <a:spcBef>
                <a:spcPts val="0"/>
              </a:spcBef>
              <a:spcAft>
                <a:spcPts val="0"/>
              </a:spcAft>
              <a:defRPr/>
            </a:pPr>
            <a:r>
              <a:rPr lang="zh-CN" altLang="en-US" sz="2400" dirty="0">
                <a:latin typeface="+mn-ea"/>
              </a:rPr>
              <a:t>接口需求</a:t>
            </a:r>
          </a:p>
        </p:txBody>
      </p:sp>
      <p:sp>
        <p:nvSpPr>
          <p:cNvPr id="142339" name="TextBox 3">
            <a:extLst>
              <a:ext uri="{FF2B5EF4-FFF2-40B4-BE49-F238E27FC236}">
                <a16:creationId xmlns:a16="http://schemas.microsoft.com/office/drawing/2014/main" id="{05E465DD-735A-E349-A5CE-2D5F020016FC}"/>
              </a:ext>
            </a:extLst>
          </p:cNvPr>
          <p:cNvSpPr txBox="1">
            <a:spLocks noChangeArrowheads="1"/>
          </p:cNvSpPr>
          <p:nvPr/>
        </p:nvSpPr>
        <p:spPr bwMode="auto">
          <a:xfrm>
            <a:off x="539750" y="222885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接口需求描述应用系统与它的环境通信的格式。常见的接口需求有：用户接口需求；硬件接口需求；软件接口需求；通信接口需求。</a:t>
            </a:r>
            <a:endParaRPr lang="zh-CN" altLang="en-US" sz="2400"/>
          </a:p>
        </p:txBody>
      </p:sp>
      <p:sp>
        <p:nvSpPr>
          <p:cNvPr id="12" name="TextBox 11">
            <a:extLst>
              <a:ext uri="{FF2B5EF4-FFF2-40B4-BE49-F238E27FC236}">
                <a16:creationId xmlns:a16="http://schemas.microsoft.com/office/drawing/2014/main" id="{4ACF434C-4C07-CB41-823A-B24A82675D53}"/>
              </a:ext>
            </a:extLst>
          </p:cNvPr>
          <p:cNvSpPr txBox="1"/>
          <p:nvPr/>
        </p:nvSpPr>
        <p:spPr>
          <a:xfrm>
            <a:off x="755650" y="3975100"/>
            <a:ext cx="172878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2400">
                <a:solidFill>
                  <a:srgbClr val="000000"/>
                </a:solidFill>
                <a:latin typeface="Calibri" panose="020F0502020204030204" pitchFamily="34" charset="0"/>
              </a:rPr>
              <a:t>约束</a:t>
            </a:r>
            <a:endParaRPr lang="zh-CN" altLang="en-US" sz="2400">
              <a:solidFill>
                <a:srgbClr val="000000"/>
              </a:solidFill>
              <a:latin typeface="宋体" panose="02010600030101010101" pitchFamily="2" charset="-122"/>
            </a:endParaRPr>
          </a:p>
        </p:txBody>
      </p:sp>
      <p:sp>
        <p:nvSpPr>
          <p:cNvPr id="142341" name="TextBox 12">
            <a:extLst>
              <a:ext uri="{FF2B5EF4-FFF2-40B4-BE49-F238E27FC236}">
                <a16:creationId xmlns:a16="http://schemas.microsoft.com/office/drawing/2014/main" id="{BA5E53BD-ED09-C643-B568-62C86B07C8BC}"/>
              </a:ext>
            </a:extLst>
          </p:cNvPr>
          <p:cNvSpPr txBox="1">
            <a:spLocks noChangeArrowheads="1"/>
          </p:cNvSpPr>
          <p:nvPr/>
        </p:nvSpPr>
        <p:spPr bwMode="auto">
          <a:xfrm>
            <a:off x="530225" y="4605338"/>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400"/>
              <a:t>设计约束或实现约束描述在设计或实现应用系统时应遵守的限制条件。常见的约束有：精度；工具和语言约束；设计约束；应该使用的标准；应该使用的硬件平台。</a:t>
            </a:r>
          </a:p>
        </p:txBody>
      </p:sp>
      <p:sp>
        <p:nvSpPr>
          <p:cNvPr id="11" name="1 Título">
            <a:extLst>
              <a:ext uri="{FF2B5EF4-FFF2-40B4-BE49-F238E27FC236}">
                <a16:creationId xmlns:a16="http://schemas.microsoft.com/office/drawing/2014/main" id="{62499978-7A8F-D947-8C44-8197E262B187}"/>
              </a:ext>
            </a:extLst>
          </p:cNvPr>
          <p:cNvSpPr txBox="1">
            <a:spLocks/>
          </p:cNvSpPr>
          <p:nvPr/>
        </p:nvSpPr>
        <p:spPr bwMode="auto">
          <a:xfrm>
            <a:off x="-141288" y="6307138"/>
            <a:ext cx="2768601"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第</a:t>
            </a:r>
            <a:r>
              <a:rPr lang="en-US" altLang="zh-CN" sz="2400" dirty="0">
                <a:solidFill>
                  <a:srgbClr val="D9D9D9"/>
                </a:solidFill>
                <a:latin typeface="+mn-ea"/>
                <a:ea typeface="+mn-ea"/>
              </a:rPr>
              <a:t>3</a:t>
            </a:r>
            <a:r>
              <a:rPr lang="zh-CN" altLang="en-US" sz="2400" dirty="0">
                <a:solidFill>
                  <a:srgbClr val="D9D9D9"/>
                </a:solidFill>
                <a:latin typeface="+mn-ea"/>
                <a:ea typeface="+mn-ea"/>
              </a:rPr>
              <a:t>章</a:t>
            </a:r>
            <a:r>
              <a:rPr lang="zh-CN" altLang="en-US" sz="2400" dirty="0">
                <a:solidFill>
                  <a:srgbClr val="D9D9D9"/>
                </a:solidFill>
                <a:latin typeface="+mn-ea"/>
              </a:rPr>
              <a:t>需求分析</a:t>
            </a:r>
          </a:p>
        </p:txBody>
      </p:sp>
      <p:sp>
        <p:nvSpPr>
          <p:cNvPr id="142343" name="1 Título">
            <a:extLst>
              <a:ext uri="{FF2B5EF4-FFF2-40B4-BE49-F238E27FC236}">
                <a16:creationId xmlns:a16="http://schemas.microsoft.com/office/drawing/2014/main" id="{8DC36E01-4878-274B-A75C-43B36C27B3E6}"/>
              </a:ext>
            </a:extLst>
          </p:cNvPr>
          <p:cNvSpPr txBox="1">
            <a:spLocks/>
          </p:cNvSpPr>
          <p:nvPr/>
        </p:nvSpPr>
        <p:spPr bwMode="auto">
          <a:xfrm>
            <a:off x="2411413" y="6308725"/>
            <a:ext cx="4321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3.1.1  </a:t>
            </a:r>
            <a:r>
              <a:rPr lang="zh-CN" altLang="en-US" sz="2400">
                <a:solidFill>
                  <a:srgbClr val="D9D9D9"/>
                </a:solidFill>
                <a:latin typeface="宋体" panose="02010600030101010101" pitchFamily="2" charset="-122"/>
              </a:rPr>
              <a:t>确定对系统的综合要求</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6575</TotalTime>
  <Words>6774</Words>
  <Application>Microsoft Macintosh PowerPoint</Application>
  <PresentationFormat>On-screen Show (4:3)</PresentationFormat>
  <Paragraphs>552</Paragraphs>
  <Slides>69</Slides>
  <Notes>67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Arial</vt:lpstr>
      <vt:lpstr>宋体</vt:lpstr>
      <vt:lpstr>Calibri</vt:lpstr>
      <vt:lpstr>Wingdings</vt:lpstr>
      <vt:lpstr>黑体</vt:lpstr>
      <vt:lpstr>隶书</vt:lpstr>
      <vt:lpstr>Times New Roman</vt:lpstr>
      <vt:lpstr>华文琥珀</vt:lpstr>
      <vt:lpstr>Tema de Office</vt:lpstr>
      <vt:lpstr>PowerPoint Presentation</vt:lpstr>
      <vt:lpstr>PowerPoint Presentation</vt:lpstr>
      <vt:lpstr>PowerPoint Presentation</vt:lpstr>
      <vt:lpstr>主要内容</vt:lpstr>
      <vt:lpstr>主要内容</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3.1 需求分析的任务</vt:lpstr>
      <vt:lpstr>主要内容</vt:lpstr>
      <vt:lpstr>3.2 与用户沟通获取需求的方法</vt:lpstr>
      <vt:lpstr>PowerPoint Presentation</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3.2 与用户沟通获取需求的方法</vt:lpstr>
      <vt:lpstr>主要内容</vt:lpstr>
      <vt:lpstr>3.3 分析建模与规格说明</vt:lpstr>
      <vt:lpstr>3.3 分析建模与规格说明</vt:lpstr>
      <vt:lpstr>3.3 分析建模与规格说明</vt:lpstr>
      <vt:lpstr>主要内容</vt:lpstr>
      <vt:lpstr>3.4 实体联系图</vt:lpstr>
      <vt:lpstr>3.4 实体联系图</vt:lpstr>
      <vt:lpstr>3.4 实体联系图</vt:lpstr>
      <vt:lpstr>3.4 实体联系图</vt:lpstr>
      <vt:lpstr>3.4 实体联系图</vt:lpstr>
      <vt:lpstr>3.4 实体联系图</vt:lpstr>
      <vt:lpstr>3.4 实体联系图</vt:lpstr>
      <vt:lpstr>主要内容</vt:lpstr>
      <vt:lpstr>3.5 数据规范化</vt:lpstr>
      <vt:lpstr>主要内容</vt:lpstr>
      <vt:lpstr>3.6 状态转换图</vt:lpstr>
      <vt:lpstr>3.6 状态转换图</vt:lpstr>
      <vt:lpstr>3.6 状态转换图</vt:lpstr>
      <vt:lpstr>3.6 状态转换图</vt:lpstr>
      <vt:lpstr>3.6 状态转换图</vt:lpstr>
      <vt:lpstr>3.6 状态转换图</vt:lpstr>
      <vt:lpstr>3.6 状态转换图</vt:lpstr>
      <vt:lpstr>3.6 状态转换图</vt:lpstr>
      <vt:lpstr>3.6 状态转换图</vt:lpstr>
      <vt:lpstr>PowerPoint Presentation</vt:lpstr>
      <vt:lpstr>主要内容</vt:lpstr>
      <vt:lpstr>3.7 其他图形工具</vt:lpstr>
      <vt:lpstr>3.7 其他图形工具</vt:lpstr>
      <vt:lpstr>PowerPoint Presentation</vt:lpstr>
      <vt:lpstr>3.7 其他图形工具</vt:lpstr>
      <vt:lpstr>PowerPoint Presentation</vt:lpstr>
      <vt:lpstr>3.7 其他图形工具</vt:lpstr>
      <vt:lpstr>PowerPoint Presentation</vt:lpstr>
      <vt:lpstr>PowerPoint Presentation</vt:lpstr>
      <vt:lpstr>主要内容</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3.8 验证软件需求</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850</cp:revision>
  <dcterms:created xsi:type="dcterms:W3CDTF">2010-06-24T19:27:56Z</dcterms:created>
  <dcterms:modified xsi:type="dcterms:W3CDTF">2025-03-01T14:33:07Z</dcterms:modified>
</cp:coreProperties>
</file>