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7" r:id="rId7"/>
    <p:sldId id="263" r:id="rId8"/>
    <p:sldId id="264" r:id="rId9"/>
    <p:sldId id="268" r:id="rId10"/>
    <p:sldId id="265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84"/>
  </p:normalViewPr>
  <p:slideViewPr>
    <p:cSldViewPr snapToGrid="0" snapToObjects="1">
      <p:cViewPr varScale="1">
        <p:scale>
          <a:sx n="114" d="100"/>
          <a:sy n="114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FBC5C-E849-B647-B508-C7B0E60D0B3F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13ED-759E-314A-9DED-7A1DE6E70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1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FBC5C-E849-B647-B508-C7B0E60D0B3F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13ED-759E-314A-9DED-7A1DE6E70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9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FBC5C-E849-B647-B508-C7B0E60D0B3F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13ED-759E-314A-9DED-7A1DE6E70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FBC5C-E849-B647-B508-C7B0E60D0B3F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13ED-759E-314A-9DED-7A1DE6E70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1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FBC5C-E849-B647-B508-C7B0E60D0B3F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13ED-759E-314A-9DED-7A1DE6E70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8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FBC5C-E849-B647-B508-C7B0E60D0B3F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13ED-759E-314A-9DED-7A1DE6E70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6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FBC5C-E849-B647-B508-C7B0E60D0B3F}" type="datetimeFigureOut">
              <a:rPr lang="en-US" smtClean="0"/>
              <a:t>4/1/24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13ED-759E-314A-9DED-7A1DE6E70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8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FBC5C-E849-B647-B508-C7B0E60D0B3F}" type="datetimeFigureOut">
              <a:rPr lang="en-US" smtClean="0"/>
              <a:t>4/1/24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13ED-759E-314A-9DED-7A1DE6E70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1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FBC5C-E849-B647-B508-C7B0E60D0B3F}" type="datetimeFigureOut">
              <a:rPr lang="en-US" smtClean="0"/>
              <a:t>4/1/24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13ED-759E-314A-9DED-7A1DE6E70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5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FBC5C-E849-B647-B508-C7B0E60D0B3F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13ED-759E-314A-9DED-7A1DE6E70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4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FBC5C-E849-B647-B508-C7B0E60D0B3F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13ED-759E-314A-9DED-7A1DE6E70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9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FBC5C-E849-B647-B508-C7B0E60D0B3F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213ED-759E-314A-9DED-7A1DE6E70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7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91" y="1825625"/>
            <a:ext cx="9639242" cy="227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8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/>
              <a:t>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91" y="1436688"/>
            <a:ext cx="9120459" cy="3562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96688"/>
            <a:ext cx="67818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34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/>
              <a:t>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91" y="1436688"/>
            <a:ext cx="9120459" cy="35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9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10173395" cy="380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5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627149" cy="24229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82390" y="1940312"/>
            <a:ext cx="401444" cy="356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0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/>
              <a:t>2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369" y="2147888"/>
            <a:ext cx="7048500" cy="295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8448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0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/>
              <a:t>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1373"/>
            <a:ext cx="9987828" cy="70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1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/>
              <a:t>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1373"/>
            <a:ext cx="9987828" cy="7057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224" y="2297151"/>
            <a:ext cx="6978805" cy="417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0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/>
              <a:t>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7624"/>
            <a:ext cx="5791200" cy="71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0" y="2178824"/>
            <a:ext cx="57277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7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/>
              <a:t>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400300" cy="33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30451"/>
            <a:ext cx="61468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2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/>
              <a:t>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4003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04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</Words>
  <Application>Microsoft Macintosh PowerPoint</Application>
  <PresentationFormat>Widescreen</PresentationFormat>
  <Paragraphs>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DengXian Light</vt:lpstr>
      <vt:lpstr>Arial</vt:lpstr>
      <vt:lpstr>Office Theme</vt:lpstr>
      <vt:lpstr>练习1</vt:lpstr>
      <vt:lpstr>PowerPoint Presentation</vt:lpstr>
      <vt:lpstr>练习2</vt:lpstr>
      <vt:lpstr>练习2</vt:lpstr>
      <vt:lpstr>练习3</vt:lpstr>
      <vt:lpstr>练习3</vt:lpstr>
      <vt:lpstr>练习4</vt:lpstr>
      <vt:lpstr>练习5</vt:lpstr>
      <vt:lpstr>练习5</vt:lpstr>
      <vt:lpstr>练习6</vt:lpstr>
      <vt:lpstr>练习6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练习1</dc:title>
  <dc:creator>Microsoft Office User</dc:creator>
  <cp:lastModifiedBy>Microsoft Office User</cp:lastModifiedBy>
  <cp:revision>9</cp:revision>
  <dcterms:created xsi:type="dcterms:W3CDTF">2024-04-01T05:21:50Z</dcterms:created>
  <dcterms:modified xsi:type="dcterms:W3CDTF">2024-04-01T05:27:35Z</dcterms:modified>
</cp:coreProperties>
</file>