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5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5F5E5-2454-0248-9CD9-75D394047303}" type="datetimeFigureOut">
              <a:rPr lang="en-US" smtClean="0"/>
              <a:t>4/12/17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3B306-4941-BB4F-8E28-E787EBA2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8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4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5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8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9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9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6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2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E9B16-86A2-1846-BD99-D50C8BE35F70}" type="datetimeFigureOut">
              <a:rPr lang="en-US" smtClean="0"/>
              <a:t>4/12/17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AF64-F605-0244-B44B-2668B0860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5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Zining Wang, </a:t>
            </a:r>
            <a:r>
              <a:rPr lang="en-US" dirty="0" err="1" smtClean="0"/>
              <a:t>Jiayu</a:t>
            </a:r>
            <a:r>
              <a:rPr lang="en-US" dirty="0" smtClean="0"/>
              <a:t> Yao, </a:t>
            </a:r>
            <a:r>
              <a:rPr lang="en-US" dirty="0" err="1" smtClean="0"/>
              <a:t>Qiyang</a:t>
            </a:r>
            <a:r>
              <a:rPr lang="en-US" dirty="0" smtClean="0"/>
              <a:t>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7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Dataset:</a:t>
            </a:r>
          </a:p>
          <a:p>
            <a:r>
              <a:rPr lang="en-US" sz="1800" dirty="0" smtClean="0"/>
              <a:t>User, Movie </a:t>
            </a:r>
            <a:r>
              <a:rPr lang="en-US" sz="1800" dirty="0" smtClean="0">
                <a:sym typeface="Wingdings"/>
              </a:rPr>
              <a:t></a:t>
            </a:r>
            <a:r>
              <a:rPr lang="en-US" sz="1800" dirty="0" smtClean="0"/>
              <a:t> Rating(1-5)</a:t>
            </a:r>
          </a:p>
          <a:p>
            <a:r>
              <a:rPr lang="en-US" sz="1800" dirty="0" smtClean="0"/>
              <a:t>1 M dataset by </a:t>
            </a:r>
            <a:r>
              <a:rPr lang="en-US" sz="1800" dirty="0" err="1" smtClean="0"/>
              <a:t>Grouplens</a:t>
            </a:r>
            <a:r>
              <a:rPr lang="en-US" sz="1800" dirty="0" smtClean="0">
                <a:effectLst/>
              </a:rPr>
              <a:t> </a:t>
            </a:r>
          </a:p>
          <a:p>
            <a:r>
              <a:rPr lang="en-US" sz="1800" dirty="0" smtClean="0"/>
              <a:t>User id, movie id, ratings</a:t>
            </a:r>
          </a:p>
          <a:p>
            <a:r>
              <a:rPr lang="en-US" sz="1800" dirty="0" smtClean="0"/>
              <a:t>Additional user, movie information</a:t>
            </a:r>
          </a:p>
          <a:p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Methods:</a:t>
            </a:r>
          </a:p>
          <a:p>
            <a:pPr lvl="0"/>
            <a:r>
              <a:rPr lang="en-US" sz="1800" dirty="0"/>
              <a:t>K Nearest Neighbor (KNN)</a:t>
            </a:r>
            <a:endParaRPr lang="en-US" sz="1800" u="none" strike="noStrike" dirty="0" smtClean="0">
              <a:effectLst/>
            </a:endParaRPr>
          </a:p>
          <a:p>
            <a:pPr lvl="0"/>
            <a:r>
              <a:rPr lang="en-US" sz="1800" dirty="0"/>
              <a:t>Singular Vector Decomposition (SVD)</a:t>
            </a:r>
            <a:endParaRPr lang="en-US" sz="1800" u="none" strike="noStrike" dirty="0" smtClean="0">
              <a:effectLst/>
            </a:endParaRPr>
          </a:p>
          <a:p>
            <a:pPr lvl="0"/>
            <a:r>
              <a:rPr lang="en-US" sz="1800" dirty="0"/>
              <a:t>Random Forest</a:t>
            </a:r>
            <a:endParaRPr lang="en-US" sz="1800" u="none" strike="noStrike" dirty="0" smtClean="0">
              <a:effectLst/>
            </a:endParaRPr>
          </a:p>
          <a:p>
            <a:pPr lvl="0"/>
            <a:r>
              <a:rPr lang="en-US" sz="1800" dirty="0"/>
              <a:t>Hybrid Recommendation System </a:t>
            </a:r>
            <a:r>
              <a:rPr lang="en-US" sz="1800" dirty="0" smtClean="0"/>
              <a:t>Methodology</a:t>
            </a:r>
          </a:p>
          <a:p>
            <a:pPr lvl="0"/>
            <a:r>
              <a:rPr lang="en-US" sz="1800" u="none" strike="noStrike" dirty="0" smtClean="0">
                <a:effectLst/>
              </a:rPr>
              <a:t>Novel ideas..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906" y="84931"/>
            <a:ext cx="1904729" cy="1885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4937" y="6311900"/>
            <a:ext cx="4382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Zining Wang,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Jiayu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Yao,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Qiyang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Li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16" y="2831452"/>
            <a:ext cx="3164379" cy="27244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21337" y="5062654"/>
            <a:ext cx="434897" cy="36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4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Baseline: SVD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SVD:</a:t>
            </a:r>
            <a:endParaRPr lang="en-US" sz="1800" b="1" dirty="0" smtClean="0"/>
          </a:p>
          <a:p>
            <a:r>
              <a:rPr lang="en-US" sz="1800" dirty="0" smtClean="0"/>
              <a:t>k = numbers of </a:t>
            </a:r>
            <a:r>
              <a:rPr lang="en-US" sz="1800" dirty="0" err="1" smtClean="0"/>
              <a:t>eigen</a:t>
            </a:r>
            <a:r>
              <a:rPr lang="en-US" sz="1800" dirty="0" smtClean="0"/>
              <a:t> values we take</a:t>
            </a:r>
          </a:p>
          <a:p>
            <a:r>
              <a:rPr lang="en-US" sz="1800" dirty="0" smtClean="0"/>
              <a:t>test RMSE = 0.9626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906" y="84931"/>
            <a:ext cx="1904729" cy="1885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4937" y="6311900"/>
            <a:ext cx="4382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Zining Wang,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Jiayu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Yao,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Qiyang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Li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556" y="2249186"/>
            <a:ext cx="5318760" cy="363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94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Wingdings</vt:lpstr>
      <vt:lpstr>Arial</vt:lpstr>
      <vt:lpstr>Office Theme</vt:lpstr>
      <vt:lpstr>Recommendation System</vt:lpstr>
      <vt:lpstr>Recommendation System</vt:lpstr>
      <vt:lpstr>Baseline: SVD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Zining</dc:creator>
  <cp:lastModifiedBy>Wang, Zining</cp:lastModifiedBy>
  <cp:revision>10</cp:revision>
  <dcterms:created xsi:type="dcterms:W3CDTF">2017-03-13T20:38:37Z</dcterms:created>
  <dcterms:modified xsi:type="dcterms:W3CDTF">2017-04-13T02:12:25Z</dcterms:modified>
</cp:coreProperties>
</file>