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F5E5-2454-0248-9CD9-75D39404730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3B306-4941-BB4F-8E28-E787EBA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Zining Wang, </a:t>
            </a:r>
            <a:r>
              <a:rPr lang="en-US" dirty="0" err="1" smtClean="0"/>
              <a:t>Jiayu</a:t>
            </a:r>
            <a:r>
              <a:rPr lang="en-US" dirty="0" smtClean="0"/>
              <a:t> Yao, </a:t>
            </a:r>
            <a:r>
              <a:rPr lang="en-US" dirty="0" err="1" smtClean="0"/>
              <a:t>Qiyang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Dataset:</a:t>
            </a:r>
          </a:p>
          <a:p>
            <a:r>
              <a:rPr lang="en-US" sz="1800" dirty="0" smtClean="0"/>
              <a:t>User, Movie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Rating(1-5)</a:t>
            </a:r>
          </a:p>
          <a:p>
            <a:r>
              <a:rPr lang="en-US" sz="1800" dirty="0" smtClean="0"/>
              <a:t>1 M dataset by </a:t>
            </a:r>
            <a:r>
              <a:rPr lang="en-US" sz="1800" dirty="0" err="1" smtClean="0"/>
              <a:t>Grouplens</a:t>
            </a:r>
            <a:r>
              <a:rPr lang="en-US" sz="1800" dirty="0" smtClean="0">
                <a:effectLst/>
              </a:rPr>
              <a:t> </a:t>
            </a:r>
          </a:p>
          <a:p>
            <a:r>
              <a:rPr lang="en-US" sz="1800" dirty="0" smtClean="0"/>
              <a:t>User id, movie id, ratings</a:t>
            </a:r>
          </a:p>
          <a:p>
            <a:r>
              <a:rPr lang="en-US" sz="1800" dirty="0" smtClean="0"/>
              <a:t>Additional user, movie information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Methods:</a:t>
            </a:r>
          </a:p>
          <a:p>
            <a:pPr lvl="0"/>
            <a:r>
              <a:rPr lang="en-US" sz="1800" dirty="0"/>
              <a:t>K Nearest Neighbor (KNN)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Singular Vector Decomposition (SVD)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Random Forest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Hybrid Recommendation System </a:t>
            </a:r>
            <a:r>
              <a:rPr lang="en-US" sz="1800" dirty="0" smtClean="0"/>
              <a:t>Methodology</a:t>
            </a:r>
          </a:p>
          <a:p>
            <a:pPr lvl="0"/>
            <a:r>
              <a:rPr lang="en-US" sz="1800" u="none" strike="noStrike" dirty="0" smtClean="0">
                <a:effectLst/>
              </a:rPr>
              <a:t>Novel ideas..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16" y="2831452"/>
            <a:ext cx="3164379" cy="27244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1337" y="5062654"/>
            <a:ext cx="434897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4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Global Mean	</a:t>
            </a:r>
            <a:r>
              <a:rPr lang="en-US" dirty="0" err="1" smtClean="0"/>
              <a:t>Qiyang</a:t>
            </a:r>
            <a:r>
              <a:rPr lang="en-US" dirty="0" smtClean="0"/>
              <a:t> 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KNN</a:t>
            </a:r>
            <a:r>
              <a:rPr lang="en-US" sz="1800" b="1" dirty="0" smtClean="0"/>
              <a:t>:</a:t>
            </a:r>
            <a:endParaRPr lang="en-US" sz="1800" b="1" dirty="0" smtClean="0"/>
          </a:p>
          <a:p>
            <a:r>
              <a:rPr lang="en-US" sz="1800" dirty="0" smtClean="0"/>
              <a:t>Just use global mean to guess...</a:t>
            </a:r>
          </a:p>
          <a:p>
            <a:r>
              <a:rPr lang="en-US" sz="1800" dirty="0" smtClean="0"/>
              <a:t>test RMSE = 1.12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KNN	</a:t>
            </a:r>
            <a:r>
              <a:rPr lang="en-US" dirty="0" err="1" smtClean="0"/>
              <a:t>Jiayu</a:t>
            </a:r>
            <a:r>
              <a:rPr lang="en-US" dirty="0" smtClean="0"/>
              <a:t> Yao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KNN</a:t>
            </a:r>
            <a:r>
              <a:rPr lang="en-US" sz="1800" b="1" dirty="0" smtClean="0"/>
              <a:t>:</a:t>
            </a:r>
            <a:endParaRPr lang="en-US" sz="1800" b="1" dirty="0" smtClean="0"/>
          </a:p>
          <a:p>
            <a:r>
              <a:rPr lang="en-US" sz="1800" dirty="0" smtClean="0"/>
              <a:t>k = 100</a:t>
            </a:r>
          </a:p>
          <a:p>
            <a:r>
              <a:rPr lang="en-US" sz="1800" dirty="0" smtClean="0"/>
              <a:t>test </a:t>
            </a:r>
            <a:r>
              <a:rPr lang="en-US" sz="1800" smtClean="0"/>
              <a:t>RMSE = 1.1177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SVD:</a:t>
            </a:r>
            <a:endParaRPr lang="en-US" sz="1800" b="1" dirty="0" smtClean="0"/>
          </a:p>
          <a:p>
            <a:r>
              <a:rPr lang="en-US" sz="1800" dirty="0" smtClean="0"/>
              <a:t>k = numbers of </a:t>
            </a:r>
            <a:r>
              <a:rPr lang="en-US" sz="1800" dirty="0" err="1" smtClean="0"/>
              <a:t>eigen</a:t>
            </a:r>
            <a:r>
              <a:rPr lang="en-US" sz="1800" dirty="0" smtClean="0"/>
              <a:t> values we take</a:t>
            </a:r>
          </a:p>
          <a:p>
            <a:r>
              <a:rPr lang="en-US" sz="1800" dirty="0" smtClean="0"/>
              <a:t>test RMSE = 0.9626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56" y="2249186"/>
            <a:ext cx="5318760" cy="36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Recommendation System</vt:lpstr>
      <vt:lpstr>Recommendation System</vt:lpstr>
      <vt:lpstr>PowerPoint Presentation</vt:lpstr>
      <vt:lpstr>Baseline: Global Mean Qiyang Li</vt:lpstr>
      <vt:lpstr>Baseline: KNN Jiayu Yao</vt:lpstr>
      <vt:lpstr>Baseline: SVD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Zining</dc:creator>
  <cp:lastModifiedBy>Wang, Zining</cp:lastModifiedBy>
  <cp:revision>14</cp:revision>
  <dcterms:created xsi:type="dcterms:W3CDTF">2017-03-13T20:38:37Z</dcterms:created>
  <dcterms:modified xsi:type="dcterms:W3CDTF">2017-04-13T03:45:11Z</dcterms:modified>
</cp:coreProperties>
</file>