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9AC8-BF85-4D08-AD5E-33E2663F8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72E35-4FF5-481A-9045-9F2DA5C6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53D6-00D7-4467-8DF4-D3EC0ABC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1682-CEF8-47A7-98A0-B79EBEB6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6C632-89E9-454D-A52B-0669848C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BF14-A1E9-41BC-87A3-7DC5F0ED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DA38-48BC-47DA-8E9E-2C613170F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214A-60DB-48D9-A589-B0F50D3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C4E9-F0D2-4C11-A531-AABE042E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7BE-6F28-4552-940E-D473BF50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ADE4A-D070-405E-B727-6C49ABCDC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6C7C8-E872-4DFE-A6A5-3114AEB0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BCA1-FD80-4523-8BEF-4382AC2A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E9C6C-5A23-4441-B2D6-E033DA68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48D6-7AD1-4703-9154-84A5BB9D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1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CA7-A05D-47D1-96E5-667E7660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40F9-7845-45F8-A0C4-2DBEE149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423B-6BD1-436D-802A-38FC8256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D5A2-A616-4397-8A04-D3CF8E9F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6BC5-BFBC-4C44-B23D-98F2C5D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7C32-6CDC-4C8E-A2E9-0019E38C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7FE6-BD42-4824-A57A-75421D6E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F12FF-6FD5-4519-92BF-F3AE0C6C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4F8E-2A15-464F-8D02-D37BA2C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D547-AC5E-45FB-B1AF-952E02A9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9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0F9E-A708-42CA-AE76-C3CB5592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425B-2F51-4236-AC59-D2D5AF9E7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32690-D94C-422D-81A8-6FED3FBE4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232F-D73B-4EFF-BC16-FCFDFA89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15FDC-DA2F-4D8A-8ADC-16FF083D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41D1A-9E1E-4611-9A25-AD4E22B2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9DB9-43E3-4E79-B1D5-750A79C7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19DD8-5A1F-40D0-8F90-5A26D9A7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EBC3-119F-4331-B455-D802DFFF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B688E-0B1F-4A87-B75B-A188CCACB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8CBBD-2149-4A21-A0BE-6B9BF29AC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A50C6-94B5-4863-9717-8AE51158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1CEE9-40FA-41D2-AC10-8C67D5E0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08F0A-4359-4B3B-AE57-B0608F79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DB2E-7039-47B9-955C-84A74F0B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DF290-3FD6-4FCE-ADF0-7793B9C7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0EF47-37F7-4D75-97E7-FED68706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CC506-557E-4DB3-B32F-FD42F54F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6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87756-44D1-4A75-A8C9-69D12A05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9E763-88A4-44C0-9D3D-62696880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FAA20-6934-4581-9005-EDCE082E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D6E3-97F8-4435-8500-A9C5D717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BA62-9AEE-4854-B19C-ED8019230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720AD-9C4F-4632-AAF9-B3A6B5C33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7054-C5B1-4F99-ABA4-0CA6E42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006E8-944C-47D2-B2EC-083808F2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504CA-0264-4594-A678-8CC0BC87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9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5CF5-C71F-4EE1-BE8D-50AAF255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E6729-5C31-4223-8AA9-BE43F5DFD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EE91-8771-4D57-8B04-A8470E2C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F36D8-A01B-4311-995D-F69D5F3D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37ABA-4F8D-44D0-B67C-42868A3B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2F9F9-2B85-4A54-945D-93E350CB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493C-AD92-497A-8722-E3F16696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DD0E9-B496-487D-8EA4-DDA60C7BB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B5E4-DE44-4B7E-96E1-91F2421B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1D32B-AE54-4F62-B48C-C890EA7C1555}" type="datetimeFigureOut">
              <a:rPr lang="en-US" smtClean="0"/>
              <a:t>2020-05-24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2D50A-831C-4B41-94AF-625E4D3DD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F4E2-9803-4BF2-8963-BCC2A4AD4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A5DF-F740-4964-A7EA-6F2BD697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7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D55-C23A-4F3F-9117-C3F865587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CF88F-FEA4-4A83-8F7F-40235DED1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B3F032-ECE5-4C79-88DC-179A402E9610}"/>
              </a:ext>
            </a:extLst>
          </p:cNvPr>
          <p:cNvSpPr/>
          <p:nvPr/>
        </p:nvSpPr>
        <p:spPr>
          <a:xfrm>
            <a:off x="616017" y="1073214"/>
            <a:ext cx="10751419" cy="3388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03C3F-B8BF-4893-8566-D1B9632291F2}"/>
              </a:ext>
            </a:extLst>
          </p:cNvPr>
          <p:cNvSpPr/>
          <p:nvPr/>
        </p:nvSpPr>
        <p:spPr>
          <a:xfrm>
            <a:off x="1771048" y="1857676"/>
            <a:ext cx="1732548" cy="32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CD0A8-1213-43E2-BBA1-AC35E60C740B}"/>
              </a:ext>
            </a:extLst>
          </p:cNvPr>
          <p:cNvSpPr/>
          <p:nvPr/>
        </p:nvSpPr>
        <p:spPr>
          <a:xfrm>
            <a:off x="1771048" y="2326105"/>
            <a:ext cx="1732548" cy="32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A455A-1AD4-4FE7-9E96-E393BCBEEC77}"/>
              </a:ext>
            </a:extLst>
          </p:cNvPr>
          <p:cNvSpPr/>
          <p:nvPr/>
        </p:nvSpPr>
        <p:spPr>
          <a:xfrm>
            <a:off x="1771048" y="2794534"/>
            <a:ext cx="1732548" cy="32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68B06-A0D5-4D27-905C-2AB133ABF78B}"/>
              </a:ext>
            </a:extLst>
          </p:cNvPr>
          <p:cNvSpPr/>
          <p:nvPr/>
        </p:nvSpPr>
        <p:spPr>
          <a:xfrm>
            <a:off x="1771048" y="3265370"/>
            <a:ext cx="1732548" cy="32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66ACE9-19AA-4BAA-9097-D06BDE3C25D4}"/>
              </a:ext>
            </a:extLst>
          </p:cNvPr>
          <p:cNvSpPr/>
          <p:nvPr/>
        </p:nvSpPr>
        <p:spPr>
          <a:xfrm>
            <a:off x="3757060" y="1463040"/>
            <a:ext cx="1732548" cy="26084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FD5F1-AC85-4F59-9AA5-190F90872F0B}"/>
              </a:ext>
            </a:extLst>
          </p:cNvPr>
          <p:cNvSpPr/>
          <p:nvPr/>
        </p:nvSpPr>
        <p:spPr>
          <a:xfrm>
            <a:off x="3757060" y="1463039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5D8FAE-5233-4F3A-B701-841186FB6F97}"/>
              </a:ext>
            </a:extLst>
          </p:cNvPr>
          <p:cNvSpPr/>
          <p:nvPr/>
        </p:nvSpPr>
        <p:spPr>
          <a:xfrm>
            <a:off x="3757060" y="1790298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93CE8-99FC-4549-9ADF-2B7E2DD6C1E4}"/>
              </a:ext>
            </a:extLst>
          </p:cNvPr>
          <p:cNvSpPr/>
          <p:nvPr/>
        </p:nvSpPr>
        <p:spPr>
          <a:xfrm>
            <a:off x="3757060" y="2117556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4E014-3E84-44FF-B504-9E517F5CE04A}"/>
              </a:ext>
            </a:extLst>
          </p:cNvPr>
          <p:cNvSpPr/>
          <p:nvPr/>
        </p:nvSpPr>
        <p:spPr>
          <a:xfrm>
            <a:off x="3757060" y="2444815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71A97B-8B10-4914-8125-DF1423C7F205}"/>
              </a:ext>
            </a:extLst>
          </p:cNvPr>
          <p:cNvSpPr/>
          <p:nvPr/>
        </p:nvSpPr>
        <p:spPr>
          <a:xfrm>
            <a:off x="3757060" y="2772073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07255E-195F-4DFA-92CD-FE2512856C4A}"/>
              </a:ext>
            </a:extLst>
          </p:cNvPr>
          <p:cNvSpPr/>
          <p:nvPr/>
        </p:nvSpPr>
        <p:spPr>
          <a:xfrm>
            <a:off x="3757060" y="3099332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6BAD84-605D-4F8B-9F33-4189877601AE}"/>
              </a:ext>
            </a:extLst>
          </p:cNvPr>
          <p:cNvSpPr/>
          <p:nvPr/>
        </p:nvSpPr>
        <p:spPr>
          <a:xfrm>
            <a:off x="3757060" y="3426590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700E5-D72B-4B6F-B728-9673C3CC938E}"/>
              </a:ext>
            </a:extLst>
          </p:cNvPr>
          <p:cNvSpPr/>
          <p:nvPr/>
        </p:nvSpPr>
        <p:spPr>
          <a:xfrm>
            <a:off x="3757060" y="3744224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BAE14-7B25-41D7-81A9-458A17237DCC}"/>
              </a:ext>
            </a:extLst>
          </p:cNvPr>
          <p:cNvSpPr/>
          <p:nvPr/>
        </p:nvSpPr>
        <p:spPr>
          <a:xfrm>
            <a:off x="6096000" y="1857676"/>
            <a:ext cx="1732548" cy="32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604B81-99BC-4915-BAFB-087E49678E90}"/>
              </a:ext>
            </a:extLst>
          </p:cNvPr>
          <p:cNvSpPr/>
          <p:nvPr/>
        </p:nvSpPr>
        <p:spPr>
          <a:xfrm>
            <a:off x="6096000" y="2326105"/>
            <a:ext cx="1732548" cy="32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3293AA-742A-43EA-84C3-D00A13BE3724}"/>
              </a:ext>
            </a:extLst>
          </p:cNvPr>
          <p:cNvSpPr/>
          <p:nvPr/>
        </p:nvSpPr>
        <p:spPr>
          <a:xfrm>
            <a:off x="6096000" y="2794534"/>
            <a:ext cx="1732548" cy="32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C1402-36A9-42BF-BDAC-A60B95ADC3DE}"/>
              </a:ext>
            </a:extLst>
          </p:cNvPr>
          <p:cNvSpPr/>
          <p:nvPr/>
        </p:nvSpPr>
        <p:spPr>
          <a:xfrm>
            <a:off x="6096000" y="3265370"/>
            <a:ext cx="1732548" cy="32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4FC774-58BA-47A9-909B-CADD48733D8E}"/>
              </a:ext>
            </a:extLst>
          </p:cNvPr>
          <p:cNvSpPr/>
          <p:nvPr/>
        </p:nvSpPr>
        <p:spPr>
          <a:xfrm>
            <a:off x="8082012" y="1463040"/>
            <a:ext cx="1732548" cy="26084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842E77-0933-4DBF-82F0-5023D8501CA0}"/>
              </a:ext>
            </a:extLst>
          </p:cNvPr>
          <p:cNvSpPr/>
          <p:nvPr/>
        </p:nvSpPr>
        <p:spPr>
          <a:xfrm>
            <a:off x="8082012" y="1463039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4FD041-9266-4B2A-AF8F-CB2B4EBC8BD6}"/>
              </a:ext>
            </a:extLst>
          </p:cNvPr>
          <p:cNvSpPr/>
          <p:nvPr/>
        </p:nvSpPr>
        <p:spPr>
          <a:xfrm>
            <a:off x="8082012" y="1790298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2EFBC2-F776-4F5E-BF9F-7570947A676D}"/>
              </a:ext>
            </a:extLst>
          </p:cNvPr>
          <p:cNvSpPr/>
          <p:nvPr/>
        </p:nvSpPr>
        <p:spPr>
          <a:xfrm>
            <a:off x="8082012" y="2117556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04BF1-4E5B-473D-A289-9D5AB2CD56C1}"/>
              </a:ext>
            </a:extLst>
          </p:cNvPr>
          <p:cNvSpPr/>
          <p:nvPr/>
        </p:nvSpPr>
        <p:spPr>
          <a:xfrm>
            <a:off x="8082012" y="2444815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9DE88E-1FFF-4D5A-A00D-8C86D397E2E8}"/>
              </a:ext>
            </a:extLst>
          </p:cNvPr>
          <p:cNvSpPr/>
          <p:nvPr/>
        </p:nvSpPr>
        <p:spPr>
          <a:xfrm>
            <a:off x="8082012" y="2772073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3C1E2B-D63C-48C0-A7A0-AF5EE84660A6}"/>
              </a:ext>
            </a:extLst>
          </p:cNvPr>
          <p:cNvSpPr/>
          <p:nvPr/>
        </p:nvSpPr>
        <p:spPr>
          <a:xfrm>
            <a:off x="8082012" y="3099332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F58C0-0932-4A29-A90E-4297535FA39C}"/>
              </a:ext>
            </a:extLst>
          </p:cNvPr>
          <p:cNvSpPr/>
          <p:nvPr/>
        </p:nvSpPr>
        <p:spPr>
          <a:xfrm>
            <a:off x="8082012" y="3426590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3AA80F-FFF1-4294-A1E4-277600218621}"/>
              </a:ext>
            </a:extLst>
          </p:cNvPr>
          <p:cNvSpPr/>
          <p:nvPr/>
        </p:nvSpPr>
        <p:spPr>
          <a:xfrm>
            <a:off x="8082012" y="3744224"/>
            <a:ext cx="1732548" cy="327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52C49F-6F97-49DC-A8DE-AD4512610255}"/>
              </a:ext>
            </a:extLst>
          </p:cNvPr>
          <p:cNvSpPr txBox="1"/>
          <p:nvPr/>
        </p:nvSpPr>
        <p:spPr>
          <a:xfrm>
            <a:off x="561302" y="703882"/>
            <a:ext cx="4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0831A3-7D37-41DB-974C-1E8EBF4CD405}"/>
              </a:ext>
            </a:extLst>
          </p:cNvPr>
          <p:cNvCxnSpPr/>
          <p:nvPr/>
        </p:nvCxnSpPr>
        <p:spPr>
          <a:xfrm>
            <a:off x="5755907" y="1073214"/>
            <a:ext cx="0" cy="3388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A6E8C6-CCCF-4BFF-9798-924C68373721}"/>
              </a:ext>
            </a:extLst>
          </p:cNvPr>
          <p:cNvSpPr txBox="1"/>
          <p:nvPr/>
        </p:nvSpPr>
        <p:spPr>
          <a:xfrm>
            <a:off x="616361" y="1093707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Way 0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89338B-82F7-4C40-AF93-045527B90B78}"/>
              </a:ext>
            </a:extLst>
          </p:cNvPr>
          <p:cNvSpPr txBox="1"/>
          <p:nvPr/>
        </p:nvSpPr>
        <p:spPr>
          <a:xfrm>
            <a:off x="5755907" y="1071971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Way 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052C42-7BA2-4E24-B806-502731087FAA}"/>
              </a:ext>
            </a:extLst>
          </p:cNvPr>
          <p:cNvSpPr/>
          <p:nvPr/>
        </p:nvSpPr>
        <p:spPr>
          <a:xfrm>
            <a:off x="616017" y="4831882"/>
            <a:ext cx="9374996" cy="327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CD2C3A-4CFA-4D61-BD24-7CA4CA504037}"/>
              </a:ext>
            </a:extLst>
          </p:cNvPr>
          <p:cNvCxnSpPr/>
          <p:nvPr/>
        </p:nvCxnSpPr>
        <p:spPr>
          <a:xfrm>
            <a:off x="7553739" y="4831882"/>
            <a:ext cx="0" cy="327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32833B-15DE-4DD6-BDA5-B616C62C6E05}"/>
              </a:ext>
            </a:extLst>
          </p:cNvPr>
          <p:cNvCxnSpPr/>
          <p:nvPr/>
        </p:nvCxnSpPr>
        <p:spPr>
          <a:xfrm>
            <a:off x="6261652" y="4831882"/>
            <a:ext cx="0" cy="327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87FF40-E920-4C51-AB0C-7FE36EA387E3}"/>
              </a:ext>
            </a:extLst>
          </p:cNvPr>
          <p:cNvCxnSpPr/>
          <p:nvPr/>
        </p:nvCxnSpPr>
        <p:spPr>
          <a:xfrm>
            <a:off x="3021496" y="4831882"/>
            <a:ext cx="0" cy="327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8B5D64-6B1F-4EA7-B175-5D13CF1B7386}"/>
              </a:ext>
            </a:extLst>
          </p:cNvPr>
          <p:cNvCxnSpPr/>
          <p:nvPr/>
        </p:nvCxnSpPr>
        <p:spPr>
          <a:xfrm>
            <a:off x="4353339" y="4831882"/>
            <a:ext cx="0" cy="327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CC95BBF-AEAB-48C9-ACDA-971A1DD0BAD0}"/>
              </a:ext>
            </a:extLst>
          </p:cNvPr>
          <p:cNvSpPr txBox="1"/>
          <p:nvPr/>
        </p:nvSpPr>
        <p:spPr>
          <a:xfrm>
            <a:off x="8694983" y="5142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28258B-487F-4313-A4BE-4FA9D0215E1B}"/>
              </a:ext>
            </a:extLst>
          </p:cNvPr>
          <p:cNvSpPr txBox="1"/>
          <p:nvPr/>
        </p:nvSpPr>
        <p:spPr>
          <a:xfrm>
            <a:off x="6786670" y="5160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CBB127-7810-4D6D-B9AB-B4854647F586}"/>
              </a:ext>
            </a:extLst>
          </p:cNvPr>
          <p:cNvSpPr txBox="1"/>
          <p:nvPr/>
        </p:nvSpPr>
        <p:spPr>
          <a:xfrm>
            <a:off x="4750901" y="5150742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log2(Sets)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B65A0-277B-45F1-9ABA-FFFA22E8E7B3}"/>
              </a:ext>
            </a:extLst>
          </p:cNvPr>
          <p:cNvSpPr txBox="1"/>
          <p:nvPr/>
        </p:nvSpPr>
        <p:spPr>
          <a:xfrm>
            <a:off x="3536575" y="5138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32EF7-0493-4134-9F8A-DB9AA1DA46A2}"/>
              </a:ext>
            </a:extLst>
          </p:cNvPr>
          <p:cNvSpPr txBox="1"/>
          <p:nvPr/>
        </p:nvSpPr>
        <p:spPr>
          <a:xfrm>
            <a:off x="8003183" y="4810845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In-sector offset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C5E1A9-25DA-4A0C-9007-8A5CBBF0FD1F}"/>
              </a:ext>
            </a:extLst>
          </p:cNvPr>
          <p:cNvSpPr txBox="1"/>
          <p:nvPr/>
        </p:nvSpPr>
        <p:spPr>
          <a:xfrm>
            <a:off x="6220823" y="4810845"/>
            <a:ext cx="13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Sector index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A77293-2D6F-4F0E-9FAF-B99C5EF627E5}"/>
              </a:ext>
            </a:extLst>
          </p:cNvPr>
          <p:cNvSpPr txBox="1"/>
          <p:nvPr/>
        </p:nvSpPr>
        <p:spPr>
          <a:xfrm>
            <a:off x="4782314" y="4816913"/>
            <a:ext cx="104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index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E5E576-7F12-4CB7-834A-A9AFD7629202}"/>
              </a:ext>
            </a:extLst>
          </p:cNvPr>
          <p:cNvSpPr txBox="1"/>
          <p:nvPr/>
        </p:nvSpPr>
        <p:spPr>
          <a:xfrm>
            <a:off x="3163223" y="4810845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index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97231-4A0F-4E85-A28B-C9CF1A1C2EC8}"/>
              </a:ext>
            </a:extLst>
          </p:cNvPr>
          <p:cNvSpPr txBox="1"/>
          <p:nvPr/>
        </p:nvSpPr>
        <p:spPr>
          <a:xfrm>
            <a:off x="1279866" y="4810845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Tag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FBD7DF-9B8E-4A46-9C11-5D4BCE7A2863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2832652" y="3590219"/>
            <a:ext cx="860203" cy="1220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2532EC-0275-4D34-BA80-E82A3BC788B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5303515" y="4442058"/>
            <a:ext cx="0" cy="374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52E198-802F-41CC-9C80-5AFA48F26427}"/>
              </a:ext>
            </a:extLst>
          </p:cNvPr>
          <p:cNvCxnSpPr>
            <a:cxnSpLocks/>
          </p:cNvCxnSpPr>
          <p:nvPr/>
        </p:nvCxnSpPr>
        <p:spPr>
          <a:xfrm flipH="1" flipV="1">
            <a:off x="4623334" y="2454754"/>
            <a:ext cx="2268057" cy="2366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2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Ziqi Wang</dc:creator>
  <cp:lastModifiedBy>Ziqi Wang</cp:lastModifiedBy>
  <cp:revision>3</cp:revision>
  <dcterms:created xsi:type="dcterms:W3CDTF">2020-05-24T08:36:48Z</dcterms:created>
  <dcterms:modified xsi:type="dcterms:W3CDTF">2020-05-24T09:26:47Z</dcterms:modified>
</cp:coreProperties>
</file>