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052736"/>
            <a:ext cx="288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1052752"/>
            <a:ext cx="288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56176" y="1052736"/>
            <a:ext cx="288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059832" y="116632"/>
            <a:ext cx="0" cy="40324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84168" y="116632"/>
            <a:ext cx="0" cy="38884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156992" y="394988"/>
            <a:ext cx="107996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2944" y="424592"/>
            <a:ext cx="107996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Slave 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300192" y="424592"/>
            <a:ext cx="107996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Slave 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7504" y="1628800"/>
            <a:ext cx="792248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GPIO3</a:t>
            </a:r>
          </a:p>
          <a:p>
            <a:pPr algn="ctr"/>
            <a:r>
              <a:rPr lang="en-US" altLang="zh-CN" dirty="0"/>
              <a:t>GPIO4</a:t>
            </a:r>
          </a:p>
          <a:p>
            <a:pPr algn="ctr"/>
            <a:r>
              <a:rPr lang="en-US" altLang="zh-CN" dirty="0"/>
              <a:t>GPIO5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88880" y="1628800"/>
            <a:ext cx="839104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GPIO2</a:t>
            </a:r>
          </a:p>
          <a:p>
            <a:pPr algn="ctr"/>
            <a:r>
              <a:rPr lang="en-US" altLang="zh-CN" dirty="0" smtClean="0"/>
              <a:t>GPIO1</a:t>
            </a:r>
          </a:p>
          <a:p>
            <a:pPr algn="ctr"/>
            <a:r>
              <a:rPr lang="en-US" altLang="zh-CN" dirty="0" smtClean="0"/>
              <a:t>GPIO0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44008" y="1628800"/>
            <a:ext cx="864096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GPIO3</a:t>
            </a:r>
          </a:p>
          <a:p>
            <a:pPr algn="ctr"/>
            <a:r>
              <a:rPr lang="en-US" altLang="zh-CN" dirty="0" smtClean="0"/>
              <a:t>GPIO4</a:t>
            </a:r>
          </a:p>
          <a:p>
            <a:pPr algn="ctr"/>
            <a:r>
              <a:rPr lang="en-US" altLang="zh-CN" dirty="0" smtClean="0"/>
              <a:t>GPIO5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48048" y="1604808"/>
            <a:ext cx="848128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GPIO2</a:t>
            </a:r>
          </a:p>
          <a:p>
            <a:pPr algn="ctr"/>
            <a:r>
              <a:rPr lang="en-US" altLang="zh-CN" dirty="0"/>
              <a:t>GPIO1</a:t>
            </a:r>
          </a:p>
          <a:p>
            <a:pPr algn="ctr"/>
            <a:r>
              <a:rPr lang="en-US" altLang="zh-CN" dirty="0"/>
              <a:t>GPIO0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4" idx="3"/>
          </p:cNvCxnSpPr>
          <p:nvPr/>
        </p:nvCxnSpPr>
        <p:spPr>
          <a:xfrm flipH="1" flipV="1">
            <a:off x="2339752" y="2636912"/>
            <a:ext cx="135722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3"/>
          </p:cNvCxnSpPr>
          <p:nvPr/>
        </p:nvCxnSpPr>
        <p:spPr>
          <a:xfrm flipH="1" flipV="1">
            <a:off x="5508104" y="2636912"/>
            <a:ext cx="133206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5" idx="1"/>
          </p:cNvCxnSpPr>
          <p:nvPr/>
        </p:nvCxnSpPr>
        <p:spPr>
          <a:xfrm>
            <a:off x="2339752" y="2348880"/>
            <a:ext cx="124912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7" idx="1"/>
          </p:cNvCxnSpPr>
          <p:nvPr/>
        </p:nvCxnSpPr>
        <p:spPr>
          <a:xfrm>
            <a:off x="5508104" y="2348880"/>
            <a:ext cx="1239944" cy="26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339752" y="2348880"/>
            <a:ext cx="1249128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508104" y="2348880"/>
            <a:ext cx="1239944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596176" y="1604808"/>
            <a:ext cx="612308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PD6</a:t>
            </a:r>
            <a:endParaRPr lang="en-US" altLang="zh-CN" dirty="0"/>
          </a:p>
          <a:p>
            <a:pPr algn="ctr"/>
            <a:r>
              <a:rPr lang="en-US" altLang="zh-CN" dirty="0" smtClean="0"/>
              <a:t>PA9</a:t>
            </a:r>
            <a:endParaRPr lang="en-US" altLang="zh-CN" dirty="0"/>
          </a:p>
          <a:p>
            <a:pPr algn="ctr"/>
            <a:r>
              <a:rPr lang="en-US" altLang="zh-CN" dirty="0" smtClean="0"/>
              <a:t>PA8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7424" y="1634512"/>
            <a:ext cx="720080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PA10</a:t>
            </a:r>
            <a:endParaRPr lang="en-US" altLang="zh-CN" dirty="0"/>
          </a:p>
          <a:p>
            <a:pPr algn="ctr"/>
            <a:r>
              <a:rPr lang="en-US" altLang="zh-CN" dirty="0" smtClean="0"/>
              <a:t>PA11</a:t>
            </a:r>
            <a:endParaRPr lang="en-US" altLang="zh-CN" dirty="0"/>
          </a:p>
          <a:p>
            <a:pPr algn="ctr"/>
            <a:r>
              <a:rPr lang="en-US" altLang="zh-CN" dirty="0" smtClean="0"/>
              <a:t>PD7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44120" y="4119336"/>
            <a:ext cx="8893232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/>
              <a:t>其中固定出入和输出的</a:t>
            </a:r>
            <a:r>
              <a:rPr lang="en-US" altLang="zh-CN" dirty="0" smtClean="0"/>
              <a:t>PIN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GPIO0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PA8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GPIO3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PA10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GPIO1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PA9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GPIO4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PA11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INPUT</a:t>
            </a:r>
          </a:p>
          <a:p>
            <a:r>
              <a:rPr lang="en-US" altLang="zh-CN" dirty="0" smtClean="0"/>
              <a:t>GPIO5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PD7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GPIO2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PD6</a:t>
            </a:r>
            <a:r>
              <a:rPr lang="zh-CN" altLang="en-US" dirty="0" smtClean="0"/>
              <a:t>）为</a:t>
            </a:r>
            <a:r>
              <a:rPr lang="zh-CN" altLang="en-US" dirty="0"/>
              <a:t>可调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9660"/>
              </p:ext>
            </p:extLst>
          </p:nvPr>
        </p:nvGraphicFramePr>
        <p:xfrm>
          <a:off x="1250856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拨</a:t>
                      </a:r>
                      <a:r>
                        <a:rPr lang="zh-CN" altLang="en-US" smtClean="0"/>
                        <a:t>码开关波位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GPIO5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PD7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 01 XX 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 10 XX 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GPIO2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PD6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 XX 01 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 XX 10 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3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7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Office PowerPoint</Application>
  <PresentationFormat>全屏显示(4:3)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wzj</cp:lastModifiedBy>
  <cp:revision>14</cp:revision>
  <dcterms:created xsi:type="dcterms:W3CDTF">2015-01-29T05:51:32Z</dcterms:created>
  <dcterms:modified xsi:type="dcterms:W3CDTF">2015-02-02T04:54:14Z</dcterms:modified>
</cp:coreProperties>
</file>