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IR</a:t>
            </a:r>
            <a:r>
              <a:rPr lang="zh-CN" altLang="en-US" dirty="0"/>
              <a:t>温度传感器特性和大气温度的影响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王志健</a:t>
            </a:r>
          </a:p>
        </p:txBody>
      </p:sp>
    </p:spTree>
    <p:extLst>
      <p:ext uri="{BB962C8B-B14F-4D97-AF65-F5344CB8AC3E}">
        <p14:creationId xmlns:p14="http://schemas.microsoft.com/office/powerpoint/2010/main" val="293686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/>
          <a:lstStyle/>
          <a:p>
            <a:r>
              <a:rPr lang="zh-CN" altLang="en-US" dirty="0" smtClean="0"/>
              <a:t>通过高温炉加热空气，是室内尽量达到高温，然后在高温条件下，测试板子的工作状态</a:t>
            </a:r>
            <a:endParaRPr lang="zh-CN" altLang="en-US" dirty="0"/>
          </a:p>
        </p:txBody>
      </p:sp>
      <p:pic>
        <p:nvPicPr>
          <p:cNvPr id="1026" name="Picture 2" descr="C:\Users\wzj\Desktop\IMG_20150216_1354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45632"/>
            <a:ext cx="403244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zj\Desktop\IMG_20150216_1354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9" t="30666" r="30201" b="30533"/>
          <a:stretch/>
        </p:blipFill>
        <p:spPr bwMode="auto">
          <a:xfrm>
            <a:off x="6732240" y="4537144"/>
            <a:ext cx="2109666" cy="203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7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板指向天花板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wzj\Desktop\IMG_20150216_1354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949" y="2132856"/>
            <a:ext cx="6167669" cy="46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wzj\Desktop\IMG_20150216_13540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9" t="50723" r="20238" b="8767"/>
          <a:stretch/>
        </p:blipFill>
        <p:spPr bwMode="auto">
          <a:xfrm>
            <a:off x="107503" y="3645024"/>
            <a:ext cx="2661519" cy="302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499992" y="2276872"/>
            <a:ext cx="1584176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实验板指向地面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wzj\Desktop\IMG_20150216_1355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8960"/>
            <a:ext cx="27003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zj\Desktop\IMG_20150216_1355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01" y="1556792"/>
            <a:ext cx="585665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563888" y="1772816"/>
            <a:ext cx="1584176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6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在低温条件下测试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wzj\Desktop\新建位图图像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8957"/>
            <a:ext cx="8280920" cy="517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339752" y="1772816"/>
            <a:ext cx="1584176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3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实验室空气的温度已经加热到</a:t>
            </a:r>
            <a:r>
              <a:rPr lang="en-US" altLang="zh-CN" dirty="0" smtClean="0"/>
              <a:t>35</a:t>
            </a:r>
            <a:r>
              <a:rPr lang="zh-CN" altLang="en-US" dirty="0" smtClean="0"/>
              <a:t>度，虽然上层温度比地层高，但是可以近似认为空气温度均为</a:t>
            </a:r>
            <a:r>
              <a:rPr lang="en-US" altLang="zh-CN" dirty="0" smtClean="0"/>
              <a:t>35</a:t>
            </a:r>
            <a:r>
              <a:rPr lang="zh-CN" altLang="en-US" dirty="0" smtClean="0"/>
              <a:t>度，各处一样。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当传感器朝向天花板和朝向地面接收到的数值不一样说明，其探测的物体温度不是空气温度是来自热辐射的强度。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空气温度较高，地表温度和天花板的温度不一样，因此测量的结果不同。而且测量结果不收空气影响。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19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各种数据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785878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探测方向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温度数值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距离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朝上天花板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朝向地面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侧面墙壁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打开大门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电暖气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3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173</Words>
  <Application>Microsoft Office PowerPoint</Application>
  <PresentationFormat>全屏显示(4:3)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IR温度传感器特性和大气温度的影响</vt:lpstr>
      <vt:lpstr>实验环境</vt:lpstr>
      <vt:lpstr>实验板指向天花板</vt:lpstr>
      <vt:lpstr>实验板指向地面</vt:lpstr>
      <vt:lpstr>在低温条件下测试</vt:lpstr>
      <vt:lpstr>结果分析</vt:lpstr>
      <vt:lpstr>各种数据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IR温度传感器特性和大气温度的影响</dc:title>
  <dc:creator>wzj</dc:creator>
  <cp:lastModifiedBy>wzj</cp:lastModifiedBy>
  <cp:revision>34</cp:revision>
  <dcterms:created xsi:type="dcterms:W3CDTF">2015-02-11T04:37:44Z</dcterms:created>
  <dcterms:modified xsi:type="dcterms:W3CDTF">2015-02-16T06:42:45Z</dcterms:modified>
</cp:coreProperties>
</file>