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60" r:id="rId5"/>
    <p:sldId id="259" r:id="rId6"/>
    <p:sldId id="25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F47-AD26-4016-B7E6-24A3939CBE90}" type="datetimeFigureOut">
              <a:rPr lang="en-SG" smtClean="0"/>
              <a:t>25/3/2015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1DF0-CE76-4697-9C7D-DDB2F8BB7D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552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F47-AD26-4016-B7E6-24A3939CBE90}" type="datetimeFigureOut">
              <a:rPr lang="en-SG" smtClean="0"/>
              <a:t>25/3/2015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1DF0-CE76-4697-9C7D-DDB2F8BB7D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089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F47-AD26-4016-B7E6-24A3939CBE90}" type="datetimeFigureOut">
              <a:rPr lang="en-SG" smtClean="0"/>
              <a:t>25/3/2015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1DF0-CE76-4697-9C7D-DDB2F8BB7D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93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F47-AD26-4016-B7E6-24A3939CBE90}" type="datetimeFigureOut">
              <a:rPr lang="en-SG" smtClean="0"/>
              <a:t>25/3/2015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1DF0-CE76-4697-9C7D-DDB2F8BB7D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18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F47-AD26-4016-B7E6-24A3939CBE90}" type="datetimeFigureOut">
              <a:rPr lang="en-SG" smtClean="0"/>
              <a:t>25/3/2015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1DF0-CE76-4697-9C7D-DDB2F8BB7D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263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F47-AD26-4016-B7E6-24A3939CBE90}" type="datetimeFigureOut">
              <a:rPr lang="en-SG" smtClean="0"/>
              <a:t>25/3/2015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1DF0-CE76-4697-9C7D-DDB2F8BB7D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068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F47-AD26-4016-B7E6-24A3939CBE90}" type="datetimeFigureOut">
              <a:rPr lang="en-SG" smtClean="0"/>
              <a:t>25/3/2015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1DF0-CE76-4697-9C7D-DDB2F8BB7D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30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F47-AD26-4016-B7E6-24A3939CBE90}" type="datetimeFigureOut">
              <a:rPr lang="en-SG" smtClean="0"/>
              <a:t>25/3/2015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1DF0-CE76-4697-9C7D-DDB2F8BB7D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648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F47-AD26-4016-B7E6-24A3939CBE90}" type="datetimeFigureOut">
              <a:rPr lang="en-SG" smtClean="0"/>
              <a:t>25/3/2015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1DF0-CE76-4697-9C7D-DDB2F8BB7D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61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F47-AD26-4016-B7E6-24A3939CBE90}" type="datetimeFigureOut">
              <a:rPr lang="en-SG" smtClean="0"/>
              <a:t>25/3/2015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1DF0-CE76-4697-9C7D-DDB2F8BB7D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309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F47-AD26-4016-B7E6-24A3939CBE90}" type="datetimeFigureOut">
              <a:rPr lang="en-SG" smtClean="0"/>
              <a:t>25/3/2015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1DF0-CE76-4697-9C7D-DDB2F8BB7D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11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BF47-AD26-4016-B7E6-24A3939CBE90}" type="datetimeFigureOut">
              <a:rPr lang="en-SG" smtClean="0"/>
              <a:t>25/3/2015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C1DF0-CE76-4697-9C7D-DDB2F8BB7D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430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3" y="3225545"/>
            <a:ext cx="4258695" cy="31940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035" y="3240122"/>
            <a:ext cx="4353927" cy="316486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91302" y="729781"/>
            <a:ext cx="8660660" cy="2195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0" y="6419567"/>
            <a:ext cx="9144000" cy="465817"/>
            <a:chOff x="0" y="6419567"/>
            <a:chExt cx="9144000" cy="465817"/>
          </a:xfrm>
        </p:grpSpPr>
        <p:sp>
          <p:nvSpPr>
            <p:cNvPr id="9" name="Rectangle 8"/>
            <p:cNvSpPr/>
            <p:nvPr/>
          </p:nvSpPr>
          <p:spPr>
            <a:xfrm flipV="1">
              <a:off x="0" y="6751245"/>
              <a:ext cx="9144000" cy="11593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376" y="6419567"/>
              <a:ext cx="1008112" cy="465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Rectangle 4"/>
          <p:cNvSpPr/>
          <p:nvPr/>
        </p:nvSpPr>
        <p:spPr>
          <a:xfrm flipV="1">
            <a:off x="0" y="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59531" y="87015"/>
            <a:ext cx="781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cs typeface="Arial" panose="020B0604020202020204" pitchFamily="34" charset="0"/>
              </a:rPr>
              <a:t>Virgin Demo Train 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2802" y="894799"/>
            <a:ext cx="849839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HGP創英角ｺﾞｼｯｸUB" pitchFamily="34" charset="-128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HGP創英角ｺﾞｼｯｸUB" pitchFamily="34" charset="-128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HGP創英角ｺﾞｼｯｸUB" pitchFamily="34" charset="-128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HGP創英角ｺﾞｼｯｸUB" pitchFamily="34" charset="-128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HGP創英角ｺﾞｼｯｸUB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HGP創英角ｺﾞｼｯｸUB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HGP創英角ｺﾞｼｯｸUB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HGP創英角ｺﾞｼｯｸUB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HGP創英角ｺﾞｼｯｸUB" pitchFamily="34" charset="-128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In Crewe, Virgin Rail have a 2-carriages Demo train which is a retired </a:t>
            </a:r>
            <a:r>
              <a:rPr lang="en-US" sz="1600" b="1" dirty="0" err="1">
                <a:latin typeface="Calibri" pitchFamily="34" charset="0"/>
                <a:cs typeface="Calibri" pitchFamily="34" charset="0"/>
              </a:rPr>
              <a:t>Pendolino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train from 2007. The train is currently used  for training and education purposes.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+mn-lt"/>
              </a:rPr>
              <a:t>The Demo train consists of First Class, Dinning and 2</a:t>
            </a:r>
            <a:r>
              <a:rPr lang="en-GB" sz="1600" baseline="30000" dirty="0" smtClean="0">
                <a:latin typeface="+mn-lt"/>
              </a:rPr>
              <a:t>nd</a:t>
            </a:r>
            <a:r>
              <a:rPr lang="en-GB" sz="1600" dirty="0" smtClean="0">
                <a:latin typeface="+mn-lt"/>
              </a:rPr>
              <a:t> Class seating and Train Control room and Kitchen compartments. 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+mn-lt"/>
              </a:rPr>
              <a:t>Their request </a:t>
            </a:r>
            <a:r>
              <a:rPr lang="en-GB" sz="1600" dirty="0">
                <a:latin typeface="+mn-lt"/>
              </a:rPr>
              <a:t>is not to leaving any permanent damage, such as drilling holes and marking </a:t>
            </a:r>
            <a:r>
              <a:rPr lang="en-GB" sz="1600" dirty="0" smtClean="0">
                <a:latin typeface="+mn-lt"/>
              </a:rPr>
              <a:t>on </a:t>
            </a:r>
            <a:r>
              <a:rPr lang="en-GB" sz="1600" dirty="0">
                <a:latin typeface="+mn-lt"/>
              </a:rPr>
              <a:t>the demo train. </a:t>
            </a:r>
            <a:endParaRPr lang="en-GB" sz="1600" dirty="0" smtClean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+mn-lt"/>
              </a:rPr>
              <a:t>PSNLE have done a rough preliminary measurement for the dimensions of the 2 demo-carriages.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20272" y="4546963"/>
            <a:ext cx="936104" cy="826253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7985536" y="4725144"/>
            <a:ext cx="978952" cy="648072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4533998" y="4263628"/>
            <a:ext cx="2486274" cy="1253604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ular Callout 3"/>
          <p:cNvSpPr/>
          <p:nvPr/>
        </p:nvSpPr>
        <p:spPr>
          <a:xfrm>
            <a:off x="6012160" y="3875989"/>
            <a:ext cx="852914" cy="447316"/>
          </a:xfrm>
          <a:prstGeom prst="wedgeRectCallout">
            <a:avLst>
              <a:gd name="adj1" fmla="val 43433"/>
              <a:gd name="adj2" fmla="val 151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Passenger Door</a:t>
            </a:r>
            <a:endParaRPr lang="en-SG" sz="1200" dirty="0"/>
          </a:p>
        </p:txBody>
      </p:sp>
      <p:sp>
        <p:nvSpPr>
          <p:cNvPr id="21" name="Rectangle 20"/>
          <p:cNvSpPr/>
          <p:nvPr/>
        </p:nvSpPr>
        <p:spPr>
          <a:xfrm>
            <a:off x="541547" y="4057566"/>
            <a:ext cx="1243137" cy="1253604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ular Callout 21"/>
          <p:cNvSpPr/>
          <p:nvPr/>
        </p:nvSpPr>
        <p:spPr>
          <a:xfrm>
            <a:off x="717582" y="3832635"/>
            <a:ext cx="648072" cy="447316"/>
          </a:xfrm>
          <a:prstGeom prst="wedgeRectCallout">
            <a:avLst>
              <a:gd name="adj1" fmla="val -14670"/>
              <a:gd name="adj2" fmla="val 8553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Train Control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64285" y="3652331"/>
            <a:ext cx="2331353" cy="1620203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ular Callout 16"/>
          <p:cNvSpPr/>
          <p:nvPr/>
        </p:nvSpPr>
        <p:spPr>
          <a:xfrm>
            <a:off x="1784684" y="3652331"/>
            <a:ext cx="843100" cy="447316"/>
          </a:xfrm>
          <a:prstGeom prst="wedgeRectCallout">
            <a:avLst>
              <a:gd name="adj1" fmla="val -18348"/>
              <a:gd name="adj2" fmla="val 105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Staff only Do</a:t>
            </a:r>
            <a:r>
              <a:rPr lang="en-SG" sz="1200" dirty="0" smtClean="0"/>
              <a:t>or</a:t>
            </a:r>
            <a:endParaRPr lang="en-GB" sz="1200" dirty="0" smtClean="0"/>
          </a:p>
        </p:txBody>
      </p:sp>
      <p:sp>
        <p:nvSpPr>
          <p:cNvPr id="24" name="Rectangular Callout 23"/>
          <p:cNvSpPr/>
          <p:nvPr/>
        </p:nvSpPr>
        <p:spPr>
          <a:xfrm>
            <a:off x="3486540" y="3536421"/>
            <a:ext cx="648072" cy="447316"/>
          </a:xfrm>
          <a:prstGeom prst="wedgeRectCallout">
            <a:avLst>
              <a:gd name="adj1" fmla="val -14670"/>
              <a:gd name="adj2" fmla="val 8553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Kitchen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5268392" y="4309790"/>
            <a:ext cx="773086" cy="223658"/>
          </a:xfrm>
          <a:prstGeom prst="wedgeRectCallout">
            <a:avLst>
              <a:gd name="adj1" fmla="val -14670"/>
              <a:gd name="adj2" fmla="val 8553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  <a:r>
              <a:rPr lang="en-GB" sz="1200" baseline="30000" dirty="0" smtClean="0">
                <a:solidFill>
                  <a:schemeClr val="tx1"/>
                </a:solidFill>
              </a:rPr>
              <a:t>st</a:t>
            </a:r>
            <a:r>
              <a:rPr lang="en-GB" sz="1200" dirty="0" smtClean="0">
                <a:solidFill>
                  <a:schemeClr val="tx1"/>
                </a:solidFill>
              </a:rPr>
              <a:t> Class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7398261" y="4421619"/>
            <a:ext cx="771940" cy="223658"/>
          </a:xfrm>
          <a:prstGeom prst="wedgeRectCallout">
            <a:avLst>
              <a:gd name="adj1" fmla="val -19675"/>
              <a:gd name="adj2" fmla="val 18342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Dinning 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8246913" y="4546963"/>
            <a:ext cx="812243" cy="244699"/>
          </a:xfrm>
          <a:prstGeom prst="wedgeRectCallout">
            <a:avLst>
              <a:gd name="adj1" fmla="val -14670"/>
              <a:gd name="adj2" fmla="val 8553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  <a:r>
              <a:rPr lang="en-GB" sz="1200" baseline="30000" dirty="0" smtClean="0">
                <a:solidFill>
                  <a:schemeClr val="tx1"/>
                </a:solidFill>
              </a:rPr>
              <a:t>nd</a:t>
            </a:r>
            <a:r>
              <a:rPr lang="en-GB" sz="1200" dirty="0" smtClean="0">
                <a:solidFill>
                  <a:schemeClr val="tx1"/>
                </a:solidFill>
              </a:rPr>
              <a:t> Class</a:t>
            </a:r>
          </a:p>
        </p:txBody>
      </p:sp>
      <p:sp>
        <p:nvSpPr>
          <p:cNvPr id="29" name="Rectangular Callout 28"/>
          <p:cNvSpPr/>
          <p:nvPr/>
        </p:nvSpPr>
        <p:spPr>
          <a:xfrm>
            <a:off x="6774999" y="5688465"/>
            <a:ext cx="821338" cy="447316"/>
          </a:xfrm>
          <a:prstGeom prst="wedgeRectCallout">
            <a:avLst>
              <a:gd name="adj1" fmla="val -14887"/>
              <a:gd name="adj2" fmla="val -162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Passenger Door</a:t>
            </a:r>
            <a:endParaRPr lang="en-SG" sz="1200" dirty="0"/>
          </a:p>
        </p:txBody>
      </p:sp>
      <p:sp>
        <p:nvSpPr>
          <p:cNvPr id="30" name="Rectangular Callout 29"/>
          <p:cNvSpPr/>
          <p:nvPr/>
        </p:nvSpPr>
        <p:spPr>
          <a:xfrm>
            <a:off x="8246913" y="5701344"/>
            <a:ext cx="829954" cy="447316"/>
          </a:xfrm>
          <a:prstGeom prst="wedgeRectCallout">
            <a:avLst>
              <a:gd name="adj1" fmla="val 11652"/>
              <a:gd name="adj2" fmla="val -16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Passenger Door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6270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6419567"/>
            <a:ext cx="9144000" cy="465817"/>
            <a:chOff x="0" y="6419567"/>
            <a:chExt cx="9144000" cy="465817"/>
          </a:xfrm>
        </p:grpSpPr>
        <p:sp>
          <p:nvSpPr>
            <p:cNvPr id="9" name="Rectangle 8"/>
            <p:cNvSpPr/>
            <p:nvPr/>
          </p:nvSpPr>
          <p:spPr>
            <a:xfrm flipV="1">
              <a:off x="0" y="6751245"/>
              <a:ext cx="9144000" cy="11593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376" y="6419567"/>
              <a:ext cx="1008112" cy="465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Rectangle 4"/>
          <p:cNvSpPr/>
          <p:nvPr/>
        </p:nvSpPr>
        <p:spPr>
          <a:xfrm flipV="1">
            <a:off x="0" y="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59531" y="87015"/>
            <a:ext cx="781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cs typeface="Arial" panose="020B0604020202020204" pitchFamily="34" charset="0"/>
              </a:rPr>
              <a:t>Demo-Train Interior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" y="716021"/>
            <a:ext cx="2052227" cy="273630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79512" y="3409648"/>
            <a:ext cx="2052229" cy="3073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2</a:t>
            </a:r>
            <a:r>
              <a:rPr lang="en-GB" sz="1400" b="1" baseline="30000" dirty="0" smtClean="0">
                <a:solidFill>
                  <a:schemeClr val="bg1"/>
                </a:solidFill>
              </a:rPr>
              <a:t>nd</a:t>
            </a:r>
            <a:r>
              <a:rPr lang="en-GB" sz="1400" b="1" dirty="0" smtClean="0">
                <a:solidFill>
                  <a:schemeClr val="bg1"/>
                </a:solidFill>
              </a:rPr>
              <a:t>  Class</a:t>
            </a:r>
            <a:endParaRPr lang="en-SG" sz="14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03" y="3914678"/>
            <a:ext cx="2081126" cy="2774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080" y="3914678"/>
            <a:ext cx="2059136" cy="27455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48" y="704141"/>
            <a:ext cx="2221509" cy="29620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29" y="704141"/>
            <a:ext cx="2221509" cy="296201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35" y="713949"/>
            <a:ext cx="2081753" cy="277567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917456"/>
            <a:ext cx="3710546" cy="278290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457079" y="6477933"/>
            <a:ext cx="4164649" cy="26343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Dinning Carriage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82734" y="3431955"/>
            <a:ext cx="2081753" cy="2850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Train Control Room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86448" y="3431955"/>
            <a:ext cx="4358190" cy="2850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Kitchen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7545" y="6450869"/>
            <a:ext cx="3710546" cy="29049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1</a:t>
            </a:r>
            <a:r>
              <a:rPr lang="en-GB" sz="1400" b="1" baseline="30000" dirty="0" smtClean="0">
                <a:solidFill>
                  <a:schemeClr val="bg1"/>
                </a:solidFill>
              </a:rPr>
              <a:t>st</a:t>
            </a:r>
            <a:r>
              <a:rPr lang="en-GB" sz="1400" b="1" dirty="0" smtClean="0">
                <a:solidFill>
                  <a:schemeClr val="bg1"/>
                </a:solidFill>
              </a:rPr>
              <a:t> Class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419567"/>
            <a:ext cx="9144000" cy="465817"/>
            <a:chOff x="0" y="6419567"/>
            <a:chExt cx="9144000" cy="465817"/>
          </a:xfrm>
        </p:grpSpPr>
        <p:sp>
          <p:nvSpPr>
            <p:cNvPr id="30" name="Rectangle 29"/>
            <p:cNvSpPr/>
            <p:nvPr/>
          </p:nvSpPr>
          <p:spPr>
            <a:xfrm flipV="1">
              <a:off x="0" y="6751245"/>
              <a:ext cx="9144000" cy="11593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376" y="6419567"/>
              <a:ext cx="1008112" cy="465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4" y="836712"/>
            <a:ext cx="4356484" cy="580864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0" y="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/>
          <p:cNvSpPr txBox="1"/>
          <p:nvPr/>
        </p:nvSpPr>
        <p:spPr>
          <a:xfrm>
            <a:off x="359531" y="87015"/>
            <a:ext cx="781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cs typeface="Arial" panose="020B0604020202020204" pitchFamily="34" charset="0"/>
              </a:rPr>
              <a:t>Dimensions : Train Entrance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78" y="1484783"/>
            <a:ext cx="3740782" cy="498770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459660" y="1340768"/>
            <a:ext cx="144016" cy="48413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89086" y="4029203"/>
            <a:ext cx="70622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181cm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11388" y="1412775"/>
            <a:ext cx="2808312" cy="14401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75484" y="1556792"/>
            <a:ext cx="7470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90cm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979940" y="2960948"/>
            <a:ext cx="648072" cy="18002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32857" y="2780928"/>
            <a:ext cx="7470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17cm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6930689" y="3543699"/>
            <a:ext cx="59180" cy="1152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667018" y="2096340"/>
            <a:ext cx="175759" cy="26288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38823" y="4200772"/>
            <a:ext cx="56141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27cm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705709" y="1695291"/>
            <a:ext cx="785687" cy="31233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93477" y="1570314"/>
            <a:ext cx="7470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11cm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71955" y="908720"/>
            <a:ext cx="3287178" cy="18579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977296" y="3926475"/>
            <a:ext cx="759799" cy="18670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79512" y="692696"/>
            <a:ext cx="4288260" cy="1314932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Oval 53"/>
          <p:cNvSpPr/>
          <p:nvPr/>
        </p:nvSpPr>
        <p:spPr>
          <a:xfrm>
            <a:off x="4764391" y="1304326"/>
            <a:ext cx="4288260" cy="3636842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/>
          <p:cNvCxnSpPr/>
          <p:nvPr/>
        </p:nvCxnSpPr>
        <p:spPr>
          <a:xfrm>
            <a:off x="4251748" y="1570314"/>
            <a:ext cx="867730" cy="4373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69264" y="724620"/>
            <a:ext cx="70622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81.5cm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5324" y="6498783"/>
            <a:ext cx="4356484" cy="3073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Middle Door entrance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24415" y="6490238"/>
            <a:ext cx="3835845" cy="3073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Top of Middle Door entrance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6419567"/>
            <a:ext cx="9144000" cy="465817"/>
            <a:chOff x="0" y="6419567"/>
            <a:chExt cx="9144000" cy="465817"/>
          </a:xfrm>
        </p:grpSpPr>
        <p:sp>
          <p:nvSpPr>
            <p:cNvPr id="20" name="Rectangle 19"/>
            <p:cNvSpPr/>
            <p:nvPr/>
          </p:nvSpPr>
          <p:spPr>
            <a:xfrm flipV="1">
              <a:off x="0" y="6751245"/>
              <a:ext cx="9144000" cy="11593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376" y="6419567"/>
              <a:ext cx="1008112" cy="465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8" y="834828"/>
            <a:ext cx="4130622" cy="550749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786547" y="1435670"/>
            <a:ext cx="288032" cy="4591849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30422" y="1089510"/>
            <a:ext cx="7470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65.5cm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58426" y="1366510"/>
            <a:ext cx="2000111" cy="69160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0338" y="2652333"/>
            <a:ext cx="7470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189cm</a:t>
            </a:r>
            <a:endParaRPr lang="en-SG" sz="1200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10" y="899274"/>
            <a:ext cx="4033954" cy="5378605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6066433" y="1593257"/>
            <a:ext cx="72008" cy="367240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60213" y="3571967"/>
            <a:ext cx="70622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190cm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7865212" y="1253770"/>
            <a:ext cx="137176" cy="439153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77767" y="3588576"/>
            <a:ext cx="62496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196cm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082662" y="1593257"/>
            <a:ext cx="1782549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70828" y="1253770"/>
            <a:ext cx="70622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75cm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0" y="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359531" y="87015"/>
            <a:ext cx="781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cs typeface="Arial" panose="020B0604020202020204" pitchFamily="34" charset="0"/>
              </a:rPr>
              <a:t>Dimensions : Carriage Entrance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4199" y="6217960"/>
            <a:ext cx="4130622" cy="3073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Entrance into Passenger  Carriage (2</a:t>
            </a:r>
            <a:r>
              <a:rPr lang="en-GB" sz="1400" b="1" baseline="30000" dirty="0" smtClean="0">
                <a:solidFill>
                  <a:schemeClr val="bg1"/>
                </a:solidFill>
              </a:rPr>
              <a:t>nd</a:t>
            </a:r>
            <a:r>
              <a:rPr lang="en-GB" sz="1400" b="1" dirty="0" smtClean="0">
                <a:solidFill>
                  <a:schemeClr val="bg1"/>
                </a:solidFill>
              </a:rPr>
              <a:t> Class)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31653" y="6230839"/>
            <a:ext cx="4016811" cy="2945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Entrances between  Carriages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85477"/>
            <a:ext cx="3600400" cy="563986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691680" y="1965597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36303" y="1585118"/>
            <a:ext cx="70622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65.5cm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63688" y="2109613"/>
            <a:ext cx="72008" cy="367240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1751" y="2976036"/>
            <a:ext cx="70622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190cm</a:t>
            </a:r>
            <a:endParaRPr lang="en-SG" sz="1200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20" y="1433093"/>
            <a:ext cx="4483844" cy="336288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4824028" y="2306095"/>
            <a:ext cx="1080120" cy="78889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47291" y="2373536"/>
            <a:ext cx="70622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32cm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89351" y="1433092"/>
            <a:ext cx="0" cy="80860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74144" y="1644597"/>
            <a:ext cx="58994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14cm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156176" y="2306095"/>
            <a:ext cx="663658" cy="48472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51342" y="2373536"/>
            <a:ext cx="70622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16cm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20053" y="2875364"/>
            <a:ext cx="331829" cy="24236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0885" y="3044293"/>
            <a:ext cx="64508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12cm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98847" y="2914000"/>
            <a:ext cx="331829" cy="242361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544072" y="2561335"/>
            <a:ext cx="331829" cy="24236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26350" y="2450810"/>
            <a:ext cx="70622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4.5cm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44072" y="2803696"/>
            <a:ext cx="91636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44072" y="2893848"/>
            <a:ext cx="91636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475656" y="1783096"/>
            <a:ext cx="1800200" cy="554442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Oval 39"/>
          <p:cNvSpPr/>
          <p:nvPr/>
        </p:nvSpPr>
        <p:spPr>
          <a:xfrm>
            <a:off x="4409421" y="1433093"/>
            <a:ext cx="4483844" cy="3196800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Connector 40"/>
          <p:cNvCxnSpPr/>
          <p:nvPr/>
        </p:nvCxnSpPr>
        <p:spPr>
          <a:xfrm>
            <a:off x="3272222" y="2060317"/>
            <a:ext cx="1137198" cy="48813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flipV="1">
            <a:off x="0" y="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/>
          <p:cNvSpPr txBox="1"/>
          <p:nvPr/>
        </p:nvSpPr>
        <p:spPr>
          <a:xfrm>
            <a:off x="359531" y="87015"/>
            <a:ext cx="781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cs typeface="Arial" panose="020B0604020202020204" pitchFamily="34" charset="0"/>
              </a:rPr>
              <a:t>Dimensions : Entrance to Dining Carriage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0" y="6419567"/>
            <a:ext cx="9144000" cy="465817"/>
            <a:chOff x="0" y="6419567"/>
            <a:chExt cx="9144000" cy="465817"/>
          </a:xfrm>
        </p:grpSpPr>
        <p:sp>
          <p:nvSpPr>
            <p:cNvPr id="45" name="Rectangle 44"/>
            <p:cNvSpPr/>
            <p:nvPr/>
          </p:nvSpPr>
          <p:spPr>
            <a:xfrm flipV="1">
              <a:off x="0" y="6751245"/>
              <a:ext cx="9144000" cy="11593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376" y="6419567"/>
              <a:ext cx="1008112" cy="465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Rectangle 33"/>
          <p:cNvSpPr/>
          <p:nvPr/>
        </p:nvSpPr>
        <p:spPr>
          <a:xfrm>
            <a:off x="359532" y="6341316"/>
            <a:ext cx="4032448" cy="3073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Entrance into </a:t>
            </a:r>
            <a:r>
              <a:rPr lang="en-GB" sz="1400" b="1" dirty="0" smtClean="0">
                <a:solidFill>
                  <a:schemeClr val="bg1"/>
                </a:solidFill>
              </a:rPr>
              <a:t>Dining area (and 2</a:t>
            </a:r>
            <a:r>
              <a:rPr lang="en-GB" sz="1400" b="1" baseline="30000" dirty="0" smtClean="0">
                <a:solidFill>
                  <a:schemeClr val="bg1"/>
                </a:solidFill>
              </a:rPr>
              <a:t>nd</a:t>
            </a:r>
            <a:r>
              <a:rPr lang="en-GB" sz="1400" b="1" dirty="0" smtClean="0">
                <a:solidFill>
                  <a:schemeClr val="bg1"/>
                </a:solidFill>
              </a:rPr>
              <a:t> Class Carriage)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10237" y="4820165"/>
            <a:ext cx="4483027" cy="3073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Top of Entrance </a:t>
            </a:r>
            <a:r>
              <a:rPr lang="en-GB" sz="1400" b="1" dirty="0" smtClean="0">
                <a:solidFill>
                  <a:schemeClr val="bg1"/>
                </a:solidFill>
              </a:rPr>
              <a:t>into </a:t>
            </a:r>
            <a:r>
              <a:rPr lang="en-GB" sz="1400" b="1" dirty="0" smtClean="0">
                <a:solidFill>
                  <a:schemeClr val="bg1"/>
                </a:solidFill>
              </a:rPr>
              <a:t>Dining area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1" y="1709472"/>
            <a:ext cx="4220178" cy="31651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2696"/>
            <a:ext cx="4266475" cy="568863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691680" y="1412777"/>
            <a:ext cx="2016224" cy="7200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6228" y="1451130"/>
            <a:ext cx="67460" cy="493019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2167" y="2354572"/>
            <a:ext cx="6995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90cm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4328" y="3596644"/>
            <a:ext cx="0" cy="437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03848" y="692696"/>
            <a:ext cx="0" cy="566401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67277" y="3809267"/>
            <a:ext cx="6995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204cm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364088" y="2709094"/>
            <a:ext cx="0" cy="12654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239851" y="2847594"/>
            <a:ext cx="12879" cy="62470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43397" y="3676802"/>
            <a:ext cx="6995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12.5cm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252730" y="3584857"/>
            <a:ext cx="0" cy="36894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17639" y="2929828"/>
            <a:ext cx="6995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17cm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524328" y="3105432"/>
            <a:ext cx="0" cy="366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79769" y="3174526"/>
            <a:ext cx="6995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4.5cm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3779912" y="2068438"/>
            <a:ext cx="1197750" cy="77915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96725" y="1135778"/>
            <a:ext cx="7470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65.5cm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62011" y="3394225"/>
            <a:ext cx="631303" cy="282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32cm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341923" y="980729"/>
            <a:ext cx="2624867" cy="1205661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Oval 62"/>
          <p:cNvSpPr/>
          <p:nvPr/>
        </p:nvSpPr>
        <p:spPr>
          <a:xfrm>
            <a:off x="4741946" y="2068438"/>
            <a:ext cx="4338263" cy="2584698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/>
          <p:cNvSpPr/>
          <p:nvPr/>
        </p:nvSpPr>
        <p:spPr>
          <a:xfrm flipV="1">
            <a:off x="0" y="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/>
          <p:cNvSpPr txBox="1"/>
          <p:nvPr/>
        </p:nvSpPr>
        <p:spPr>
          <a:xfrm>
            <a:off x="359531" y="87015"/>
            <a:ext cx="781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cs typeface="Arial" panose="020B0604020202020204" pitchFamily="34" charset="0"/>
              </a:rPr>
              <a:t>Dimensions : First Class Entrance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0" y="6419567"/>
            <a:ext cx="9144000" cy="465817"/>
            <a:chOff x="0" y="6419567"/>
            <a:chExt cx="9144000" cy="465817"/>
          </a:xfrm>
        </p:grpSpPr>
        <p:sp>
          <p:nvSpPr>
            <p:cNvPr id="28" name="Rectangle 27"/>
            <p:cNvSpPr/>
            <p:nvPr/>
          </p:nvSpPr>
          <p:spPr>
            <a:xfrm flipV="1">
              <a:off x="0" y="6751245"/>
              <a:ext cx="9144000" cy="11593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376" y="6419567"/>
              <a:ext cx="1008112" cy="465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Rectangle 29"/>
          <p:cNvSpPr/>
          <p:nvPr/>
        </p:nvSpPr>
        <p:spPr>
          <a:xfrm>
            <a:off x="359532" y="6381328"/>
            <a:ext cx="4302480" cy="3073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Entrance </a:t>
            </a:r>
            <a:r>
              <a:rPr lang="en-GB" sz="1400" b="1" dirty="0" smtClean="0">
                <a:solidFill>
                  <a:schemeClr val="bg1"/>
                </a:solidFill>
              </a:rPr>
              <a:t>into </a:t>
            </a:r>
            <a:r>
              <a:rPr lang="en-GB" sz="1400" b="1" dirty="0" smtClean="0">
                <a:solidFill>
                  <a:schemeClr val="bg1"/>
                </a:solidFill>
              </a:rPr>
              <a:t>First Class Carriage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46074" y="4885814"/>
            <a:ext cx="4234135" cy="3073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Top of Entrance </a:t>
            </a:r>
            <a:r>
              <a:rPr lang="en-GB" sz="1400" b="1" dirty="0" smtClean="0">
                <a:solidFill>
                  <a:schemeClr val="bg1"/>
                </a:solidFill>
              </a:rPr>
              <a:t>into </a:t>
            </a:r>
            <a:r>
              <a:rPr lang="en-GB" sz="1400" b="1" dirty="0" smtClean="0">
                <a:solidFill>
                  <a:schemeClr val="bg1"/>
                </a:solidFill>
              </a:rPr>
              <a:t>First Class Carriage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211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panasonic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Lina Pao (7879287)</dc:creator>
  <cp:lastModifiedBy>Lina Pao (7879287)</cp:lastModifiedBy>
  <cp:revision>51</cp:revision>
  <dcterms:created xsi:type="dcterms:W3CDTF">2014-08-29T08:34:47Z</dcterms:created>
  <dcterms:modified xsi:type="dcterms:W3CDTF">2015-03-25T09:07:15Z</dcterms:modified>
</cp:coreProperties>
</file>