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7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DD782E-8FF0-48DD-9F46-62C127DB08A4}">
          <p14:sldIdLst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9B0"/>
    <a:srgbClr val="FFD700"/>
    <a:srgbClr val="E6E6E6"/>
    <a:srgbClr val="FFCDCD"/>
    <a:srgbClr val="209746"/>
    <a:srgbClr val="50B448"/>
    <a:srgbClr val="489336"/>
    <a:srgbClr val="F7F7F7"/>
    <a:srgbClr val="494949"/>
    <a:srgbClr val="007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5" autoAdjust="0"/>
    <p:restoredTop sz="97450" autoAdjust="0"/>
  </p:normalViewPr>
  <p:slideViewPr>
    <p:cSldViewPr snapToGrid="0" showGuides="1">
      <p:cViewPr varScale="1">
        <p:scale>
          <a:sx n="51" d="100"/>
          <a:sy n="51" d="100"/>
        </p:scale>
        <p:origin x="89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A145-67CF-4672-B424-A1618C500F40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8860-A065-419D-B2E9-750699F11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60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1B200-02C8-46E4-9EC5-FE1334569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735B8C-4506-4B35-A202-D689FAEAB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6C0E7E-D5B5-488D-AF95-D6E85E6E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86560-8B77-4471-A677-D117A10C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3FDDE-29C3-4E7A-A7DC-D06B6D6F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8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9DD34-88BA-480A-969C-D42CE54B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A8CF45-63A1-4590-BD0B-4DB5F4BA5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2AC21-4B70-4BB3-B6E7-96065955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6C02D1-1936-4181-B8FA-9E99FC39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9BB1B3-CF42-4753-9DEE-5213D8E5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6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945880-A7BD-4827-8EE4-E13593DC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D8C319-1DCB-4F03-A942-E46F71DF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E18A4-F344-4526-9AE8-D2764C79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B4ABA5-A65F-4D42-AADC-D0DBEF2B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7839D1-12CB-4AE3-B119-673A2452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0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C1A34-51C1-44A0-A5A6-A874CC1C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ABACF-95EF-4745-A352-56F94BE8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F0D156-637F-46C4-9776-F2BC7E53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262D9-9FD9-4599-B7EE-1DE80028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8E31A-F0A7-47A3-8B51-8C5DFCD7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0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E748C-A2FC-43FA-875A-1994CC4C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4A5548-C2C9-46B9-97CA-B8001128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1B8350-A578-4C1D-90F8-2870A298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71A20-9375-4B15-A519-9A2A9DD8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549DE2-5386-477E-A7D3-25FFF044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0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F8C4D-A545-4488-BDEC-D071A754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A0FBC-E766-482E-ABD0-8D3183A7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44E555-1B2B-4556-977A-93D71FC3A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43A1DC-C987-4D2C-A9F4-9F962706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B24AB3-7E80-4CD2-9EF6-69035225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1A5D6A-6179-43E6-857B-31079766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9E9DA-A1F6-4F12-A111-E339D8D7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C9C408-4728-45BC-A1E9-F1202D97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94C37-44BD-49B4-B822-62819FCD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249891-A3A4-4B14-9396-630C5FE99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BEC81C-7B89-4D16-9EC3-CE4E96DD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E3B58D-9856-4DEE-9C92-FB8F9975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8AFDBB-3806-44C7-A491-E16105C2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A3CF39-303F-4347-B3AD-501B87AA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3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260AC-BA4B-4335-833A-5663109D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986146-DC0D-4D34-B226-8D4509A1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9FE664-82D2-49B8-8EEA-C8317E1D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49C371-57FD-4959-B4CA-E49E2D12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9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24B2F1-0636-4FF0-AB3D-866984E0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E1DD47-B7AC-4A6D-A369-1ACE2844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BB9976-2EED-4C44-8678-86832B37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0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05E12-9632-4E27-BDD7-4EA7DB69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0A466-E27B-49C3-9ADC-2B207607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54F980-1761-41A9-BE66-48E54668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70D384-EE64-4B02-9F2D-20B7419B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164903-DAD3-4A8B-9151-ABEA3118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FDE81C-3DCA-4467-A49A-B34EC0C7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21B7D-772E-4C23-BF6C-1F6DAD3F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D088B0-8566-40A0-B7D9-A20EC567E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F71E7-87A6-44A4-923C-652CA8931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B36C7-FEE7-40DC-AA5F-9770909C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9C0F90-335E-4856-A4D1-3B7409B3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F0E629-7FB3-444D-BAC3-02DFA075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406BB9-4F12-4417-9725-F7AA366F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4CABF-9787-4740-AFA1-5092C21C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511E5E-95C3-4EB3-B557-CA99D33A3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116F-56AD-4EA3-8C0B-1AEB8040AA48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2E2C83-116F-4549-BA86-095BE42F9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AA924-45C6-4252-927F-2CA7DB935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CCB4-4CF5-402F-ABBF-6BFD446A8A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2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4334727" cy="7154332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167092" y="1"/>
            <a:ext cx="5716797" cy="733598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8000" b="1" dirty="0">
                <a:solidFill>
                  <a:schemeClr val="bg1">
                    <a:alpha val="70000"/>
                  </a:schemeClr>
                </a:solidFill>
                <a:ea typeface="微软雅黑" panose="020B0503020204020204" pitchFamily="34" charset="-122"/>
              </a:rPr>
              <a:t>人的生命是        </a:t>
            </a:r>
            <a:r>
              <a:rPr lang="zh-TW" altLang="en-US" sz="8000" b="1" dirty="0">
                <a:solidFill>
                  <a:srgbClr val="FFC000">
                    <a:alpha val="70000"/>
                  </a:srgbClr>
                </a:solidFill>
                <a:ea typeface="微软雅黑" panose="020B0503020204020204" pitchFamily="34" charset="-122"/>
              </a:rPr>
              <a:t>最寶貴的</a:t>
            </a:r>
            <a:r>
              <a:rPr lang="zh-TW" altLang="en-US" sz="8000" b="1" dirty="0">
                <a:solidFill>
                  <a:schemeClr val="bg1">
                    <a:alpha val="70000"/>
                  </a:schemeClr>
                </a:solidFill>
                <a:ea typeface="微软雅黑" panose="020B0503020204020204" pitchFamily="34" charset="-122"/>
              </a:rPr>
              <a:t>汽車撞壞可以修</a:t>
            </a:r>
            <a:r>
              <a:rPr lang="en-US" altLang="zh-TW" sz="8000" b="1" dirty="0">
                <a:solidFill>
                  <a:schemeClr val="bg1">
                    <a:alpha val="70000"/>
                  </a:schemeClr>
                </a:solidFill>
                <a:ea typeface="微软雅黑" panose="020B0503020204020204" pitchFamily="34" charset="-122"/>
              </a:rPr>
              <a:t>.</a:t>
            </a:r>
            <a:r>
              <a:rPr lang="zh-TW" altLang="en-US" sz="8000" b="1" dirty="0">
                <a:solidFill>
                  <a:schemeClr val="bg1">
                    <a:alpha val="70000"/>
                  </a:schemeClr>
                </a:solidFill>
                <a:ea typeface="微软雅黑" panose="020B0503020204020204" pitchFamily="34" charset="-122"/>
              </a:rPr>
              <a:t>而人的生命只有一次</a:t>
            </a:r>
            <a:r>
              <a:rPr lang="en-US" altLang="zh-TW" sz="8000" b="1" dirty="0">
                <a:solidFill>
                  <a:schemeClr val="bg1">
                    <a:alpha val="70000"/>
                  </a:schemeClr>
                </a:solidFill>
                <a:ea typeface="微软雅黑" panose="020B0503020204020204" pitchFamily="34" charset="-122"/>
              </a:rPr>
              <a:t>.</a:t>
            </a:r>
            <a:br>
              <a:rPr lang="en-US" altLang="zh-TW" sz="8000" b="1" dirty="0">
                <a:solidFill>
                  <a:schemeClr val="bg1">
                    <a:alpha val="17000"/>
                  </a:schemeClr>
                </a:solidFill>
                <a:ea typeface="微软雅黑" panose="020B0503020204020204" pitchFamily="34" charset="-122"/>
              </a:rPr>
            </a:br>
            <a:endParaRPr lang="zh-TW" altLang="en-US" sz="8000" b="1" dirty="0">
              <a:solidFill>
                <a:schemeClr val="bg1">
                  <a:alpha val="17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53691" y="6114905"/>
            <a:ext cx="2330197" cy="523220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德國公民意識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90" y="-340665"/>
            <a:ext cx="9666260" cy="749499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496597" y="6138388"/>
            <a:ext cx="2844800" cy="476251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1"/>
                </a:solidFill>
              </a:rPr>
              <a:t>7</a:t>
            </a:r>
            <a:endParaRPr lang="zh-TW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667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4692</TotalTime>
  <Words>23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佈景主題</vt:lpstr>
      <vt:lpstr>人的生命是        最寶貴的汽車撞壞可以修.而人的生命只有一次.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王中</dc:creator>
  <cp:lastModifiedBy>中 王</cp:lastModifiedBy>
  <cp:revision>481</cp:revision>
  <dcterms:created xsi:type="dcterms:W3CDTF">2018-12-24T11:25:44Z</dcterms:created>
  <dcterms:modified xsi:type="dcterms:W3CDTF">2025-08-05T14:13:51Z</dcterms:modified>
</cp:coreProperties>
</file>