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6"/>
    <p:restoredTop sz="89893"/>
  </p:normalViewPr>
  <p:slideViewPr>
    <p:cSldViewPr snapToGrid="0" snapToObjects="1">
      <p:cViewPr>
        <p:scale>
          <a:sx n="229" d="100"/>
          <a:sy n="229" d="100"/>
        </p:scale>
        <p:origin x="144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c.categoryname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category, COUNT(*) AS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number_of_products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SUM(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p.unitsinstock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AS stock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Categories c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 Products p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c.categoryid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P.categoryid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BY 1</a:t>
            </a:r>
          </a:p>
          <a:p>
            <a:r>
              <a:rPr lang="en-US" sz="11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BY 3 DESC;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STRFTIME('%Y',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o.orderdate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AS year, SUM(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od.quantity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od.unitprice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od.discount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AS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order_amount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SUM(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od.quantity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AS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order_quantity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orders o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orderdetails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o.orderid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od.orderid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BY 1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BY 1;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t1.product_name AS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product_name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t1.order_amount AS order_2016, t2.order_amount AS order_2015, t3.order_amount AS order_2014 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(SELECT STRFTIME('%Y',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o.orderdate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AS date_2016,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p.productname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product_name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p.productid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SUM(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od.quantity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od.unitprice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od.discount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order_amount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orders o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orderdetails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o.orderid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od.orderid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 products p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od.productid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p.productid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STRFTIME('%Y',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o.orderdate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)='2016'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BY 2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BY 3 DESC) t1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 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(SELECT STRFTIME('%Y',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o.orderdate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AS date_2015,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p.productname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p.productid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SUM(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od.quantity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od.unitprice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od.discount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AS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order_amount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orders o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orderdetails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o.orderid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od.orderid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 products p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od.productid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p.productid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STRFTIME('%Y',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o.orderdate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)='2015'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BY 2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BY 3 DESC) t2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t1.productid=t2.productid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 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(SELECT STRFTIME('%Y',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o.orderdate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AS date_2014,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p.productname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p.productid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SUM(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od.quantity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od.unitprice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od.discount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AS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order_amount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orders o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orderdetails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o.orderid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od.orderid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 products p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od.productid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p.productid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STRFTIME('%Y',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o.orderdate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)='2014'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BY 2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BY 3 DESC) t3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t2.productid=t3.productid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order_2016&gt;order_2015 AND order_2015&gt;order_2014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BY 1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BY 2 DESC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product_name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product_name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SUM(order_2016-order_2015) AS sale_increase_2016, (order_2016)*100/(order_2015) AS percent_increase_2016 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(SELECT t1.product_name AS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product_name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t1.order_amount AS order_2016, t2.order_amount AS order_2015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(SELECT STRFTIME('%Y',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o.orderdate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AS date_2016,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p.productname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product_name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p.productid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SUM(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od.quantity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od.unitprice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od.discount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order_amount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orders o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orderdetails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o.orderid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od.orderid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 products p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od.productid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p.productid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STRFTIME('%Y',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o.orderdate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)='2016'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BY 2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BY 3 DESC) t1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 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(SELECT STRFTIME('%Y',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o.orderdate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AS date_2015,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p.productname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p.productid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SUM(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od.quantity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od.unitprice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od.discount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AS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order_amount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orders o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orderdetails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o.orderid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od.orderid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 products p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od.productid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p.productid</a:t>
            </a:r>
            <a:endPara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STRFTIME('%Y', </a:t>
            </a:r>
            <a:r>
              <a:rPr lang="en-US" sz="11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o.orderdate</a:t>
            </a:r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)='2015'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BY 2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BY 3 DESC) t2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t1.productid=t2.productid) t3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BY 1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BY 3 DESC</a:t>
            </a:r>
          </a:p>
          <a:p>
            <a:r>
              <a:rPr lang="en-US" sz="11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 10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471100" y="1729657"/>
            <a:ext cx="4201800" cy="1684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 altLang="en" sz="3000" dirty="0">
                <a:latin typeface="PingFang SC" panose="020B0400000000000000" pitchFamily="34" charset="-122"/>
                <a:ea typeface="PingFang SC" panose="020B0400000000000000" pitchFamily="34" charset="-122"/>
                <a:cs typeface="Open Sans"/>
                <a:sym typeface="Open Sans"/>
              </a:rPr>
              <a:t>产品</a:t>
            </a:r>
            <a:r>
              <a:rPr lang="zh-CN" altLang="en-US" sz="3000" dirty="0">
                <a:latin typeface="PingFang SC" panose="020B0400000000000000" pitchFamily="34" charset="-122"/>
                <a:ea typeface="PingFang SC" panose="020B0400000000000000" pitchFamily="34" charset="-122"/>
                <a:cs typeface="Open Sans"/>
                <a:sym typeface="Open Sans"/>
              </a:rPr>
              <a:t>分析报告</a:t>
            </a:r>
            <a:endParaRPr lang="en" sz="3000" dirty="0">
              <a:latin typeface="PingFang SC" panose="020B0400000000000000" pitchFamily="34" charset="-122"/>
              <a:ea typeface="PingFang SC" panose="020B0400000000000000" pitchFamily="34" charset="-122"/>
              <a:cs typeface="Open Sans"/>
              <a:sym typeface="Open Sans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dirty="0">
                <a:latin typeface="PingFang SC" panose="020B0400000000000000" pitchFamily="34" charset="-122"/>
                <a:ea typeface="PingFang SC" panose="020B0400000000000000" pitchFamily="34" charset="-122"/>
                <a:cs typeface="Open Sans"/>
                <a:sym typeface="Open Sans"/>
              </a:rPr>
              <a:t>for </a:t>
            </a:r>
          </a:p>
          <a:p>
            <a:pPr lvl="0" algn="ctr">
              <a:spcBef>
                <a:spcPts val="0"/>
              </a:spcBef>
              <a:buNone/>
            </a:pP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  <a:cs typeface="Open Sans"/>
                <a:sym typeface="Open Sans"/>
              </a:rPr>
              <a:t>某</a:t>
            </a:r>
            <a:r>
              <a:rPr lang="zh-CN" altLang="en" dirty="0">
                <a:latin typeface="PingFang SC" panose="020B0400000000000000" pitchFamily="34" charset="-122"/>
                <a:ea typeface="PingFang SC" panose="020B0400000000000000" pitchFamily="34" charset="-122"/>
                <a:cs typeface="Open Sans"/>
                <a:sym typeface="Open Sans"/>
              </a:rPr>
              <a:t>食品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  <a:cs typeface="Open Sans"/>
                <a:sym typeface="Open Sans"/>
              </a:rPr>
              <a:t>批发商</a:t>
            </a:r>
            <a:endParaRPr lang="en" dirty="0">
              <a:latin typeface="PingFang SC" panose="020B0400000000000000" pitchFamily="34" charset="-122"/>
              <a:ea typeface="PingFang SC" panose="020B0400000000000000" pitchFamily="34" charset="-122"/>
              <a:cs typeface="Open Sans"/>
              <a:sym typeface="Open Sans"/>
            </a:endParaRPr>
          </a:p>
          <a:p>
            <a:pPr lvl="0" algn="ctr" rtl="0">
              <a:spcBef>
                <a:spcPts val="0"/>
              </a:spcBef>
              <a:buNone/>
            </a:pPr>
            <a:endParaRPr dirty="0">
              <a:latin typeface="PingFang SC" panose="020B0400000000000000" pitchFamily="34" charset="-122"/>
              <a:ea typeface="PingFang SC" panose="020B0400000000000000" pitchFamily="34" charset="-122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186078" y="1278349"/>
            <a:ext cx="3591300" cy="310408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目前，我公司共有八大类产品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其中海鲜、饮料、调味品库存量位列前三，产品数量比较丰富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农产品、肉类、谷物类产品数量和库存量偏少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奶制品和甜品库存量适中，甜品数量最多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zh-CN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产品种类、库存量概况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F642E-2EAB-BF4D-B9B1-181651FFC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1278350"/>
            <a:ext cx="44450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5113595" y="1418450"/>
            <a:ext cx="3591300" cy="270192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最近三年，我公司产品销售数量和销售金额均稳步增长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其中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2015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年度产品销售数量和销售金额超过其他年份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2016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年度产品销售数量和销售金额虽较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2015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年度有所回落，但较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2014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年度增长良好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产品销售数量、金额概况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2EF404-CB90-9D41-890C-64FE9EA86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45" y="1418450"/>
            <a:ext cx="4076700" cy="2921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284131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" dirty="0">
                <a:latin typeface="Open Sans"/>
                <a:ea typeface="Open Sans"/>
                <a:cs typeface="Open Sans"/>
                <a:sym typeface="Open Sans"/>
              </a:rPr>
              <a:t>最近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三年，共有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14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种产品实现销售金额三连增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其中烤肠成为最大爆款产品，销售金额增长最多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甜品、啤酒、咖啡销售金额增长也十分可观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海鲜类实现三连增的产品较少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zh-CN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产品销售金额三连增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EC54B5-AA1B-BA49-8EBA-6312DD54F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00" y="1418450"/>
            <a:ext cx="3975100" cy="3060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2774409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2016</a:t>
            </a:r>
            <a:r>
              <a:rPr lang="zh-CN" altLang="en" dirty="0">
                <a:latin typeface="Open Sans"/>
                <a:ea typeface="Open Sans"/>
                <a:cs typeface="Open Sans"/>
                <a:sym typeface="Open Sans"/>
              </a:rPr>
              <a:t>年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度销售金额增长率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TOP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 榜单涌现一些爆款新品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甜品、饮料等销售金额实现三连增的主打产品，增长率也进入前十名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Gravad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lax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成为最大新品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甜品、饮料等休闲食品增长强劲，可考虑适当调整我公司的产品数量和库存量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产品</a:t>
            </a:r>
            <a:r>
              <a:rPr lang="zh-CN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销售金额增长率 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TOP</a:t>
            </a:r>
            <a:r>
              <a:rPr lang="zh-CN" alt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85F68B-FF44-2D4C-AFB7-83A11ACD6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00" y="1083066"/>
            <a:ext cx="4179384" cy="37433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953</Words>
  <Application>Microsoft Macintosh PowerPoint</Application>
  <PresentationFormat>On-screen Show (16:9)</PresentationFormat>
  <Paragraphs>99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PingFang SC</vt:lpstr>
      <vt:lpstr>Open Sans</vt:lpstr>
      <vt:lpstr>simple-light-2</vt:lpstr>
      <vt:lpstr>PowerPoint Presentation</vt:lpstr>
      <vt:lpstr>产品种类、库存量概况</vt:lpstr>
      <vt:lpstr>产品销售数量、金额概况</vt:lpstr>
      <vt:lpstr>产品销售金额三连增</vt:lpstr>
      <vt:lpstr>产品销售金额增长率 TOP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Zuowen Wang</cp:lastModifiedBy>
  <cp:revision>14</cp:revision>
  <dcterms:modified xsi:type="dcterms:W3CDTF">2019-01-14T15:56:44Z</dcterms:modified>
</cp:coreProperties>
</file>