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charts/chartEx3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Ex4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5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36"/>
    <p:restoredTop sz="94694"/>
  </p:normalViewPr>
  <p:slideViewPr>
    <p:cSldViewPr snapToGrid="0" snapToObjects="1">
      <p:cViewPr varScale="1">
        <p:scale>
          <a:sx n="173" d="100"/>
          <a:sy n="173" d="100"/>
        </p:scale>
        <p:origin x="21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ank/Downloads/survey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ank/Downloads/survey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ank/Downloads/survey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ank/Downloads/survey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ank/Downloads/survey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/Users/hank/Downloads/surveydata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/Users/hank/Downloads/surveydata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/Users/hank/Downloads/surveydata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/Users/hank/Downloads/survey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[surveydata.xlsx]employment &amp; sleep hours!PivotTable1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Current Employment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'employment &amp; sleep hours'!$F$2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ABE-EA42-9845-350887A7C02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ABE-EA42-9845-350887A7C023}"/>
              </c:ext>
            </c:extLst>
          </c:dPt>
          <c:cat>
            <c:strRef>
              <c:f>'employment &amp; sleep hours'!$E$3:$E$5</c:f>
              <c:strCache>
                <c:ptCount val="2"/>
                <c:pt idx="0">
                  <c:v>Unemployed</c:v>
                </c:pt>
                <c:pt idx="1">
                  <c:v>Employed</c:v>
                </c:pt>
              </c:strCache>
            </c:strRef>
          </c:cat>
          <c:val>
            <c:numRef>
              <c:f>'employment &amp; sleep hours'!$F$3:$F$5</c:f>
              <c:numCache>
                <c:formatCode>General</c:formatCode>
                <c:ptCount val="2"/>
                <c:pt idx="0">
                  <c:v>133</c:v>
                </c:pt>
                <c:pt idx="1">
                  <c:v>620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BE-EA42-9845-350887A7C0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Unemployed: Histogram</a:t>
            </a:r>
            <a:r>
              <a:rPr lang="en-US" baseline="0"/>
              <a:t> of </a:t>
            </a:r>
            <a:r>
              <a:rPr lang="en-US"/>
              <a:t>Hours of Sleep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'employment &amp; sleep hours'!$F$46</c:f>
              <c:strCache>
                <c:ptCount val="1"/>
                <c:pt idx="0">
                  <c:v>Unemployed: Count of Cleaned Hours of Sleep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'employment &amp; sleep hours'!$E$47:$E$56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'employment &amp; sleep hours'!$F$47:$F$56</c:f>
              <c:numCache>
                <c:formatCode>General</c:formatCode>
                <c:ptCount val="10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4</c:v>
                </c:pt>
                <c:pt idx="4">
                  <c:v>5</c:v>
                </c:pt>
                <c:pt idx="5">
                  <c:v>21</c:v>
                </c:pt>
                <c:pt idx="6">
                  <c:v>53</c:v>
                </c:pt>
                <c:pt idx="7">
                  <c:v>42</c:v>
                </c:pt>
                <c:pt idx="8">
                  <c:v>3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3-A648-9070-C6DC21F9AB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660270927"/>
        <c:axId val="1660259695"/>
      </c:barChart>
      <c:catAx>
        <c:axId val="166027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259695"/>
        <c:crosses val="autoZero"/>
        <c:auto val="1"/>
        <c:lblAlgn val="ctr"/>
        <c:lblOffset val="100"/>
        <c:noMultiLvlLbl val="0"/>
      </c:catAx>
      <c:valAx>
        <c:axId val="1660259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270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Employed: Histogram of Hours of Sleep</a:t>
            </a:r>
            <a:endParaRPr lang="en-US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'employment &amp; sleep hours'!$F$58</c:f>
              <c:strCache>
                <c:ptCount val="1"/>
                <c:pt idx="0">
                  <c:v>Employed: Count of Cleaned Hours of Sleep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'employment &amp; sleep hours'!$E$59:$E$68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'employment &amp; sleep hours'!$F$59:$F$68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22</c:v>
                </c:pt>
                <c:pt idx="5">
                  <c:v>163</c:v>
                </c:pt>
                <c:pt idx="6">
                  <c:v>265</c:v>
                </c:pt>
                <c:pt idx="7">
                  <c:v>144</c:v>
                </c:pt>
                <c:pt idx="8">
                  <c:v>9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A6-DE49-9BA5-4E26E734BB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660264271"/>
        <c:axId val="1660271759"/>
      </c:barChart>
      <c:catAx>
        <c:axId val="1660264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271759"/>
        <c:crosses val="autoZero"/>
        <c:auto val="1"/>
        <c:lblAlgn val="ctr"/>
        <c:lblOffset val="100"/>
        <c:noMultiLvlLbl val="0"/>
      </c:catAx>
      <c:valAx>
        <c:axId val="166027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2642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Unemployed: Histogram of Hours of Sitting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'employment &amp; sitting hours'!$G$21:$G$40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5</c:v>
                </c:pt>
                <c:pt idx="5">
                  <c:v>6</c:v>
                </c:pt>
                <c:pt idx="6">
                  <c:v>8</c:v>
                </c:pt>
                <c:pt idx="7">
                  <c:v>32</c:v>
                </c:pt>
                <c:pt idx="8">
                  <c:v>11</c:v>
                </c:pt>
                <c:pt idx="9">
                  <c:v>25</c:v>
                </c:pt>
                <c:pt idx="10">
                  <c:v>3</c:v>
                </c:pt>
                <c:pt idx="11">
                  <c:v>17</c:v>
                </c:pt>
                <c:pt idx="12">
                  <c:v>6</c:v>
                </c:pt>
                <c:pt idx="13">
                  <c:v>9</c:v>
                </c:pt>
                <c:pt idx="14">
                  <c:v>4</c:v>
                </c:pt>
                <c:pt idx="15">
                  <c:v>2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31-C442-A6FF-D364D546A9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749980335"/>
        <c:axId val="1749976591"/>
      </c:barChart>
      <c:catAx>
        <c:axId val="17499803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9976591"/>
        <c:crosses val="autoZero"/>
        <c:auto val="1"/>
        <c:lblAlgn val="ctr"/>
        <c:lblOffset val="100"/>
        <c:noMultiLvlLbl val="0"/>
      </c:catAx>
      <c:valAx>
        <c:axId val="1749976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99803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Employed:</a:t>
            </a:r>
            <a:r>
              <a:rPr lang="en-US" baseline="0"/>
              <a:t> Histogram of Hours of Sitting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'employment &amp; sitting hours'!$G$46:$G$65</c:f>
              <c:numCache>
                <c:formatCode>General</c:formatCode>
                <c:ptCount val="20"/>
                <c:pt idx="0">
                  <c:v>3</c:v>
                </c:pt>
                <c:pt idx="1">
                  <c:v>5</c:v>
                </c:pt>
                <c:pt idx="2">
                  <c:v>8</c:v>
                </c:pt>
                <c:pt idx="3">
                  <c:v>13</c:v>
                </c:pt>
                <c:pt idx="4">
                  <c:v>26</c:v>
                </c:pt>
                <c:pt idx="5">
                  <c:v>46</c:v>
                </c:pt>
                <c:pt idx="6">
                  <c:v>28</c:v>
                </c:pt>
                <c:pt idx="7">
                  <c:v>87</c:v>
                </c:pt>
                <c:pt idx="8">
                  <c:v>49</c:v>
                </c:pt>
                <c:pt idx="9">
                  <c:v>147</c:v>
                </c:pt>
                <c:pt idx="10">
                  <c:v>19</c:v>
                </c:pt>
                <c:pt idx="11">
                  <c:v>105</c:v>
                </c:pt>
                <c:pt idx="12">
                  <c:v>9</c:v>
                </c:pt>
                <c:pt idx="13">
                  <c:v>35</c:v>
                </c:pt>
                <c:pt idx="14">
                  <c:v>15</c:v>
                </c:pt>
                <c:pt idx="15">
                  <c:v>12</c:v>
                </c:pt>
                <c:pt idx="16">
                  <c:v>1</c:v>
                </c:pt>
                <c:pt idx="17">
                  <c:v>3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98-E840-9320-88215011E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660279247"/>
        <c:axId val="1660279663"/>
      </c:barChart>
      <c:catAx>
        <c:axId val="166027924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279663"/>
        <c:crosses val="autoZero"/>
        <c:auto val="1"/>
        <c:lblAlgn val="ctr"/>
        <c:lblOffset val="100"/>
        <c:noMultiLvlLbl val="0"/>
      </c:catAx>
      <c:valAx>
        <c:axId val="1660279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279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'employment &amp; sleep hours'!$A$2:$A$754</cx:f>
        <cx:lvl ptCount="753" formatCode="General">
          <cx:pt idx="0">1</cx:pt>
          <cx:pt idx="1">4</cx:pt>
          <cx:pt idx="2">4</cx:pt>
          <cx:pt idx="3">4</cx:pt>
          <cx:pt idx="4">4</cx:pt>
          <cx:pt idx="5">5</cx:pt>
          <cx:pt idx="6">5</cx:pt>
          <cx:pt idx="7">5</cx:pt>
          <cx:pt idx="8">5</cx:pt>
          <cx:pt idx="9">5</cx:pt>
          <cx:pt idx="10">6</cx:pt>
          <cx:pt idx="11">6</cx:pt>
          <cx:pt idx="12">6</cx:pt>
          <cx:pt idx="13">6</cx:pt>
          <cx:pt idx="14">6</cx:pt>
          <cx:pt idx="15">6</cx:pt>
          <cx:pt idx="16">6</cx:pt>
          <cx:pt idx="17">6</cx:pt>
          <cx:pt idx="18">6</cx:pt>
          <cx:pt idx="19">6</cx:pt>
          <cx:pt idx="20">6</cx:pt>
          <cx:pt idx="21">6</cx:pt>
          <cx:pt idx="22">6</cx:pt>
          <cx:pt idx="23">6</cx:pt>
          <cx:pt idx="24">6</cx:pt>
          <cx:pt idx="25">6</cx:pt>
          <cx:pt idx="26">6</cx:pt>
          <cx:pt idx="27">6</cx:pt>
          <cx:pt idx="28">6</cx:pt>
          <cx:pt idx="29">6</cx:pt>
          <cx:pt idx="30">6</cx:pt>
          <cx:pt idx="31">7</cx:pt>
          <cx:pt idx="32">7</cx:pt>
          <cx:pt idx="33">7</cx:pt>
          <cx:pt idx="34">7</cx:pt>
          <cx:pt idx="35">7</cx:pt>
          <cx:pt idx="36">7</cx:pt>
          <cx:pt idx="37">7</cx:pt>
          <cx:pt idx="38">7</cx:pt>
          <cx:pt idx="39">7</cx:pt>
          <cx:pt idx="40">7</cx:pt>
          <cx:pt idx="41">7</cx:pt>
          <cx:pt idx="42">7</cx:pt>
          <cx:pt idx="43">7</cx:pt>
          <cx:pt idx="44">7</cx:pt>
          <cx:pt idx="45">7</cx:pt>
          <cx:pt idx="46">7</cx:pt>
          <cx:pt idx="47">7</cx:pt>
          <cx:pt idx="48">7</cx:pt>
          <cx:pt idx="49">7</cx:pt>
          <cx:pt idx="50">7</cx:pt>
          <cx:pt idx="51">7</cx:pt>
          <cx:pt idx="52">7</cx:pt>
          <cx:pt idx="53">7</cx:pt>
          <cx:pt idx="54">7</cx:pt>
          <cx:pt idx="55">7</cx:pt>
          <cx:pt idx="56">7</cx:pt>
          <cx:pt idx="57">7</cx:pt>
          <cx:pt idx="58">7</cx:pt>
          <cx:pt idx="59">7</cx:pt>
          <cx:pt idx="60">7</cx:pt>
          <cx:pt idx="61">7</cx:pt>
          <cx:pt idx="62">7</cx:pt>
          <cx:pt idx="63">7</cx:pt>
          <cx:pt idx="64">7</cx:pt>
          <cx:pt idx="65">7</cx:pt>
          <cx:pt idx="66">7</cx:pt>
          <cx:pt idx="67">7</cx:pt>
          <cx:pt idx="68">7</cx:pt>
          <cx:pt idx="69">7</cx:pt>
          <cx:pt idx="70">7</cx:pt>
          <cx:pt idx="71">7</cx:pt>
          <cx:pt idx="72">7</cx:pt>
          <cx:pt idx="73">7</cx:pt>
          <cx:pt idx="74">7</cx:pt>
          <cx:pt idx="75">7</cx:pt>
          <cx:pt idx="76">7</cx:pt>
          <cx:pt idx="77">7</cx:pt>
          <cx:pt idx="78">7</cx:pt>
          <cx:pt idx="79">7</cx:pt>
          <cx:pt idx="80">7</cx:pt>
          <cx:pt idx="81">7</cx:pt>
          <cx:pt idx="82">7</cx:pt>
          <cx:pt idx="83">7</cx:pt>
          <cx:pt idx="84">8</cx:pt>
          <cx:pt idx="85">8</cx:pt>
          <cx:pt idx="86">8</cx:pt>
          <cx:pt idx="87">8</cx:pt>
          <cx:pt idx="88">8</cx:pt>
          <cx:pt idx="89">8</cx:pt>
          <cx:pt idx="90">8</cx:pt>
          <cx:pt idx="91">8</cx:pt>
          <cx:pt idx="92">8</cx:pt>
          <cx:pt idx="93">8</cx:pt>
          <cx:pt idx="94">8</cx:pt>
          <cx:pt idx="95">8</cx:pt>
          <cx:pt idx="96">8</cx:pt>
          <cx:pt idx="97">8</cx:pt>
          <cx:pt idx="98">8</cx:pt>
          <cx:pt idx="99">8</cx:pt>
          <cx:pt idx="100">8</cx:pt>
          <cx:pt idx="101">8</cx:pt>
          <cx:pt idx="102">8</cx:pt>
          <cx:pt idx="103">8</cx:pt>
          <cx:pt idx="104">8</cx:pt>
          <cx:pt idx="105">8</cx:pt>
          <cx:pt idx="106">8</cx:pt>
          <cx:pt idx="107">8</cx:pt>
          <cx:pt idx="108">8</cx:pt>
          <cx:pt idx="109">8</cx:pt>
          <cx:pt idx="110">8</cx:pt>
          <cx:pt idx="111">8</cx:pt>
          <cx:pt idx="112">8</cx:pt>
          <cx:pt idx="113">8</cx:pt>
          <cx:pt idx="114">8</cx:pt>
          <cx:pt idx="115">8</cx:pt>
          <cx:pt idx="116">8</cx:pt>
          <cx:pt idx="117">8</cx:pt>
          <cx:pt idx="118">8</cx:pt>
          <cx:pt idx="119">8</cx:pt>
          <cx:pt idx="120">8</cx:pt>
          <cx:pt idx="121">8</cx:pt>
          <cx:pt idx="122">8</cx:pt>
          <cx:pt idx="123">8</cx:pt>
          <cx:pt idx="124">8</cx:pt>
          <cx:pt idx="125">8</cx:pt>
          <cx:pt idx="126">9</cx:pt>
          <cx:pt idx="127">9</cx:pt>
          <cx:pt idx="128">9</cx:pt>
          <cx:pt idx="129">10</cx:pt>
          <cx:pt idx="130">10</cx:pt>
          <cx:pt idx="131">10</cx:pt>
          <cx:pt idx="132">10</cx:pt>
          <cx:pt idx="135">4</cx:pt>
          <cx:pt idx="136">4</cx:pt>
          <cx:pt idx="137">4</cx:pt>
          <cx:pt idx="138">4</cx:pt>
          <cx:pt idx="139">4</cx:pt>
          <cx:pt idx="140">4</cx:pt>
          <cx:pt idx="141">4</cx:pt>
          <cx:pt idx="142">4</cx:pt>
          <cx:pt idx="143">4</cx:pt>
          <cx:pt idx="144">4</cx:pt>
          <cx:pt idx="145">5</cx:pt>
          <cx:pt idx="146">5</cx:pt>
          <cx:pt idx="147">5</cx:pt>
          <cx:pt idx="148">5</cx:pt>
          <cx:pt idx="149">5</cx:pt>
          <cx:pt idx="150">5</cx:pt>
          <cx:pt idx="151">5</cx:pt>
          <cx:pt idx="152">5</cx:pt>
          <cx:pt idx="153">5</cx:pt>
          <cx:pt idx="154">5</cx:pt>
          <cx:pt idx="155">5</cx:pt>
          <cx:pt idx="156">5</cx:pt>
          <cx:pt idx="157">5</cx:pt>
          <cx:pt idx="158">5</cx:pt>
          <cx:pt idx="159">5</cx:pt>
          <cx:pt idx="160">5</cx:pt>
          <cx:pt idx="161">5</cx:pt>
          <cx:pt idx="162">5</cx:pt>
          <cx:pt idx="163">5</cx:pt>
          <cx:pt idx="164">5</cx:pt>
          <cx:pt idx="165">5</cx:pt>
          <cx:pt idx="166">5</cx:pt>
          <cx:pt idx="167">6</cx:pt>
          <cx:pt idx="168">6</cx:pt>
          <cx:pt idx="169">6</cx:pt>
          <cx:pt idx="170">6</cx:pt>
          <cx:pt idx="171">6</cx:pt>
          <cx:pt idx="172">6</cx:pt>
          <cx:pt idx="173">6</cx:pt>
          <cx:pt idx="174">6</cx:pt>
          <cx:pt idx="175">6</cx:pt>
          <cx:pt idx="176">6</cx:pt>
          <cx:pt idx="177">6</cx:pt>
          <cx:pt idx="178">6</cx:pt>
          <cx:pt idx="179">6</cx:pt>
          <cx:pt idx="180">6</cx:pt>
          <cx:pt idx="181">6</cx:pt>
          <cx:pt idx="182">6</cx:pt>
          <cx:pt idx="183">6</cx:pt>
          <cx:pt idx="184">6</cx:pt>
          <cx:pt idx="185">6</cx:pt>
          <cx:pt idx="186">6</cx:pt>
          <cx:pt idx="187">6</cx:pt>
          <cx:pt idx="188">6</cx:pt>
          <cx:pt idx="189">6</cx:pt>
          <cx:pt idx="190">6</cx:pt>
          <cx:pt idx="191">6</cx:pt>
          <cx:pt idx="192">6</cx:pt>
          <cx:pt idx="193">6</cx:pt>
          <cx:pt idx="194">6</cx:pt>
          <cx:pt idx="195">6</cx:pt>
          <cx:pt idx="196">6</cx:pt>
          <cx:pt idx="197">6</cx:pt>
          <cx:pt idx="198">6</cx:pt>
          <cx:pt idx="199">6</cx:pt>
          <cx:pt idx="200">6</cx:pt>
          <cx:pt idx="201">6</cx:pt>
          <cx:pt idx="202">6</cx:pt>
          <cx:pt idx="203">6</cx:pt>
          <cx:pt idx="204">6</cx:pt>
          <cx:pt idx="205">6</cx:pt>
          <cx:pt idx="206">6</cx:pt>
          <cx:pt idx="207">6</cx:pt>
          <cx:pt idx="208">6</cx:pt>
          <cx:pt idx="209">6</cx:pt>
          <cx:pt idx="210">6</cx:pt>
          <cx:pt idx="211">6</cx:pt>
          <cx:pt idx="212">6</cx:pt>
          <cx:pt idx="213">6</cx:pt>
          <cx:pt idx="214">6</cx:pt>
          <cx:pt idx="215">6</cx:pt>
          <cx:pt idx="216">6</cx:pt>
          <cx:pt idx="217">6</cx:pt>
          <cx:pt idx="218">6</cx:pt>
          <cx:pt idx="219">6</cx:pt>
          <cx:pt idx="220">6</cx:pt>
          <cx:pt idx="221">6</cx:pt>
          <cx:pt idx="222">6</cx:pt>
          <cx:pt idx="223">6</cx:pt>
          <cx:pt idx="224">6</cx:pt>
          <cx:pt idx="225">6</cx:pt>
          <cx:pt idx="226">6</cx:pt>
          <cx:pt idx="227">6</cx:pt>
          <cx:pt idx="228">6</cx:pt>
          <cx:pt idx="229">6</cx:pt>
          <cx:pt idx="230">6</cx:pt>
          <cx:pt idx="231">6</cx:pt>
          <cx:pt idx="232">6</cx:pt>
          <cx:pt idx="233">6</cx:pt>
          <cx:pt idx="234">6</cx:pt>
          <cx:pt idx="235">6</cx:pt>
          <cx:pt idx="236">6</cx:pt>
          <cx:pt idx="237">6</cx:pt>
          <cx:pt idx="238">6</cx:pt>
          <cx:pt idx="239">6</cx:pt>
          <cx:pt idx="240">6</cx:pt>
          <cx:pt idx="241">6</cx:pt>
          <cx:pt idx="242">6</cx:pt>
          <cx:pt idx="243">6</cx:pt>
          <cx:pt idx="244">6</cx:pt>
          <cx:pt idx="245">6</cx:pt>
          <cx:pt idx="246">6</cx:pt>
          <cx:pt idx="247">6</cx:pt>
          <cx:pt idx="248">6</cx:pt>
          <cx:pt idx="249">6</cx:pt>
          <cx:pt idx="250">6</cx:pt>
          <cx:pt idx="251">6</cx:pt>
          <cx:pt idx="252">6</cx:pt>
          <cx:pt idx="253">6</cx:pt>
          <cx:pt idx="254">6</cx:pt>
          <cx:pt idx="255">6</cx:pt>
          <cx:pt idx="256">6</cx:pt>
          <cx:pt idx="257">6</cx:pt>
          <cx:pt idx="258">6</cx:pt>
          <cx:pt idx="259">6</cx:pt>
          <cx:pt idx="260">6</cx:pt>
          <cx:pt idx="261">6</cx:pt>
          <cx:pt idx="262">6</cx:pt>
          <cx:pt idx="263">6</cx:pt>
          <cx:pt idx="264">6</cx:pt>
          <cx:pt idx="265">6</cx:pt>
          <cx:pt idx="266">6</cx:pt>
          <cx:pt idx="267">6</cx:pt>
          <cx:pt idx="268">6</cx:pt>
          <cx:pt idx="269">6</cx:pt>
          <cx:pt idx="270">6</cx:pt>
          <cx:pt idx="271">6</cx:pt>
          <cx:pt idx="272">6</cx:pt>
          <cx:pt idx="273">6</cx:pt>
          <cx:pt idx="274">6</cx:pt>
          <cx:pt idx="275">6</cx:pt>
          <cx:pt idx="276">6</cx:pt>
          <cx:pt idx="277">6</cx:pt>
          <cx:pt idx="278">6</cx:pt>
          <cx:pt idx="279">6</cx:pt>
          <cx:pt idx="280">6</cx:pt>
          <cx:pt idx="281">6</cx:pt>
          <cx:pt idx="282">6</cx:pt>
          <cx:pt idx="283">6</cx:pt>
          <cx:pt idx="284">6</cx:pt>
          <cx:pt idx="285">6</cx:pt>
          <cx:pt idx="286">6</cx:pt>
          <cx:pt idx="287">6</cx:pt>
          <cx:pt idx="288">6</cx:pt>
          <cx:pt idx="289">6</cx:pt>
          <cx:pt idx="290">6</cx:pt>
          <cx:pt idx="291">6</cx:pt>
          <cx:pt idx="292">6</cx:pt>
          <cx:pt idx="293">6</cx:pt>
          <cx:pt idx="294">6</cx:pt>
          <cx:pt idx="295">6</cx:pt>
          <cx:pt idx="296">6</cx:pt>
          <cx:pt idx="297">6</cx:pt>
          <cx:pt idx="298">6</cx:pt>
          <cx:pt idx="299">6</cx:pt>
          <cx:pt idx="300">6</cx:pt>
          <cx:pt idx="301">6</cx:pt>
          <cx:pt idx="302">6</cx:pt>
          <cx:pt idx="303">6</cx:pt>
          <cx:pt idx="304">6</cx:pt>
          <cx:pt idx="305">6</cx:pt>
          <cx:pt idx="306">6</cx:pt>
          <cx:pt idx="307">6</cx:pt>
          <cx:pt idx="308">6</cx:pt>
          <cx:pt idx="309">6</cx:pt>
          <cx:pt idx="310">6</cx:pt>
          <cx:pt idx="311">6</cx:pt>
          <cx:pt idx="312">6</cx:pt>
          <cx:pt idx="313">6</cx:pt>
          <cx:pt idx="314">6</cx:pt>
          <cx:pt idx="315">6</cx:pt>
          <cx:pt idx="316">6</cx:pt>
          <cx:pt idx="317">6</cx:pt>
          <cx:pt idx="318">6</cx:pt>
          <cx:pt idx="319">6</cx:pt>
          <cx:pt idx="320">6</cx:pt>
          <cx:pt idx="321">6</cx:pt>
          <cx:pt idx="322">6</cx:pt>
          <cx:pt idx="323">6</cx:pt>
          <cx:pt idx="324">6</cx:pt>
          <cx:pt idx="325">6</cx:pt>
          <cx:pt idx="326">6</cx:pt>
          <cx:pt idx="327">6</cx:pt>
          <cx:pt idx="328">6</cx:pt>
          <cx:pt idx="329">6</cx:pt>
          <cx:pt idx="330">7</cx:pt>
          <cx:pt idx="331">7</cx:pt>
          <cx:pt idx="332">7</cx:pt>
          <cx:pt idx="333">7</cx:pt>
          <cx:pt idx="334">7</cx:pt>
          <cx:pt idx="335">7</cx:pt>
          <cx:pt idx="336">7</cx:pt>
          <cx:pt idx="337">7</cx:pt>
          <cx:pt idx="338">7</cx:pt>
          <cx:pt idx="339">7</cx:pt>
          <cx:pt idx="340">7</cx:pt>
          <cx:pt idx="341">7</cx:pt>
          <cx:pt idx="342">7</cx:pt>
          <cx:pt idx="343">7</cx:pt>
          <cx:pt idx="344">7</cx:pt>
          <cx:pt idx="345">7</cx:pt>
          <cx:pt idx="346">7</cx:pt>
          <cx:pt idx="347">7</cx:pt>
          <cx:pt idx="348">7</cx:pt>
          <cx:pt idx="349">7</cx:pt>
          <cx:pt idx="350">7</cx:pt>
          <cx:pt idx="351">7</cx:pt>
          <cx:pt idx="352">7</cx:pt>
          <cx:pt idx="353">7</cx:pt>
          <cx:pt idx="354">7</cx:pt>
          <cx:pt idx="355">7</cx:pt>
          <cx:pt idx="356">7</cx:pt>
          <cx:pt idx="357">7</cx:pt>
          <cx:pt idx="358">7</cx:pt>
          <cx:pt idx="359">7</cx:pt>
          <cx:pt idx="360">7</cx:pt>
          <cx:pt idx="361">7</cx:pt>
          <cx:pt idx="362">7</cx:pt>
          <cx:pt idx="363">7</cx:pt>
          <cx:pt idx="364">7</cx:pt>
          <cx:pt idx="365">7</cx:pt>
          <cx:pt idx="366">7</cx:pt>
          <cx:pt idx="367">7</cx:pt>
          <cx:pt idx="368">7</cx:pt>
          <cx:pt idx="369">7</cx:pt>
          <cx:pt idx="370">7</cx:pt>
          <cx:pt idx="371">7</cx:pt>
          <cx:pt idx="372">7</cx:pt>
          <cx:pt idx="373">7</cx:pt>
          <cx:pt idx="374">7</cx:pt>
          <cx:pt idx="375">7</cx:pt>
          <cx:pt idx="376">7</cx:pt>
          <cx:pt idx="377">7</cx:pt>
          <cx:pt idx="378">7</cx:pt>
          <cx:pt idx="379">7</cx:pt>
          <cx:pt idx="380">7</cx:pt>
          <cx:pt idx="381">7</cx:pt>
          <cx:pt idx="382">7</cx:pt>
          <cx:pt idx="383">7</cx:pt>
          <cx:pt idx="384">7</cx:pt>
          <cx:pt idx="385">7</cx:pt>
          <cx:pt idx="386">7</cx:pt>
          <cx:pt idx="387">7</cx:pt>
          <cx:pt idx="388">7</cx:pt>
          <cx:pt idx="389">7</cx:pt>
          <cx:pt idx="390">7</cx:pt>
          <cx:pt idx="391">7</cx:pt>
          <cx:pt idx="392">7</cx:pt>
          <cx:pt idx="393">7</cx:pt>
          <cx:pt idx="394">7</cx:pt>
          <cx:pt idx="395">7</cx:pt>
          <cx:pt idx="396">7</cx:pt>
          <cx:pt idx="397">7</cx:pt>
          <cx:pt idx="398">7</cx:pt>
          <cx:pt idx="399">7</cx:pt>
          <cx:pt idx="400">7</cx:pt>
          <cx:pt idx="401">7</cx:pt>
          <cx:pt idx="402">7</cx:pt>
          <cx:pt idx="403">7</cx:pt>
          <cx:pt idx="404">7</cx:pt>
          <cx:pt idx="405">7</cx:pt>
          <cx:pt idx="406">7</cx:pt>
          <cx:pt idx="407">7</cx:pt>
          <cx:pt idx="408">7</cx:pt>
          <cx:pt idx="409">7</cx:pt>
          <cx:pt idx="410">7</cx:pt>
          <cx:pt idx="411">7</cx:pt>
          <cx:pt idx="412">7</cx:pt>
          <cx:pt idx="413">7</cx:pt>
          <cx:pt idx="414">7</cx:pt>
          <cx:pt idx="415">7</cx:pt>
          <cx:pt idx="416">7</cx:pt>
          <cx:pt idx="417">7</cx:pt>
          <cx:pt idx="418">7</cx:pt>
          <cx:pt idx="419">7</cx:pt>
          <cx:pt idx="420">7</cx:pt>
          <cx:pt idx="421">7</cx:pt>
          <cx:pt idx="422">7</cx:pt>
          <cx:pt idx="423">7</cx:pt>
          <cx:pt idx="424">7</cx:pt>
          <cx:pt idx="425">7</cx:pt>
          <cx:pt idx="426">7</cx:pt>
          <cx:pt idx="427">7</cx:pt>
          <cx:pt idx="428">7</cx:pt>
          <cx:pt idx="429">7</cx:pt>
          <cx:pt idx="430">7</cx:pt>
          <cx:pt idx="431">7</cx:pt>
          <cx:pt idx="432">7</cx:pt>
          <cx:pt idx="433">7</cx:pt>
          <cx:pt idx="434">7</cx:pt>
          <cx:pt idx="435">7</cx:pt>
          <cx:pt idx="436">7</cx:pt>
          <cx:pt idx="437">7</cx:pt>
          <cx:pt idx="438">7</cx:pt>
          <cx:pt idx="439">7</cx:pt>
          <cx:pt idx="440">7</cx:pt>
          <cx:pt idx="441">7</cx:pt>
          <cx:pt idx="442">7</cx:pt>
          <cx:pt idx="443">7</cx:pt>
          <cx:pt idx="444">7</cx:pt>
          <cx:pt idx="445">7</cx:pt>
          <cx:pt idx="446">7</cx:pt>
          <cx:pt idx="447">7</cx:pt>
          <cx:pt idx="448">7</cx:pt>
          <cx:pt idx="449">7</cx:pt>
          <cx:pt idx="450">7</cx:pt>
          <cx:pt idx="451">7</cx:pt>
          <cx:pt idx="452">7</cx:pt>
          <cx:pt idx="453">7</cx:pt>
          <cx:pt idx="454">7</cx:pt>
          <cx:pt idx="455">7</cx:pt>
          <cx:pt idx="456">7</cx:pt>
          <cx:pt idx="457">7</cx:pt>
          <cx:pt idx="458">7</cx:pt>
          <cx:pt idx="459">7</cx:pt>
          <cx:pt idx="460">7</cx:pt>
          <cx:pt idx="461">7</cx:pt>
          <cx:pt idx="462">7</cx:pt>
          <cx:pt idx="463">7</cx:pt>
          <cx:pt idx="464">7</cx:pt>
          <cx:pt idx="465">7</cx:pt>
          <cx:pt idx="466">7</cx:pt>
          <cx:pt idx="467">7</cx:pt>
          <cx:pt idx="468">7</cx:pt>
          <cx:pt idx="469">7</cx:pt>
          <cx:pt idx="470">7</cx:pt>
          <cx:pt idx="471">7</cx:pt>
          <cx:pt idx="472">7</cx:pt>
          <cx:pt idx="473">7</cx:pt>
          <cx:pt idx="474">7</cx:pt>
          <cx:pt idx="475">7</cx:pt>
          <cx:pt idx="476">7</cx:pt>
          <cx:pt idx="477">7</cx:pt>
          <cx:pt idx="478">7</cx:pt>
          <cx:pt idx="479">7</cx:pt>
          <cx:pt idx="480">7</cx:pt>
          <cx:pt idx="481">7</cx:pt>
          <cx:pt idx="482">7</cx:pt>
          <cx:pt idx="483">7</cx:pt>
          <cx:pt idx="484">7</cx:pt>
          <cx:pt idx="485">7</cx:pt>
          <cx:pt idx="486">7</cx:pt>
          <cx:pt idx="487">7</cx:pt>
          <cx:pt idx="488">7</cx:pt>
          <cx:pt idx="489">7</cx:pt>
          <cx:pt idx="490">7</cx:pt>
          <cx:pt idx="491">7</cx:pt>
          <cx:pt idx="492">7</cx:pt>
          <cx:pt idx="493">7</cx:pt>
          <cx:pt idx="494">7</cx:pt>
          <cx:pt idx="495">7</cx:pt>
          <cx:pt idx="496">7</cx:pt>
          <cx:pt idx="497">7</cx:pt>
          <cx:pt idx="498">7</cx:pt>
          <cx:pt idx="499">7</cx:pt>
          <cx:pt idx="500">7</cx:pt>
          <cx:pt idx="501">7</cx:pt>
          <cx:pt idx="502">7</cx:pt>
          <cx:pt idx="503">7</cx:pt>
          <cx:pt idx="504">7</cx:pt>
          <cx:pt idx="505">7</cx:pt>
          <cx:pt idx="506">7</cx:pt>
          <cx:pt idx="507">7</cx:pt>
          <cx:pt idx="508">7</cx:pt>
          <cx:pt idx="509">7</cx:pt>
          <cx:pt idx="510">7</cx:pt>
          <cx:pt idx="511">7</cx:pt>
          <cx:pt idx="512">7</cx:pt>
          <cx:pt idx="513">7</cx:pt>
          <cx:pt idx="514">7</cx:pt>
          <cx:pt idx="515">7</cx:pt>
          <cx:pt idx="516">7</cx:pt>
          <cx:pt idx="517">7</cx:pt>
          <cx:pt idx="518">7</cx:pt>
          <cx:pt idx="519">7</cx:pt>
          <cx:pt idx="520">7</cx:pt>
          <cx:pt idx="521">7</cx:pt>
          <cx:pt idx="522">7</cx:pt>
          <cx:pt idx="523">7</cx:pt>
          <cx:pt idx="524">7</cx:pt>
          <cx:pt idx="525">7</cx:pt>
          <cx:pt idx="526">7</cx:pt>
          <cx:pt idx="527">7</cx:pt>
          <cx:pt idx="528">7</cx:pt>
          <cx:pt idx="529">7</cx:pt>
          <cx:pt idx="530">7</cx:pt>
          <cx:pt idx="531">7</cx:pt>
          <cx:pt idx="532">7</cx:pt>
          <cx:pt idx="533">7</cx:pt>
          <cx:pt idx="534">7</cx:pt>
          <cx:pt idx="535">7</cx:pt>
          <cx:pt idx="536">7</cx:pt>
          <cx:pt idx="537">7</cx:pt>
          <cx:pt idx="538">7</cx:pt>
          <cx:pt idx="539">7</cx:pt>
          <cx:pt idx="540">7</cx:pt>
          <cx:pt idx="541">7</cx:pt>
          <cx:pt idx="542">7</cx:pt>
          <cx:pt idx="543">7</cx:pt>
          <cx:pt idx="544">7</cx:pt>
          <cx:pt idx="545">7</cx:pt>
          <cx:pt idx="546">7</cx:pt>
          <cx:pt idx="547">7</cx:pt>
          <cx:pt idx="548">7</cx:pt>
          <cx:pt idx="549">7</cx:pt>
          <cx:pt idx="550">7</cx:pt>
          <cx:pt idx="551">7</cx:pt>
          <cx:pt idx="552">7</cx:pt>
          <cx:pt idx="553">7</cx:pt>
          <cx:pt idx="554">7</cx:pt>
          <cx:pt idx="555">7</cx:pt>
          <cx:pt idx="556">7</cx:pt>
          <cx:pt idx="557">7</cx:pt>
          <cx:pt idx="558">7</cx:pt>
          <cx:pt idx="559">7</cx:pt>
          <cx:pt idx="560">7</cx:pt>
          <cx:pt idx="561">7</cx:pt>
          <cx:pt idx="562">7</cx:pt>
          <cx:pt idx="563">7</cx:pt>
          <cx:pt idx="564">7</cx:pt>
          <cx:pt idx="565">7</cx:pt>
          <cx:pt idx="566">7</cx:pt>
          <cx:pt idx="567">7</cx:pt>
          <cx:pt idx="568">7</cx:pt>
          <cx:pt idx="569">7</cx:pt>
          <cx:pt idx="570">7</cx:pt>
          <cx:pt idx="571">7</cx:pt>
          <cx:pt idx="572">7</cx:pt>
          <cx:pt idx="573">7</cx:pt>
          <cx:pt idx="574">7</cx:pt>
          <cx:pt idx="575">7</cx:pt>
          <cx:pt idx="576">7</cx:pt>
          <cx:pt idx="577">7</cx:pt>
          <cx:pt idx="578">7</cx:pt>
          <cx:pt idx="579">7</cx:pt>
          <cx:pt idx="580">7</cx:pt>
          <cx:pt idx="581">7</cx:pt>
          <cx:pt idx="582">7</cx:pt>
          <cx:pt idx="583">7</cx:pt>
          <cx:pt idx="584">7</cx:pt>
          <cx:pt idx="585">7</cx:pt>
          <cx:pt idx="586">7</cx:pt>
          <cx:pt idx="587">7</cx:pt>
          <cx:pt idx="588">7</cx:pt>
          <cx:pt idx="589">7</cx:pt>
          <cx:pt idx="590">7</cx:pt>
          <cx:pt idx="591">7</cx:pt>
          <cx:pt idx="592">7</cx:pt>
          <cx:pt idx="593">7</cx:pt>
          <cx:pt idx="594">7</cx:pt>
          <cx:pt idx="595">8</cx:pt>
          <cx:pt idx="596">8</cx:pt>
          <cx:pt idx="597">8</cx:pt>
          <cx:pt idx="598">8</cx:pt>
          <cx:pt idx="599">8</cx:pt>
          <cx:pt idx="600">8</cx:pt>
          <cx:pt idx="601">8</cx:pt>
          <cx:pt idx="602">8</cx:pt>
          <cx:pt idx="603">8</cx:pt>
          <cx:pt idx="604">8</cx:pt>
          <cx:pt idx="605">8</cx:pt>
          <cx:pt idx="606">8</cx:pt>
          <cx:pt idx="607">8</cx:pt>
          <cx:pt idx="608">8</cx:pt>
          <cx:pt idx="609">8</cx:pt>
          <cx:pt idx="610">8</cx:pt>
          <cx:pt idx="611">8</cx:pt>
          <cx:pt idx="612">8</cx:pt>
          <cx:pt idx="613">8</cx:pt>
          <cx:pt idx="614">8</cx:pt>
          <cx:pt idx="615">8</cx:pt>
          <cx:pt idx="616">8</cx:pt>
          <cx:pt idx="617">8</cx:pt>
          <cx:pt idx="618">8</cx:pt>
          <cx:pt idx="619">8</cx:pt>
          <cx:pt idx="620">8</cx:pt>
          <cx:pt idx="621">8</cx:pt>
          <cx:pt idx="622">8</cx:pt>
          <cx:pt idx="623">8</cx:pt>
          <cx:pt idx="624">8</cx:pt>
          <cx:pt idx="625">8</cx:pt>
          <cx:pt idx="626">8</cx:pt>
          <cx:pt idx="627">8</cx:pt>
          <cx:pt idx="628">8</cx:pt>
          <cx:pt idx="629">8</cx:pt>
          <cx:pt idx="630">8</cx:pt>
          <cx:pt idx="631">8</cx:pt>
          <cx:pt idx="632">8</cx:pt>
          <cx:pt idx="633">8</cx:pt>
          <cx:pt idx="634">8</cx:pt>
          <cx:pt idx="635">8</cx:pt>
          <cx:pt idx="636">8</cx:pt>
          <cx:pt idx="637">8</cx:pt>
          <cx:pt idx="638">8</cx:pt>
          <cx:pt idx="639">8</cx:pt>
          <cx:pt idx="640">8</cx:pt>
          <cx:pt idx="641">8</cx:pt>
          <cx:pt idx="642">8</cx:pt>
          <cx:pt idx="643">8</cx:pt>
          <cx:pt idx="644">8</cx:pt>
          <cx:pt idx="645">8</cx:pt>
          <cx:pt idx="646">8</cx:pt>
          <cx:pt idx="647">8</cx:pt>
          <cx:pt idx="648">8</cx:pt>
          <cx:pt idx="649">8</cx:pt>
          <cx:pt idx="650">8</cx:pt>
          <cx:pt idx="651">8</cx:pt>
          <cx:pt idx="652">8</cx:pt>
          <cx:pt idx="653">8</cx:pt>
          <cx:pt idx="654">8</cx:pt>
          <cx:pt idx="655">8</cx:pt>
          <cx:pt idx="656">8</cx:pt>
          <cx:pt idx="657">8</cx:pt>
          <cx:pt idx="658">8</cx:pt>
          <cx:pt idx="659">8</cx:pt>
          <cx:pt idx="660">8</cx:pt>
          <cx:pt idx="661">8</cx:pt>
          <cx:pt idx="662">8</cx:pt>
          <cx:pt idx="663">8</cx:pt>
          <cx:pt idx="664">8</cx:pt>
          <cx:pt idx="665">8</cx:pt>
          <cx:pt idx="666">8</cx:pt>
          <cx:pt idx="667">8</cx:pt>
          <cx:pt idx="668">8</cx:pt>
          <cx:pt idx="669">8</cx:pt>
          <cx:pt idx="670">8</cx:pt>
          <cx:pt idx="671">8</cx:pt>
          <cx:pt idx="672">8</cx:pt>
          <cx:pt idx="673">8</cx:pt>
          <cx:pt idx="674">8</cx:pt>
          <cx:pt idx="675">8</cx:pt>
          <cx:pt idx="676">8</cx:pt>
          <cx:pt idx="677">8</cx:pt>
          <cx:pt idx="678">8</cx:pt>
          <cx:pt idx="679">8</cx:pt>
          <cx:pt idx="680">8</cx:pt>
          <cx:pt idx="681">8</cx:pt>
          <cx:pt idx="682">8</cx:pt>
          <cx:pt idx="683">8</cx:pt>
          <cx:pt idx="684">8</cx:pt>
          <cx:pt idx="685">8</cx:pt>
          <cx:pt idx="686">8</cx:pt>
          <cx:pt idx="687">8</cx:pt>
          <cx:pt idx="688">8</cx:pt>
          <cx:pt idx="689">8</cx:pt>
          <cx:pt idx="690">8</cx:pt>
          <cx:pt idx="691">8</cx:pt>
          <cx:pt idx="692">8</cx:pt>
          <cx:pt idx="693">8</cx:pt>
          <cx:pt idx="694">8</cx:pt>
          <cx:pt idx="695">8</cx:pt>
          <cx:pt idx="696">8</cx:pt>
          <cx:pt idx="697">8</cx:pt>
          <cx:pt idx="698">8</cx:pt>
          <cx:pt idx="699">8</cx:pt>
          <cx:pt idx="700">8</cx:pt>
          <cx:pt idx="701">8</cx:pt>
          <cx:pt idx="702">8</cx:pt>
          <cx:pt idx="703">8</cx:pt>
          <cx:pt idx="704">8</cx:pt>
          <cx:pt idx="705">8</cx:pt>
          <cx:pt idx="706">8</cx:pt>
          <cx:pt idx="707">8</cx:pt>
          <cx:pt idx="708">8</cx:pt>
          <cx:pt idx="709">8</cx:pt>
          <cx:pt idx="710">8</cx:pt>
          <cx:pt idx="711">8</cx:pt>
          <cx:pt idx="712">8</cx:pt>
          <cx:pt idx="713">8</cx:pt>
          <cx:pt idx="714">8</cx:pt>
          <cx:pt idx="715">8</cx:pt>
          <cx:pt idx="716">8</cx:pt>
          <cx:pt idx="717">8</cx:pt>
          <cx:pt idx="718">8</cx:pt>
          <cx:pt idx="719">8</cx:pt>
          <cx:pt idx="720">8</cx:pt>
          <cx:pt idx="721">8</cx:pt>
          <cx:pt idx="722">8</cx:pt>
          <cx:pt idx="723">8</cx:pt>
          <cx:pt idx="724">8</cx:pt>
          <cx:pt idx="725">8</cx:pt>
          <cx:pt idx="726">8</cx:pt>
          <cx:pt idx="727">8</cx:pt>
          <cx:pt idx="728">8</cx:pt>
          <cx:pt idx="729">8</cx:pt>
          <cx:pt idx="730">8</cx:pt>
          <cx:pt idx="731">8</cx:pt>
          <cx:pt idx="732">8</cx:pt>
          <cx:pt idx="733">8</cx:pt>
          <cx:pt idx="734">8</cx:pt>
          <cx:pt idx="735">8</cx:pt>
          <cx:pt idx="736">8</cx:pt>
          <cx:pt idx="737">8</cx:pt>
          <cx:pt idx="738">8</cx:pt>
          <cx:pt idx="739">9</cx:pt>
          <cx:pt idx="740">9</cx:pt>
          <cx:pt idx="741">9</cx:pt>
          <cx:pt idx="742">9</cx:pt>
          <cx:pt idx="743">9</cx:pt>
          <cx:pt idx="744">9</cx:pt>
          <cx:pt idx="745">9</cx:pt>
          <cx:pt idx="746">9</cx:pt>
          <cx:pt idx="747">9</cx:pt>
          <cx:pt idx="748">10</cx:pt>
          <cx:pt idx="749">85</cx:pt>
          <cx:pt idx="750">45</cx:pt>
          <cx:pt idx="751">9141984</cx:pt>
          <cx:pt idx="752">65</cx:pt>
        </cx:lvl>
      </cx:numDim>
    </cx:data>
  </cx:chartData>
  <cx:chart>
    <cx:title pos="t" align="ctr" overlay="0">
      <cx:tx>
        <cx:txData>
          <cx:v>Hours of Sleep (Original)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/>
          </a:pPr>
          <a:r>
            <a:rPr lang="en-US"/>
            <a:t>Hours of Sleep (Original)</a:t>
          </a:r>
        </a:p>
      </cx:txPr>
    </cx:title>
    <cx:plotArea>
      <cx:plotAreaRegion>
        <cx:series layoutId="boxWhisker" uniqueId="{5991E616-4EB9-4758-8123-A1BE24258589}">
          <cx:tx>
            <cx:txData>
              <cx:f>'employment &amp; sleep hours'!$A$1</cx:f>
              <cx:v>On average, how many hours of sleep do you get per night?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'employment &amp; sleep hours'!$B$737:$B$754</cx:f>
        <cx:lvl ptCount="18" formatCode="General">
          <cx:pt idx="0">8</cx:pt>
          <cx:pt idx="1">8</cx:pt>
          <cx:pt idx="2">8</cx:pt>
          <cx:pt idx="3">8</cx:pt>
          <cx:pt idx="4">9</cx:pt>
          <cx:pt idx="5">9</cx:pt>
          <cx:pt idx="6">9</cx:pt>
          <cx:pt idx="7">9</cx:pt>
          <cx:pt idx="8">9</cx:pt>
          <cx:pt idx="9">9</cx:pt>
          <cx:pt idx="10">9</cx:pt>
          <cx:pt idx="11">9</cx:pt>
          <cx:pt idx="12">9</cx:pt>
          <cx:pt idx="13">10</cx:pt>
          <cx:pt idx="14">0</cx:pt>
          <cx:pt idx="15">0</cx:pt>
          <cx:pt idx="16">0</cx:pt>
          <cx:pt idx="17">0</cx:pt>
        </cx:lvl>
      </cx:numDim>
    </cx:data>
  </cx:chartData>
  <cx:chart>
    <cx:title pos="t" align="ctr" overlay="0">
      <cx:tx>
        <cx:txData>
          <cx:v>Hours of Sleep (Cleaned)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/>
          </a:pPr>
          <a:r>
            <a:rPr lang="en-US"/>
            <a:t>Hours of Sleep (Cleaned)</a:t>
          </a:r>
        </a:p>
      </cx:txPr>
    </cx:title>
    <cx:plotArea>
      <cx:plotAreaRegion>
        <cx:series layoutId="boxWhisker" uniqueId="{5632945D-79FF-45A3-B953-BC501DCA4BF3}">
          <cx:tx>
            <cx:txData>
              <cx:f>'employment &amp; sleep hours'!$B$1:$B$736</cx:f>
              <cx:v>Cleaned Hours of Sleep 1 4 4 4 4 5 5 5 5 5 6 6 6 6 6 6 6 6 6 6 6 6 6 6 6 6 6 6 6 6 6 7 7 7 7 7 7 7 7 7 7 7 7 7 7 7 7 7 7 7 7 7 7 7 7 7 7 7 7 7 7 7 7 7 7 7 7 7 7 7 7 7 7 7 7 7 7 7 7 7 7 7 7 7 8 8 8 8 8 8 8 8 8 8 8 8 8 8 8 8 8 8 8 8 8 8 8 8 8 8 8 8 8 8 8 8 8 8 8 8 8 8 8 8 8 8 9 9 9 10 10 10 10 N/A N/A 4 4 4 4 4 4 4 4 4 4 5 5 5 5 5 5 5 5 5 5 5 5 5 5 5 5 5 5 5 5 5 5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6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7 8 8 8 8 8 8 8 8 8 8 8 8 8 8 8 8 8 8 8 8 8 8 8 8 8 8 8 8 8 8 8 8 8 8 8 8 8 8 8 8 8 8 8 8 8 8 8 8 8 8 8 8 8 8 8 8 8 8 8 8 8 8 8 8 8 8 8 8 8 8 8 8 8 8 8 8 8 8 8 8 8 8 8 8 8 8 8 8 8 8 8 8 8 8 8 8 8 8 8 8 8 8 8 8 8 8 8 8 8 8 8 8 8 8 8 8 8 8 8 8 8 8 8 8 8 8 8 8 8 8 8 8 8 8 8 8 8 8 8 8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'employment &amp; sitting hours'!$A$2:$A$754</cx:f>
        <cx:lvl ptCount="753" formatCode="General">
          <cx:pt idx="0">8</cx:pt>
          <cx:pt idx="1">14</cx:pt>
          <cx:pt idx="2">10</cx:pt>
          <cx:pt idx="3">8</cx:pt>
          <cx:pt idx="4">5</cx:pt>
          <cx:pt idx="5">6</cx:pt>
          <cx:pt idx="6">16</cx:pt>
          <cx:pt idx="7">9</cx:pt>
          <cx:pt idx="8">13</cx:pt>
          <cx:pt idx="9">5</cx:pt>
          <cx:pt idx="10">8</cx:pt>
          <cx:pt idx="11">10</cx:pt>
          <cx:pt idx="12">50</cx:pt>
          <cx:pt idx="13">8</cx:pt>
          <cx:pt idx="14">10</cx:pt>
          <cx:pt idx="15">10</cx:pt>
          <cx:pt idx="16">14</cx:pt>
          <cx:pt idx="17">20</cx:pt>
          <cx:pt idx="18">10</cx:pt>
          <cx:pt idx="19">10</cx:pt>
          <cx:pt idx="20">8</cx:pt>
          <cx:pt idx="21">12</cx:pt>
          <cx:pt idx="22">9</cx:pt>
          <cx:pt idx="23">9</cx:pt>
          <cx:pt idx="24">200</cx:pt>
          <cx:pt idx="25">6</cx:pt>
          <cx:pt idx="26">7</cx:pt>
          <cx:pt idx="27">8</cx:pt>
          <cx:pt idx="28">6</cx:pt>
          <cx:pt idx="29">8</cx:pt>
          <cx:pt idx="30">8</cx:pt>
          <cx:pt idx="31">7</cx:pt>
          <cx:pt idx="32">9</cx:pt>
          <cx:pt idx="33">8</cx:pt>
          <cx:pt idx="34">8</cx:pt>
          <cx:pt idx="35">10</cx:pt>
          <cx:pt idx="36">8</cx:pt>
          <cx:pt idx="37">12</cx:pt>
          <cx:pt idx="38">8</cx:pt>
          <cx:pt idx="39">10</cx:pt>
          <cx:pt idx="40">12</cx:pt>
          <cx:pt idx="41">3</cx:pt>
          <cx:pt idx="42">13</cx:pt>
          <cx:pt idx="43">9</cx:pt>
          <cx:pt idx="44">15</cx:pt>
          <cx:pt idx="45">12</cx:pt>
          <cx:pt idx="46">8</cx:pt>
          <cx:pt idx="47">10</cx:pt>
          <cx:pt idx="48">6</cx:pt>
          <cx:pt idx="49">12</cx:pt>
          <cx:pt idx="50">14</cx:pt>
          <cx:pt idx="51">7</cx:pt>
          <cx:pt idx="52">14</cx:pt>
          <cx:pt idx="53">12</cx:pt>
          <cx:pt idx="54">5</cx:pt>
          <cx:pt idx="55">10</cx:pt>
          <cx:pt idx="56">12</cx:pt>
          <cx:pt idx="57">10</cx:pt>
          <cx:pt idx="58">13</cx:pt>
          <cx:pt idx="59">9</cx:pt>
          <cx:pt idx="60">9</cx:pt>
          <cx:pt idx="61">8</cx:pt>
          <cx:pt idx="62">10</cx:pt>
          <cx:pt idx="63">8</cx:pt>
          <cx:pt idx="64">10</cx:pt>
          <cx:pt idx="65">8</cx:pt>
          <cx:pt idx="66">8</cx:pt>
          <cx:pt idx="67">8</cx:pt>
          <cx:pt idx="68">12</cx:pt>
          <cx:pt idx="69">8</cx:pt>
          <cx:pt idx="70">8</cx:pt>
          <cx:pt idx="71">8</cx:pt>
          <cx:pt idx="72">9</cx:pt>
          <cx:pt idx="73">15</cx:pt>
          <cx:pt idx="74">16</cx:pt>
          <cx:pt idx="75">15</cx:pt>
          <cx:pt idx="76">10</cx:pt>
          <cx:pt idx="77">8</cx:pt>
          <cx:pt idx="78">13</cx:pt>
          <cx:pt idx="79">8</cx:pt>
          <cx:pt idx="80">5</cx:pt>
          <cx:pt idx="81">13</cx:pt>
          <cx:pt idx="82">8</cx:pt>
          <cx:pt idx="83">17</cx:pt>
          <cx:pt idx="84">9</cx:pt>
          <cx:pt idx="85">12</cx:pt>
          <cx:pt idx="86">10</cx:pt>
          <cx:pt idx="87">14</cx:pt>
          <cx:pt idx="88">8</cx:pt>
          <cx:pt idx="89">12</cx:pt>
          <cx:pt idx="90">10</cx:pt>
          <cx:pt idx="91">12</cx:pt>
          <cx:pt idx="92">8</cx:pt>
          <cx:pt idx="93">7</cx:pt>
          <cx:pt idx="94">14</cx:pt>
          <cx:pt idx="95">13</cx:pt>
          <cx:pt idx="96">5</cx:pt>
          <cx:pt idx="97">6</cx:pt>
          <cx:pt idx="98">7</cx:pt>
          <cx:pt idx="99">8</cx:pt>
          <cx:pt idx="100">15</cx:pt>
          <cx:pt idx="101">7</cx:pt>
          <cx:pt idx="102">10</cx:pt>
          <cx:pt idx="103">10</cx:pt>
          <cx:pt idx="104">10</cx:pt>
          <cx:pt idx="105">6</cx:pt>
          <cx:pt idx="106">7</cx:pt>
          <cx:pt idx="107">14</cx:pt>
          <cx:pt idx="108">12</cx:pt>
          <cx:pt idx="109">12</cx:pt>
          <cx:pt idx="110">11</cx:pt>
          <cx:pt idx="111">11</cx:pt>
          <cx:pt idx="112">8</cx:pt>
          <cx:pt idx="113">9</cx:pt>
          <cx:pt idx="114">11</cx:pt>
          <cx:pt idx="115">12</cx:pt>
          <cx:pt idx="116">7</cx:pt>
          <cx:pt idx="117">8</cx:pt>
          <cx:pt idx="118">12</cx:pt>
          <cx:pt idx="119">14</cx:pt>
          <cx:pt idx="120">10</cx:pt>
          <cx:pt idx="121">10</cx:pt>
          <cx:pt idx="122">10</cx:pt>
          <cx:pt idx="123">10</cx:pt>
          <cx:pt idx="124">14</cx:pt>
          <cx:pt idx="125">10</cx:pt>
          <cx:pt idx="126">12</cx:pt>
          <cx:pt idx="127">9</cx:pt>
          <cx:pt idx="128">8</cx:pt>
          <cx:pt idx="129">8</cx:pt>
          <cx:pt idx="130">8</cx:pt>
          <cx:pt idx="131">10</cx:pt>
          <cx:pt idx="132">12</cx:pt>
          <cx:pt idx="135">8</cx:pt>
          <cx:pt idx="136">5</cx:pt>
          <cx:pt idx="137">610</cx:pt>
          <cx:pt idx="138">6</cx:pt>
          <cx:pt idx="139">10</cx:pt>
          <cx:pt idx="140">8</cx:pt>
          <cx:pt idx="141">6</cx:pt>
          <cx:pt idx="142">8</cx:pt>
          <cx:pt idx="143">12</cx:pt>
          <cx:pt idx="144">9</cx:pt>
          <cx:pt idx="145">9</cx:pt>
          <cx:pt idx="146">9</cx:pt>
          <cx:pt idx="147">12</cx:pt>
          <cx:pt idx="148">10</cx:pt>
          <cx:pt idx="149">12</cx:pt>
          <cx:pt idx="150">3</cx:pt>
          <cx:pt idx="151">12</cx:pt>
          <cx:pt idx="152">10</cx:pt>
          <cx:pt idx="153">14</cx:pt>
          <cx:pt idx="154">10</cx:pt>
          <cx:pt idx="155">9</cx:pt>
          <cx:pt idx="156">9</cx:pt>
          <cx:pt idx="157">6</cx:pt>
          <cx:pt idx="158">10</cx:pt>
          <cx:pt idx="159">10</cx:pt>
          <cx:pt idx="160">5</cx:pt>
          <cx:pt idx="161">6</cx:pt>
          <cx:pt idx="162">8</cx:pt>
          <cx:pt idx="163">8</cx:pt>
          <cx:pt idx="164">7</cx:pt>
          <cx:pt idx="165">8</cx:pt>
          <cx:pt idx="166">18</cx:pt>
          <cx:pt idx="167">10</cx:pt>
          <cx:pt idx="168">8</cx:pt>
          <cx:pt idx="169">12</cx:pt>
          <cx:pt idx="170">12</cx:pt>
          <cx:pt idx="171">16</cx:pt>
          <cx:pt idx="172">15</cx:pt>
          <cx:pt idx="173">14</cx:pt>
          <cx:pt idx="174">60</cx:pt>
          <cx:pt idx="175">12</cx:pt>
          <cx:pt idx="176">9</cx:pt>
          <cx:pt idx="177">8</cx:pt>
          <cx:pt idx="178">10</cx:pt>
          <cx:pt idx="179">7</cx:pt>
          <cx:pt idx="180">9</cx:pt>
          <cx:pt idx="181">8</cx:pt>
          <cx:pt idx="182">14</cx:pt>
          <cx:pt idx="183">10</cx:pt>
          <cx:pt idx="184">8</cx:pt>
          <cx:pt idx="185">12</cx:pt>
          <cx:pt idx="186">12</cx:pt>
          <cx:pt idx="187">5</cx:pt>
          <cx:pt idx="188">11</cx:pt>
          <cx:pt idx="189">12</cx:pt>
          <cx:pt idx="190">9</cx:pt>
          <cx:pt idx="191">12</cx:pt>
          <cx:pt idx="192">2</cx:pt>
          <cx:pt idx="193">56</cx:pt>
          <cx:pt idx="194">8</cx:pt>
          <cx:pt idx="195">12</cx:pt>
          <cx:pt idx="196">10</cx:pt>
          <cx:pt idx="197">6</cx:pt>
          <cx:pt idx="198">8</cx:pt>
          <cx:pt idx="199">8</cx:pt>
          <cx:pt idx="200">12</cx:pt>
          <cx:pt idx="201">16</cx:pt>
          <cx:pt idx="202">8</cx:pt>
          <cx:pt idx="203">10</cx:pt>
          <cx:pt idx="204">10</cx:pt>
          <cx:pt idx="205">12</cx:pt>
          <cx:pt idx="206">3</cx:pt>
          <cx:pt idx="207">8</cx:pt>
          <cx:pt idx="208">5</cx:pt>
          <cx:pt idx="209">12</cx:pt>
          <cx:pt idx="210">9</cx:pt>
          <cx:pt idx="211">10</cx:pt>
          <cx:pt idx="212">11</cx:pt>
          <cx:pt idx="213">10</cx:pt>
          <cx:pt idx="214">7</cx:pt>
          <cx:pt idx="215">4</cx:pt>
          <cx:pt idx="216">10</cx:pt>
          <cx:pt idx="217">8</cx:pt>
          <cx:pt idx="218">12</cx:pt>
          <cx:pt idx="219">10</cx:pt>
          <cx:pt idx="220">12</cx:pt>
          <cx:pt idx="221">14</cx:pt>
          <cx:pt idx="222">10</cx:pt>
          <cx:pt idx="223">9</cx:pt>
          <cx:pt idx="224">9</cx:pt>
          <cx:pt idx="225">5</cx:pt>
          <cx:pt idx="226">15</cx:pt>
          <cx:pt idx="227">16</cx:pt>
          <cx:pt idx="228">10</cx:pt>
          <cx:pt idx="229">9</cx:pt>
          <cx:pt idx="230">7</cx:pt>
          <cx:pt idx="231">10</cx:pt>
          <cx:pt idx="232">10</cx:pt>
          <cx:pt idx="233">3</cx:pt>
          <cx:pt idx="234">8</cx:pt>
          <cx:pt idx="235">12</cx:pt>
          <cx:pt idx="236">1</cx:pt>
          <cx:pt idx="237">3</cx:pt>
          <cx:pt idx="238">12</cx:pt>
          <cx:pt idx="239">9</cx:pt>
          <cx:pt idx="240">8</cx:pt>
          <cx:pt idx="241">10</cx:pt>
          <cx:pt idx="242">10</cx:pt>
          <cx:pt idx="243">12</cx:pt>
          <cx:pt idx="244">11</cx:pt>
          <cx:pt idx="245">16</cx:pt>
          <cx:pt idx="246">6</cx:pt>
          <cx:pt idx="247">7</cx:pt>
          <cx:pt idx="248">10</cx:pt>
          <cx:pt idx="249">14</cx:pt>
          <cx:pt idx="250">10</cx:pt>
          <cx:pt idx="251">8</cx:pt>
          <cx:pt idx="252">14</cx:pt>
          <cx:pt idx="253">8</cx:pt>
          <cx:pt idx="254">12</cx:pt>
          <cx:pt idx="255">10</cx:pt>
          <cx:pt idx="256">9</cx:pt>
          <cx:pt idx="257">12</cx:pt>
          <cx:pt idx="258">12</cx:pt>
          <cx:pt idx="259">13</cx:pt>
          <cx:pt idx="260">12</cx:pt>
          <cx:pt idx="261">14</cx:pt>
          <cx:pt idx="262">12</cx:pt>
          <cx:pt idx="263">9</cx:pt>
          <cx:pt idx="264">9</cx:pt>
          <cx:pt idx="265">10</cx:pt>
          <cx:pt idx="266">10</cx:pt>
          <cx:pt idx="267">9</cx:pt>
          <cx:pt idx="268">8</cx:pt>
          <cx:pt idx="269">10</cx:pt>
          <cx:pt idx="270">12</cx:pt>
          <cx:pt idx="271">14</cx:pt>
          <cx:pt idx="272">8</cx:pt>
          <cx:pt idx="273">12</cx:pt>
          <cx:pt idx="274">14</cx:pt>
          <cx:pt idx="275">12</cx:pt>
          <cx:pt idx="276">10</cx:pt>
          <cx:pt idx="277">15</cx:pt>
          <cx:pt idx="278">720</cx:pt>
          <cx:pt idx="279">10</cx:pt>
          <cx:pt idx="280">10</cx:pt>
          <cx:pt idx="281">10</cx:pt>
          <cx:pt idx="282">6</cx:pt>
          <cx:pt idx="283">12</cx:pt>
          <cx:pt idx="284">10</cx:pt>
          <cx:pt idx="285">7</cx:pt>
          <cx:pt idx="286">10</cx:pt>
          <cx:pt idx="287">10</cx:pt>
          <cx:pt idx="288">15</cx:pt>
          <cx:pt idx="289">5</cx:pt>
          <cx:pt idx="290">4</cx:pt>
          <cx:pt idx="291">12</cx:pt>
          <cx:pt idx="292">4</cx:pt>
          <cx:pt idx="293">10</cx:pt>
          <cx:pt idx="294">10</cx:pt>
          <cx:pt idx="295">14</cx:pt>
          <cx:pt idx="296">10</cx:pt>
          <cx:pt idx="297">15</cx:pt>
          <cx:pt idx="298">14</cx:pt>
          <cx:pt idx="299">9</cx:pt>
          <cx:pt idx="300">10</cx:pt>
          <cx:pt idx="301">14</cx:pt>
          <cx:pt idx="302">5</cx:pt>
          <cx:pt idx="303">10</cx:pt>
          <cx:pt idx="304">10</cx:pt>
          <cx:pt idx="305">14</cx:pt>
          <cx:pt idx="306">6</cx:pt>
          <cx:pt idx="307">12</cx:pt>
          <cx:pt idx="308">5</cx:pt>
          <cx:pt idx="309">10</cx:pt>
          <cx:pt idx="310">9</cx:pt>
          <cx:pt idx="311">11</cx:pt>
          <cx:pt idx="312">18</cx:pt>
          <cx:pt idx="313">12</cx:pt>
          <cx:pt idx="314">10</cx:pt>
          <cx:pt idx="315">8</cx:pt>
          <cx:pt idx="316">5</cx:pt>
          <cx:pt idx="317">8</cx:pt>
          <cx:pt idx="318">7</cx:pt>
          <cx:pt idx="319">10</cx:pt>
          <cx:pt idx="320">10</cx:pt>
          <cx:pt idx="321">10</cx:pt>
          <cx:pt idx="322">6</cx:pt>
          <cx:pt idx="323">5</cx:pt>
          <cx:pt idx="324">10</cx:pt>
          <cx:pt idx="325">10</cx:pt>
          <cx:pt idx="326">8</cx:pt>
          <cx:pt idx="327">8</cx:pt>
          <cx:pt idx="328">8</cx:pt>
          <cx:pt idx="329">14</cx:pt>
          <cx:pt idx="330">15</cx:pt>
          <cx:pt idx="331">14</cx:pt>
          <cx:pt idx="332">9</cx:pt>
          <cx:pt idx="333">10</cx:pt>
          <cx:pt idx="334">10</cx:pt>
          <cx:pt idx="335">4</cx:pt>
          <cx:pt idx="336">10</cx:pt>
          <cx:pt idx="337">10</cx:pt>
          <cx:pt idx="338">12</cx:pt>
          <cx:pt idx="339">14</cx:pt>
          <cx:pt idx="340">12</cx:pt>
          <cx:pt idx="341">9</cx:pt>
          <cx:pt idx="342">9</cx:pt>
          <cx:pt idx="343">12</cx:pt>
          <cx:pt idx="344">9</cx:pt>
          <cx:pt idx="345">10</cx:pt>
          <cx:pt idx="346">8</cx:pt>
          <cx:pt idx="347">10</cx:pt>
          <cx:pt idx="348">5</cx:pt>
          <cx:pt idx="349">13</cx:pt>
          <cx:pt idx="350">5</cx:pt>
          <cx:pt idx="351">11</cx:pt>
          <cx:pt idx="352">3</cx:pt>
          <cx:pt idx="353">16</cx:pt>
          <cx:pt idx="354">5</cx:pt>
          <cx:pt idx="355">15</cx:pt>
          <cx:pt idx="356">12</cx:pt>
          <cx:pt idx="357">5</cx:pt>
          <cx:pt idx="358">12</cx:pt>
          <cx:pt idx="359">9</cx:pt>
          <cx:pt idx="360">7</cx:pt>
          <cx:pt idx="361">15</cx:pt>
          <cx:pt idx="362">8</cx:pt>
          <cx:pt idx="363">10</cx:pt>
          <cx:pt idx="364">10</cx:pt>
          <cx:pt idx="365">10</cx:pt>
          <cx:pt idx="366">11</cx:pt>
          <cx:pt idx="367">11</cx:pt>
          <cx:pt idx="368">13</cx:pt>
          <cx:pt idx="369">10</cx:pt>
          <cx:pt idx="370">14</cx:pt>
          <cx:pt idx="371">10</cx:pt>
          <cx:pt idx="372">8</cx:pt>
          <cx:pt idx="373">12</cx:pt>
          <cx:pt idx="374">10</cx:pt>
          <cx:pt idx="375">7</cx:pt>
          <cx:pt idx="376">12</cx:pt>
          <cx:pt idx="377">10</cx:pt>
          <cx:pt idx="378">10</cx:pt>
          <cx:pt idx="379">10</cx:pt>
          <cx:pt idx="380">7</cx:pt>
          <cx:pt idx="381">10</cx:pt>
          <cx:pt idx="382">10</cx:pt>
          <cx:pt idx="383">88</cx:pt>
          <cx:pt idx="384">10</cx:pt>
          <cx:pt idx="385">12</cx:pt>
          <cx:pt idx="386">10</cx:pt>
          <cx:pt idx="387">10</cx:pt>
          <cx:pt idx="388">11</cx:pt>
          <cx:pt idx="389">9</cx:pt>
          <cx:pt idx="390">8</cx:pt>
          <cx:pt idx="391">8</cx:pt>
          <cx:pt idx="392">12</cx:pt>
          <cx:pt idx="393">6</cx:pt>
          <cx:pt idx="394">13</cx:pt>
          <cx:pt idx="395">11</cx:pt>
          <cx:pt idx="396">10</cx:pt>
          <cx:pt idx="397">12</cx:pt>
          <cx:pt idx="398">6</cx:pt>
          <cx:pt idx="399">13</cx:pt>
          <cx:pt idx="400">8</cx:pt>
          <cx:pt idx="401">12</cx:pt>
          <cx:pt idx="402">10</cx:pt>
          <cx:pt idx="403">10</cx:pt>
          <cx:pt idx="404">12</cx:pt>
          <cx:pt idx="405">12</cx:pt>
          <cx:pt idx="406">5</cx:pt>
          <cx:pt idx="407">9</cx:pt>
          <cx:pt idx="408">10</cx:pt>
          <cx:pt idx="409">10</cx:pt>
          <cx:pt idx="410">8</cx:pt>
          <cx:pt idx="411">7</cx:pt>
          <cx:pt idx="412">10</cx:pt>
          <cx:pt idx="413">11</cx:pt>
          <cx:pt idx="414">16</cx:pt>
          <cx:pt idx="415">9</cx:pt>
          <cx:pt idx="416">4</cx:pt>
          <cx:pt idx="417">12</cx:pt>
          <cx:pt idx="418">12</cx:pt>
          <cx:pt idx="419">10</cx:pt>
          <cx:pt idx="420">9</cx:pt>
          <cx:pt idx="421">4</cx:pt>
          <cx:pt idx="422">10</cx:pt>
          <cx:pt idx="423">7</cx:pt>
          <cx:pt idx="424">10</cx:pt>
          <cx:pt idx="425">8</cx:pt>
          <cx:pt idx="426">12</cx:pt>
          <cx:pt idx="427">12</cx:pt>
          <cx:pt idx="428">7</cx:pt>
          <cx:pt idx="429">5</cx:pt>
          <cx:pt idx="430">10</cx:pt>
          <cx:pt idx="431">12</cx:pt>
          <cx:pt idx="432">9</cx:pt>
          <cx:pt idx="433">7</cx:pt>
          <cx:pt idx="434">12</cx:pt>
          <cx:pt idx="435">13</cx:pt>
          <cx:pt idx="436">10</cx:pt>
          <cx:pt idx="437">10</cx:pt>
          <cx:pt idx="438">8</cx:pt>
          <cx:pt idx="439">12</cx:pt>
          <cx:pt idx="440">8</cx:pt>
          <cx:pt idx="441">10</cx:pt>
          <cx:pt idx="442">10</cx:pt>
          <cx:pt idx="443">8</cx:pt>
          <cx:pt idx="444">4</cx:pt>
          <cx:pt idx="445">12</cx:pt>
          <cx:pt idx="446">8</cx:pt>
          <cx:pt idx="447">6</cx:pt>
          <cx:pt idx="448">9</cx:pt>
          <cx:pt idx="449">14</cx:pt>
          <cx:pt idx="450">6</cx:pt>
          <cx:pt idx="451">12</cx:pt>
          <cx:pt idx="452">10</cx:pt>
          <cx:pt idx="453">12</cx:pt>
          <cx:pt idx="454">7</cx:pt>
          <cx:pt idx="455">10</cx:pt>
          <cx:pt idx="456">8</cx:pt>
          <cx:pt idx="457">7</cx:pt>
          <cx:pt idx="458">8</cx:pt>
          <cx:pt idx="459">6</cx:pt>
          <cx:pt idx="460">5</cx:pt>
          <cx:pt idx="461">8</cx:pt>
          <cx:pt idx="462">10</cx:pt>
          <cx:pt idx="463">10</cx:pt>
          <cx:pt idx="464">10</cx:pt>
          <cx:pt idx="465">12</cx:pt>
          <cx:pt idx="466">2</cx:pt>
          <cx:pt idx="467">15</cx:pt>
          <cx:pt idx="468">8</cx:pt>
          <cx:pt idx="469">6</cx:pt>
          <cx:pt idx="470">13</cx:pt>
          <cx:pt idx="471">12</cx:pt>
          <cx:pt idx="472">11</cx:pt>
          <cx:pt idx="473">10</cx:pt>
          <cx:pt idx="474">12</cx:pt>
          <cx:pt idx="475">8</cx:pt>
          <cx:pt idx="476">10</cx:pt>
          <cx:pt idx="477">12</cx:pt>
          <cx:pt idx="478">8</cx:pt>
          <cx:pt idx="479">6</cx:pt>
          <cx:pt idx="480">9</cx:pt>
          <cx:pt idx="481">10</cx:pt>
          <cx:pt idx="482">10</cx:pt>
          <cx:pt idx="483">10</cx:pt>
          <cx:pt idx="484">12</cx:pt>
          <cx:pt idx="485">8</cx:pt>
          <cx:pt idx="486">16</cx:pt>
          <cx:pt idx="487">6</cx:pt>
          <cx:pt idx="488">540</cx:pt>
          <cx:pt idx="489">8</cx:pt>
          <cx:pt idx="490">10</cx:pt>
          <cx:pt idx="491">7</cx:pt>
          <cx:pt idx="492">6</cx:pt>
          <cx:pt idx="493">8</cx:pt>
          <cx:pt idx="494">7</cx:pt>
          <cx:pt idx="495">6</cx:pt>
          <cx:pt idx="496">4</cx:pt>
          <cx:pt idx="497">12</cx:pt>
          <cx:pt idx="498">12</cx:pt>
          <cx:pt idx="499">10</cx:pt>
          <cx:pt idx="500">8</cx:pt>
          <cx:pt idx="501">8</cx:pt>
          <cx:pt idx="502">10</cx:pt>
          <cx:pt idx="503">14</cx:pt>
          <cx:pt idx="504">12</cx:pt>
          <cx:pt idx="505">8</cx:pt>
          <cx:pt idx="506">8</cx:pt>
          <cx:pt idx="507">16</cx:pt>
          <cx:pt idx="508">10</cx:pt>
          <cx:pt idx="509">6</cx:pt>
          <cx:pt idx="510">14</cx:pt>
          <cx:pt idx="511">8</cx:pt>
          <cx:pt idx="512">9</cx:pt>
          <cx:pt idx="513">10</cx:pt>
          <cx:pt idx="514">8</cx:pt>
          <cx:pt idx="515">6</cx:pt>
          <cx:pt idx="516">15</cx:pt>
          <cx:pt idx="517">14</cx:pt>
          <cx:pt idx="518">8</cx:pt>
          <cx:pt idx="519">5</cx:pt>
          <cx:pt idx="520">10</cx:pt>
          <cx:pt idx="521">14</cx:pt>
          <cx:pt idx="522">10</cx:pt>
          <cx:pt idx="523">11</cx:pt>
          <cx:pt idx="524">9</cx:pt>
          <cx:pt idx="525">12</cx:pt>
          <cx:pt idx="526">12</cx:pt>
          <cx:pt idx="527">14</cx:pt>
          <cx:pt idx="528">6</cx:pt>
          <cx:pt idx="529">8</cx:pt>
          <cx:pt idx="530">10</cx:pt>
          <cx:pt idx="531">11</cx:pt>
          <cx:pt idx="532">12</cx:pt>
          <cx:pt idx="533">12</cx:pt>
          <cx:pt idx="534">10</cx:pt>
          <cx:pt idx="535">8</cx:pt>
          <cx:pt idx="536">4</cx:pt>
          <cx:pt idx="537">10</cx:pt>
          <cx:pt idx="538">12</cx:pt>
          <cx:pt idx="539">10</cx:pt>
          <cx:pt idx="540">8</cx:pt>
          <cx:pt idx="541">8</cx:pt>
          <cx:pt idx="542">14</cx:pt>
          <cx:pt idx="543">12</cx:pt>
          <cx:pt idx="544">16</cx:pt>
          <cx:pt idx="545">8</cx:pt>
          <cx:pt idx="546">8</cx:pt>
          <cx:pt idx="547">9</cx:pt>
          <cx:pt idx="548">10</cx:pt>
          <cx:pt idx="549">10</cx:pt>
          <cx:pt idx="550">8</cx:pt>
          <cx:pt idx="551">12</cx:pt>
          <cx:pt idx="552">8</cx:pt>
          <cx:pt idx="553">10</cx:pt>
          <cx:pt idx="554">8</cx:pt>
          <cx:pt idx="555">9</cx:pt>
          <cx:pt idx="556">10</cx:pt>
          <cx:pt idx="557">7</cx:pt>
          <cx:pt idx="558">10</cx:pt>
          <cx:pt idx="559">10</cx:pt>
          <cx:pt idx="560">5</cx:pt>
          <cx:pt idx="561">12</cx:pt>
          <cx:pt idx="562">15</cx:pt>
          <cx:pt idx="563">6</cx:pt>
          <cx:pt idx="564">12</cx:pt>
          <cx:pt idx="565">14</cx:pt>
          <cx:pt idx="566">12</cx:pt>
          <cx:pt idx="567">6</cx:pt>
          <cx:pt idx="568">6</cx:pt>
          <cx:pt idx="569">1</cx:pt>
          <cx:pt idx="570">2</cx:pt>
          <cx:pt idx="571">12</cx:pt>
          <cx:pt idx="572">5</cx:pt>
          <cx:pt idx="573">10</cx:pt>
          <cx:pt idx="574">8</cx:pt>
          <cx:pt idx="575">9</cx:pt>
          <cx:pt idx="576">12</cx:pt>
          <cx:pt idx="577">8</cx:pt>
          <cx:pt idx="578">6</cx:pt>
          <cx:pt idx="579">6</cx:pt>
          <cx:pt idx="580">10</cx:pt>
          <cx:pt idx="581">12</cx:pt>
          <cx:pt idx="582">9</cx:pt>
          <cx:pt idx="583">9</cx:pt>
          <cx:pt idx="584">7</cx:pt>
          <cx:pt idx="585">15</cx:pt>
          <cx:pt idx="586">10</cx:pt>
          <cx:pt idx="587">6</cx:pt>
          <cx:pt idx="588">8</cx:pt>
          <cx:pt idx="589">8</cx:pt>
          <cx:pt idx="590">7</cx:pt>
          <cx:pt idx="591">2</cx:pt>
          <cx:pt idx="592">10</cx:pt>
          <cx:pt idx="593">10</cx:pt>
          <cx:pt idx="594">10</cx:pt>
          <cx:pt idx="595">6</cx:pt>
          <cx:pt idx="596">8</cx:pt>
          <cx:pt idx="597">5</cx:pt>
          <cx:pt idx="598">12</cx:pt>
          <cx:pt idx="599">10</cx:pt>
          <cx:pt idx="600">12</cx:pt>
          <cx:pt idx="601">8</cx:pt>
          <cx:pt idx="602">10</cx:pt>
          <cx:pt idx="603">1</cx:pt>
          <cx:pt idx="604">14</cx:pt>
          <cx:pt idx="605">12</cx:pt>
          <cx:pt idx="606">11</cx:pt>
          <cx:pt idx="607">8</cx:pt>
          <cx:pt idx="608">10</cx:pt>
          <cx:pt idx="609">10</cx:pt>
          <cx:pt idx="610">4</cx:pt>
          <cx:pt idx="611">12</cx:pt>
          <cx:pt idx="612">6</cx:pt>
          <cx:pt idx="613">7</cx:pt>
          <cx:pt idx="614">6</cx:pt>
          <cx:pt idx="615">14</cx:pt>
          <cx:pt idx="616">12</cx:pt>
          <cx:pt idx="617">12</cx:pt>
          <cx:pt idx="618">7</cx:pt>
          <cx:pt idx="619">4</cx:pt>
          <cx:pt idx="620">12</cx:pt>
          <cx:pt idx="621">17</cx:pt>
          <cx:pt idx="622">8</cx:pt>
          <cx:pt idx="623">10</cx:pt>
          <cx:pt idx="624">10</cx:pt>
          <cx:pt idx="625">9</cx:pt>
          <cx:pt idx="626">10</cx:pt>
          <cx:pt idx="627">11</cx:pt>
          <cx:pt idx="628">12</cx:pt>
          <cx:pt idx="629">14</cx:pt>
          <cx:pt idx="630">10</cx:pt>
          <cx:pt idx="631">8</cx:pt>
          <cx:pt idx="632">10</cx:pt>
          <cx:pt idx="633">8</cx:pt>
          <cx:pt idx="634">6</cx:pt>
          <cx:pt idx="635">11</cx:pt>
          <cx:pt idx="636">800</cx:pt>
          <cx:pt idx="637">10</cx:pt>
          <cx:pt idx="638">16</cx:pt>
          <cx:pt idx="639">13</cx:pt>
          <cx:pt idx="640">9</cx:pt>
          <cx:pt idx="641">10</cx:pt>
          <cx:pt idx="642">6</cx:pt>
          <cx:pt idx="643">9</cx:pt>
          <cx:pt idx="644">12</cx:pt>
          <cx:pt idx="645">10</cx:pt>
          <cx:pt idx="646">10</cx:pt>
          <cx:pt idx="647">6</cx:pt>
          <cx:pt idx="648">9</cx:pt>
          <cx:pt idx="649">11</cx:pt>
          <cx:pt idx="650">12</cx:pt>
          <cx:pt idx="651">8</cx:pt>
          <cx:pt idx="652">15</cx:pt>
          <cx:pt idx="653">12</cx:pt>
          <cx:pt idx="654">10</cx:pt>
          <cx:pt idx="655">8</cx:pt>
          <cx:pt idx="656">5</cx:pt>
          <cx:pt idx="657">10</cx:pt>
          <cx:pt idx="658">10</cx:pt>
          <cx:pt idx="659">6</cx:pt>
          <cx:pt idx="660">11</cx:pt>
          <cx:pt idx="661">10</cx:pt>
          <cx:pt idx="662">8</cx:pt>
          <cx:pt idx="663">8</cx:pt>
          <cx:pt idx="664">12</cx:pt>
          <cx:pt idx="665">2</cx:pt>
          <cx:pt idx="666">9</cx:pt>
          <cx:pt idx="667">14</cx:pt>
          <cx:pt idx="668">10</cx:pt>
          <cx:pt idx="669">8</cx:pt>
          <cx:pt idx="670">12</cx:pt>
          <cx:pt idx="671">8</cx:pt>
          <cx:pt idx="672">4</cx:pt>
          <cx:pt idx="673">6</cx:pt>
          <cx:pt idx="674">8</cx:pt>
          <cx:pt idx="675">10</cx:pt>
          <cx:pt idx="676">12</cx:pt>
          <cx:pt idx="677">16</cx:pt>
          <cx:pt idx="678">10</cx:pt>
          <cx:pt idx="679">14</cx:pt>
          <cx:pt idx="680">12</cx:pt>
          <cx:pt idx="681">14</cx:pt>
          <cx:pt idx="682">6</cx:pt>
          <cx:pt idx="683">10</cx:pt>
          <cx:pt idx="684">9</cx:pt>
          <cx:pt idx="685">12</cx:pt>
          <cx:pt idx="686">12</cx:pt>
          <cx:pt idx="687">10</cx:pt>
          <cx:pt idx="688">12</cx:pt>
          <cx:pt idx="689">14</cx:pt>
          <cx:pt idx="690">8</cx:pt>
          <cx:pt idx="691">7</cx:pt>
          <cx:pt idx="692">14</cx:pt>
          <cx:pt idx="693">15</cx:pt>
          <cx:pt idx="694">3</cx:pt>
          <cx:pt idx="695">12</cx:pt>
          <cx:pt idx="696">6</cx:pt>
          <cx:pt idx="697">10</cx:pt>
          <cx:pt idx="698">12</cx:pt>
          <cx:pt idx="699">12</cx:pt>
          <cx:pt idx="700">12</cx:pt>
          <cx:pt idx="701">6</cx:pt>
          <cx:pt idx="702">11</cx:pt>
          <cx:pt idx="703">12</cx:pt>
          <cx:pt idx="704">8</cx:pt>
          <cx:pt idx="705">12</cx:pt>
          <cx:pt idx="706">10</cx:pt>
          <cx:pt idx="707">6</cx:pt>
          <cx:pt idx="708">14</cx:pt>
          <cx:pt idx="709">6</cx:pt>
          <cx:pt idx="710">10</cx:pt>
          <cx:pt idx="711">12</cx:pt>
          <cx:pt idx="712">6</cx:pt>
          <cx:pt idx="713">4</cx:pt>
          <cx:pt idx="714">16</cx:pt>
          <cx:pt idx="715">7</cx:pt>
          <cx:pt idx="716">9</cx:pt>
          <cx:pt idx="717">3</cx:pt>
          <cx:pt idx="718">6</cx:pt>
          <cx:pt idx="719">5</cx:pt>
          <cx:pt idx="720">9</cx:pt>
          <cx:pt idx="721">10</cx:pt>
          <cx:pt idx="722">18</cx:pt>
          <cx:pt idx="723">7</cx:pt>
          <cx:pt idx="724">15</cx:pt>
          <cx:pt idx="725">10</cx:pt>
          <cx:pt idx="726">8</cx:pt>
          <cx:pt idx="727">3</cx:pt>
          <cx:pt idx="728">7</cx:pt>
          <cx:pt idx="729">10</cx:pt>
          <cx:pt idx="730">6</cx:pt>
          <cx:pt idx="731">9</cx:pt>
          <cx:pt idx="732">10</cx:pt>
          <cx:pt idx="733">12</cx:pt>
          <cx:pt idx="734">5</cx:pt>
          <cx:pt idx="735">13</cx:pt>
          <cx:pt idx="736">12</cx:pt>
          <cx:pt idx="737">12</cx:pt>
          <cx:pt idx="738">10</cx:pt>
          <cx:pt idx="739">9</cx:pt>
          <cx:pt idx="740">10</cx:pt>
          <cx:pt idx="741">5</cx:pt>
          <cx:pt idx="742">9</cx:pt>
          <cx:pt idx="743">8</cx:pt>
          <cx:pt idx="744">6</cx:pt>
          <cx:pt idx="745">5</cx:pt>
          <cx:pt idx="746">6</cx:pt>
          <cx:pt idx="747">8</cx:pt>
          <cx:pt idx="748">10</cx:pt>
          <cx:pt idx="749">8</cx:pt>
          <cx:pt idx="750">12</cx:pt>
          <cx:pt idx="751">7</cx:pt>
          <cx:pt idx="752">14</cx:pt>
        </cx:lvl>
      </cx:numDim>
    </cx:data>
  </cx:chartData>
  <cx:chart>
    <cx:title pos="t" align="ctr" overlay="0">
      <cx:tx>
        <cx:txData>
          <cx:v>Hours of Sitting (Orignial)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/>
          </a:pPr>
          <a:r>
            <a:rPr lang="en-US"/>
            <a:t>Hours of Sitting (Orignial)</a:t>
          </a:r>
        </a:p>
      </cx:txPr>
    </cx:title>
    <cx:plotArea>
      <cx:plotAreaRegion>
        <cx:series layoutId="boxWhisker" uniqueId="{FC900358-6A85-4C06-935F-4F81FBEC1417}">
          <cx:tx>
            <cx:txData>
              <cx:f>'employment &amp; sitting hours'!$A$1</cx:f>
              <cx:v>On average, how many hours do you spend sitting per day?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'employment &amp; sitting hours'!$B$602:$B$754</cx:f>
        <cx:lvl ptCount="153" formatCode="General">
          <cx:pt idx="0">12</cx:pt>
          <cx:pt idx="1">8</cx:pt>
          <cx:pt idx="2">10</cx:pt>
          <cx:pt idx="3">1</cx:pt>
          <cx:pt idx="4">14</cx:pt>
          <cx:pt idx="5">12</cx:pt>
          <cx:pt idx="6">11</cx:pt>
          <cx:pt idx="7">8</cx:pt>
          <cx:pt idx="8">10</cx:pt>
          <cx:pt idx="9">10</cx:pt>
          <cx:pt idx="10">4</cx:pt>
          <cx:pt idx="11">12</cx:pt>
          <cx:pt idx="12">6</cx:pt>
          <cx:pt idx="13">7</cx:pt>
          <cx:pt idx="14">6</cx:pt>
          <cx:pt idx="15">14</cx:pt>
          <cx:pt idx="16">12</cx:pt>
          <cx:pt idx="17">12</cx:pt>
          <cx:pt idx="18">7</cx:pt>
          <cx:pt idx="19">4</cx:pt>
          <cx:pt idx="20">12</cx:pt>
          <cx:pt idx="21">17</cx:pt>
          <cx:pt idx="22">8</cx:pt>
          <cx:pt idx="23">10</cx:pt>
          <cx:pt idx="24">10</cx:pt>
          <cx:pt idx="25">9</cx:pt>
          <cx:pt idx="26">10</cx:pt>
          <cx:pt idx="27">11</cx:pt>
          <cx:pt idx="28">12</cx:pt>
          <cx:pt idx="29">14</cx:pt>
          <cx:pt idx="30">10</cx:pt>
          <cx:pt idx="31">8</cx:pt>
          <cx:pt idx="32">10</cx:pt>
          <cx:pt idx="33">8</cx:pt>
          <cx:pt idx="34">6</cx:pt>
          <cx:pt idx="35">11</cx:pt>
          <cx:pt idx="36">0</cx:pt>
          <cx:pt idx="37">10</cx:pt>
          <cx:pt idx="38">16</cx:pt>
          <cx:pt idx="39">13</cx:pt>
          <cx:pt idx="40">9</cx:pt>
          <cx:pt idx="41">10</cx:pt>
          <cx:pt idx="42">6</cx:pt>
          <cx:pt idx="43">9</cx:pt>
          <cx:pt idx="44">12</cx:pt>
          <cx:pt idx="45">10</cx:pt>
          <cx:pt idx="46">10</cx:pt>
          <cx:pt idx="47">6</cx:pt>
          <cx:pt idx="48">9</cx:pt>
          <cx:pt idx="49">11</cx:pt>
          <cx:pt idx="50">12</cx:pt>
          <cx:pt idx="51">8</cx:pt>
          <cx:pt idx="52">15</cx:pt>
          <cx:pt idx="53">12</cx:pt>
          <cx:pt idx="54">10</cx:pt>
          <cx:pt idx="55">8</cx:pt>
          <cx:pt idx="56">5</cx:pt>
          <cx:pt idx="57">10</cx:pt>
          <cx:pt idx="58">10</cx:pt>
          <cx:pt idx="59">6</cx:pt>
          <cx:pt idx="60">11</cx:pt>
          <cx:pt idx="61">10</cx:pt>
          <cx:pt idx="62">8</cx:pt>
          <cx:pt idx="63">8</cx:pt>
          <cx:pt idx="64">12</cx:pt>
          <cx:pt idx="65">2</cx:pt>
          <cx:pt idx="66">9</cx:pt>
          <cx:pt idx="67">14</cx:pt>
          <cx:pt idx="68">10</cx:pt>
          <cx:pt idx="69">8</cx:pt>
          <cx:pt idx="70">12</cx:pt>
          <cx:pt idx="71">8</cx:pt>
          <cx:pt idx="72">4</cx:pt>
          <cx:pt idx="73">6</cx:pt>
          <cx:pt idx="74">8</cx:pt>
          <cx:pt idx="75">10</cx:pt>
          <cx:pt idx="76">12</cx:pt>
          <cx:pt idx="77">16</cx:pt>
          <cx:pt idx="78">10</cx:pt>
          <cx:pt idx="79">14</cx:pt>
          <cx:pt idx="80">12</cx:pt>
          <cx:pt idx="81">14</cx:pt>
          <cx:pt idx="82">6</cx:pt>
          <cx:pt idx="83">10</cx:pt>
          <cx:pt idx="84">9</cx:pt>
          <cx:pt idx="85">12</cx:pt>
          <cx:pt idx="86">12</cx:pt>
          <cx:pt idx="87">10</cx:pt>
          <cx:pt idx="88">12</cx:pt>
          <cx:pt idx="89">14</cx:pt>
          <cx:pt idx="90">8</cx:pt>
          <cx:pt idx="91">7</cx:pt>
          <cx:pt idx="92">14</cx:pt>
          <cx:pt idx="93">15</cx:pt>
          <cx:pt idx="94">3</cx:pt>
          <cx:pt idx="95">12</cx:pt>
          <cx:pt idx="96">6</cx:pt>
          <cx:pt idx="97">10</cx:pt>
          <cx:pt idx="98">12</cx:pt>
          <cx:pt idx="99">12</cx:pt>
          <cx:pt idx="100">12</cx:pt>
          <cx:pt idx="101">6</cx:pt>
          <cx:pt idx="102">11</cx:pt>
          <cx:pt idx="103">12</cx:pt>
          <cx:pt idx="104">8</cx:pt>
          <cx:pt idx="105">12</cx:pt>
          <cx:pt idx="106">10</cx:pt>
          <cx:pt idx="107">6</cx:pt>
          <cx:pt idx="108">14</cx:pt>
          <cx:pt idx="109">6</cx:pt>
          <cx:pt idx="110">10</cx:pt>
          <cx:pt idx="111">12</cx:pt>
          <cx:pt idx="112">6</cx:pt>
          <cx:pt idx="113">4</cx:pt>
          <cx:pt idx="114">16</cx:pt>
          <cx:pt idx="115">7</cx:pt>
          <cx:pt idx="116">9</cx:pt>
          <cx:pt idx="117">3</cx:pt>
          <cx:pt idx="118">6</cx:pt>
          <cx:pt idx="119">5</cx:pt>
          <cx:pt idx="120">9</cx:pt>
          <cx:pt idx="121">10</cx:pt>
          <cx:pt idx="122">18</cx:pt>
          <cx:pt idx="123">7</cx:pt>
          <cx:pt idx="124">15</cx:pt>
          <cx:pt idx="125">10</cx:pt>
          <cx:pt idx="126">8</cx:pt>
          <cx:pt idx="127">3</cx:pt>
          <cx:pt idx="128">7</cx:pt>
          <cx:pt idx="129">10</cx:pt>
          <cx:pt idx="130">6</cx:pt>
          <cx:pt idx="131">9</cx:pt>
          <cx:pt idx="132">10</cx:pt>
          <cx:pt idx="133">12</cx:pt>
          <cx:pt idx="134">5</cx:pt>
          <cx:pt idx="135">13</cx:pt>
          <cx:pt idx="136">12</cx:pt>
          <cx:pt idx="137">12</cx:pt>
          <cx:pt idx="138">10</cx:pt>
          <cx:pt idx="139">9</cx:pt>
          <cx:pt idx="140">10</cx:pt>
          <cx:pt idx="141">5</cx:pt>
          <cx:pt idx="142">9</cx:pt>
          <cx:pt idx="143">8</cx:pt>
          <cx:pt idx="144">6</cx:pt>
          <cx:pt idx="145">5</cx:pt>
          <cx:pt idx="146">6</cx:pt>
          <cx:pt idx="147">8</cx:pt>
          <cx:pt idx="148">10</cx:pt>
          <cx:pt idx="149">8</cx:pt>
          <cx:pt idx="150">12</cx:pt>
          <cx:pt idx="151">7</cx:pt>
          <cx:pt idx="152">14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/>
              </a:rPr>
              <a:t>Hours of Sitting (Cleaned)</a:t>
            </a:r>
            <a:endParaRPr lang="en-US">
              <a:effectLst/>
            </a:endParaRPr>
          </a:p>
        </cx:rich>
      </cx:tx>
    </cx:title>
    <cx:plotArea>
      <cx:plotAreaRegion>
        <cx:series layoutId="boxWhisker" uniqueId="{55DC925E-968A-4A8D-B06F-023C275F49C9}">
          <cx:tx>
            <cx:txData>
              <cx:f>'employment &amp; sitting hours'!$B$1:$B$601</cx:f>
              <cx:v>Cleaned: Hours of Sitting 8 14 10 8 5 6 16 9 13 5 8 10 N/A 8 10 10 14 20 10 10 8 12 9 9 N/A 6 7 8 6 8 8 7 9 8 8 10 8 12 8 10 12 3 13 9 15 12 8 10 6 12 14 7 14 12 5 10 12 10 13 9 9 8 10 8 10 8 8 8 12 8 8 8 9 15 16 15 10 8 13 8 5 13 8 17 9 12 10 14 8 12 10 12 8 7 14 13 5 6 7 8 15 7 10 10 10 6 7 14 12 12 11 11 8 9 11 12 7 8 12 14 10 10 10 10 14 10 12 9 8 8 8 10 12 N/A N/A 8 5 N/A 6 10 8 6 8 12 9 9 9 12 10 12 3 12 10 14 10 9 9 6 10 10 5 6 8 8 7 8 18 10 8 12 12 16 15 14 N/A 12 9 8 10 7 9 8 14 10 8 12 12 5 11 12 9 12 2 N/A 8 12 10 6 8 8 12 16 8 10 10 12 3 8 5 12 9 10 11 10 7 4 10 8 12 10 12 14 10 9 9 5 15 16 10 9 7 10 10 3 8 12 1 3 12 9 8 10 10 12 11 16 6 7 10 14 10 8 14 8 12 10 9 12 12 13 12 14 12 9 9 10 10 9 8 10 12 14 8 12 14 12 10 15 N/A 10 10 10 6 12 10 7 10 10 15 5 4 12 4 10 10 14 10 15 14 9 10 14 5 10 10 14 6 12 5 10 9 11 18 12 10 8 5 8 7 10 10 10 6 5 10 10 8 8 8 14 15 14 9 10 10 4 10 10 12 14 12 9 9 12 9 10 8 10 5 13 5 11 3 16 5 15 12 5 12 9 7 15 8 10 10 10 11 11 13 10 14 10 8 12 10 7 12 10 10 10 7 10 10 N/A 10 12 10 10 11 9 8 8 12 6 13 11 10 12 6 13 8 12 10 10 12 12 5 9 10 10 8 7 10 11 16 9 4 12 12 10 9 4 10 7 10 8 12 12 7 5 10 12 9 7 12 13 10 10 8 12 8 10 10 8 4 12 8 6 9 14 6 12 10 12 7 10 8 7 8 6 5 8 10 10 10 12 2 15 8 6 13 12 11 10 12 8 10 12 8 6 9 10 10 10 12 8 16 6 N/A 8 10 7 6 8 7 6 4 12 12 10 8 8 10 14 12 8 8 16 10 6 14 8 9 10 8 6 15 14 8 5 10 14 10 11 9 12 12 14 6 8 10 11 12 12 10 8 4 10 12 10 8 8 14 12 16 8 8 9 10 10 8 12 8 10 8 9 10 7 10 10 5 12 15 6 12 14 12 6 6 1 2 12 5 10 8 9 12 8 6 6 10 12 9 9 7 15 10 6 8 8 7 2 10 10 10 6 8 5 12 10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45010-0E6B-7244-9C25-19287AF4B648}" type="datetimeFigureOut">
              <a:rPr lang="en-US" smtClean="0"/>
              <a:t>1/13/19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CA84E-6608-8E4B-84B8-58BEC32CF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8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449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739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533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715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089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3399-CC67-E14F-9317-093D049BA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902B1-1717-2949-A607-84607D125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9927C-5B39-7640-ACF1-5DE850F34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DE63-CDBF-4441-B254-96A94B123826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CFA2-2BB7-A14D-B54C-403726DD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F0D47-B21E-9B4A-B53B-916C71F6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542E-0C5E-F748-A414-8B3B587F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8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15E1-6FEE-5B46-9C26-006A719E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7C32D-6103-CD43-95B3-E83E9BFF9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742E9-F1B7-C640-B17A-07B4968B6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DE63-CDBF-4441-B254-96A94B123826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361EF-8EFC-4840-85A4-24A49B5D5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3EED5-9183-8441-8A75-DABD1BAE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542E-0C5E-F748-A414-8B3B587F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7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98EAD-7DE6-3145-AC0C-E2A46ECFB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32000-AA4E-E643-8DD1-8B66F8363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2C355-1306-1F4A-BE44-43AEAB5F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DE63-CDBF-4441-B254-96A94B123826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4158B-02D6-A54B-BB51-8E980CF2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26CE7-D44B-1046-B92E-C802B2B5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542E-0C5E-F748-A414-8B3B587F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42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7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7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117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8716-36BF-0E47-BBF0-C6ACD2CC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014F-0B4F-0F42-93A9-77C9C29CF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2DB25-BE2F-4C49-9090-D8A439F6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DE63-CDBF-4441-B254-96A94B123826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91D0D-7355-2B40-845C-7BA1D7F0C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03313-E699-5942-B121-304861FC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542E-0C5E-F748-A414-8B3B587F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4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D4D2-0EB2-1B42-AA20-FD332B3AE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E22CC-C4E9-A947-9CEB-6AB51FDC8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E61D4-98A1-AE4F-8662-B1D6DFDA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DE63-CDBF-4441-B254-96A94B123826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112A6-F7B7-4245-884F-03F48742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F525D-24F4-D64F-B5A2-09957E25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542E-0C5E-F748-A414-8B3B587F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1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FB893-6F51-8D42-9655-FA29C01C5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AFD5E-9914-BA4D-A1D6-E61819515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EAF31-F14D-1147-80ED-3413DCA05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2EF65-0C67-D44A-B5F0-93CA89C2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DE63-CDBF-4441-B254-96A94B123826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BAB99-F331-FD47-991A-56AE40F0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42839-37AA-9246-A61A-1F0447E7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542E-0C5E-F748-A414-8B3B587F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30A1-BFDC-F84A-A25B-97C22E44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08759-DF83-AD40-86E5-04F6CC894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3A40C-C7AE-1F4A-BF34-CFA1D0B19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6FB9B-465E-374F-B365-5E50B7F66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DCE90-AD7F-824C-9364-52FE79741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51146-009A-4549-961E-CF533512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DE63-CDBF-4441-B254-96A94B123826}" type="datetimeFigureOut">
              <a:rPr lang="en-US" smtClean="0"/>
              <a:t>1/13/19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6177D4-0879-8D42-B8E4-BE7BE7EB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E77EA-2F16-3643-8968-A26DE78B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542E-0C5E-F748-A414-8B3B587F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5E72-D200-B04E-AA7F-4E1A6F10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6F077F-4EC2-FD42-A3D8-D7904602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DE63-CDBF-4441-B254-96A94B123826}" type="datetimeFigureOut">
              <a:rPr lang="en-US" smtClean="0"/>
              <a:t>1/13/19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0AC80-D855-F047-A3E6-E86F7AB6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FE0AE-643D-6646-AEFF-47D693DC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542E-0C5E-F748-A414-8B3B587F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2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E009F-9E41-A149-9327-A0869396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DE63-CDBF-4441-B254-96A94B123826}" type="datetimeFigureOut">
              <a:rPr lang="en-US" smtClean="0"/>
              <a:t>1/13/19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B6DE9E-FDD5-A541-97C0-1800F8A7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E722C-8CF6-234C-AF7C-32192BAC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542E-0C5E-F748-A414-8B3B587F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2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2E0E-1038-6F4A-BAB6-9CC3F3917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C9722-49FE-8848-81DD-35F00367D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ECD00-9975-364C-B931-F28F9F98B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A1261-A26F-C242-B80C-FDC2837B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DE63-CDBF-4441-B254-96A94B123826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55878-D239-A74B-9911-82D2D77F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179BE-4FE0-FE41-BD70-004F7A0C6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542E-0C5E-F748-A414-8B3B587F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8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B9D6-BEE7-CE43-A3B7-88B0713D3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77935-7D85-F848-94AC-74B26E228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AFF7D-026C-274B-B36B-DE5CD467E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99D4C-55C2-AB4A-B3E8-4596E267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DE63-CDBF-4441-B254-96A94B123826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FA55E-A477-8A4F-8D91-F27B036E1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BD9EF-6B60-F448-BC02-1FF4A1A7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D542E-0C5E-F748-A414-8B3B587F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1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4DC38B-7499-7F46-9D3C-283E1BCE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439C6-7F62-7D4A-8E2A-894087A2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63954-99DD-D840-9EB1-7D47650B4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FDE63-CDBF-4441-B254-96A94B123826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8591E-E56F-2149-A0EF-01F67AFA4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ECACF-013C-9646-BF57-65C6223B6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D542E-0C5E-F748-A414-8B3B587F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0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microsoft.com/office/2014/relationships/chartEx" Target="../charts/chartEx2.xml"/><Relationship Id="rId5" Type="http://schemas.openxmlformats.org/officeDocument/2006/relationships/image" Target="../media/image1.png"/><Relationship Id="rId4" Type="http://schemas.microsoft.com/office/2014/relationships/chartEx" Target="../charts/chartEx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4/relationships/chartEx" Target="../charts/chartEx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microsoft.com/office/2014/relationships/chartEx" Target="../charts/chartEx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0800"/>
          </a:xfrm>
          <a:prstGeom prst="rect">
            <a:avLst/>
          </a:prstGeom>
          <a:solidFill>
            <a:srgbClr val="073763"/>
          </a:solidFill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Business Analytics Basics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B2034F-9A3E-924D-86BD-310893D69BCA}"/>
              </a:ext>
            </a:extLst>
          </p:cNvPr>
          <p:cNvSpPr txBox="1"/>
          <p:nvPr/>
        </p:nvSpPr>
        <p:spPr>
          <a:xfrm>
            <a:off x="4137991" y="3197350"/>
            <a:ext cx="3916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分析问卷数据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49ED8-31ED-8845-8F19-7F13677F0CA4}"/>
              </a:ext>
            </a:extLst>
          </p:cNvPr>
          <p:cNvSpPr txBox="1"/>
          <p:nvPr/>
        </p:nvSpPr>
        <p:spPr>
          <a:xfrm>
            <a:off x="330766" y="1443287"/>
            <a:ext cx="1571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B574BD-1DC2-774E-AE75-85B2CFDF560F}"/>
              </a:ext>
            </a:extLst>
          </p:cNvPr>
          <p:cNvSpPr txBox="1"/>
          <p:nvPr/>
        </p:nvSpPr>
        <p:spPr>
          <a:xfrm>
            <a:off x="6579705" y="5903287"/>
            <a:ext cx="6072808" cy="710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本报告探讨学生目前的就业情况以及与其就业相关的两个指标。 </a:t>
            </a:r>
            <a:endParaRPr lang="en-US" altLang="zh-CN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如果没有双盲和对照实验，结论仅表明相关性，没有任何因果关系。</a:t>
            </a:r>
            <a:endParaRPr lang="en-US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860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0800"/>
          </a:xfrm>
          <a:prstGeom prst="rect">
            <a:avLst/>
          </a:prstGeom>
          <a:solidFill>
            <a:srgbClr val="073763"/>
          </a:solidFill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学生每晚睡多少小时？ 他们目前是否在工作中？</a:t>
            </a:r>
            <a:endParaRPr lang="en" sz="2400" dirty="0">
              <a:solidFill>
                <a:srgbClr val="FFFFFF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ACB233-4FB1-7340-BAC9-06BCAE791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626790"/>
              </p:ext>
            </p:extLst>
          </p:nvPr>
        </p:nvGraphicFramePr>
        <p:xfrm>
          <a:off x="212078" y="4556125"/>
          <a:ext cx="1778000" cy="1752600"/>
        </p:xfrm>
        <a:graphic>
          <a:graphicData uri="http://schemas.openxmlformats.org/drawingml/2006/table">
            <a:tbl>
              <a:tblPr/>
              <a:tblGrid>
                <a:gridCol w="903262">
                  <a:extLst>
                    <a:ext uri="{9D8B030D-6E8A-4147-A177-3AD203B41FA5}">
                      <a16:colId xmlns:a16="http://schemas.microsoft.com/office/drawing/2014/main" val="3879160500"/>
                    </a:ext>
                  </a:extLst>
                </a:gridCol>
                <a:gridCol w="874738">
                  <a:extLst>
                    <a:ext uri="{9D8B030D-6E8A-4147-A177-3AD203B41FA5}">
                      <a16:colId xmlns:a16="http://schemas.microsoft.com/office/drawing/2014/main" val="2111281903"/>
                    </a:ext>
                  </a:extLst>
                </a:gridCol>
              </a:tblGrid>
              <a:tr h="2159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Hours of Sleep (Cleaned)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2138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15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632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723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138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8334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9906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8883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Maximun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711826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1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569611"/>
              </p:ext>
            </p:extLst>
          </p:nvPr>
        </p:nvGraphicFramePr>
        <p:xfrm>
          <a:off x="2392724" y="3911950"/>
          <a:ext cx="3597275" cy="2851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00000000-0008-0000-0100-00000200000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16940994"/>
                  </p:ext>
                </p:extLst>
              </p:nvPr>
            </p:nvGraphicFramePr>
            <p:xfrm>
              <a:off x="94026" y="1060800"/>
              <a:ext cx="2590076" cy="28511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00000000-0008-0000-0100-0000020000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026" y="1060800"/>
                <a:ext cx="2590076" cy="285115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CA297B4-67B1-AF48-BB9E-955A2F32A6DA}"/>
              </a:ext>
            </a:extLst>
          </p:cNvPr>
          <p:cNvSpPr txBox="1"/>
          <p:nvPr/>
        </p:nvSpPr>
        <p:spPr>
          <a:xfrm>
            <a:off x="6604649" y="1582340"/>
            <a:ext cx="49995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如第一个方框图所示，“睡眠时间”列存在异常数据，人们通常每天睡不到</a:t>
            </a:r>
            <a:r>
              <a:rPr lang="en-US" altLang="zh-CN" dirty="0"/>
              <a:t>14</a:t>
            </a:r>
            <a:r>
              <a:rPr lang="zh-CN" altLang="en-US" dirty="0"/>
              <a:t>小时！</a:t>
            </a:r>
            <a:endParaRPr lang="en-US" altLang="zh-C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在电子表格中使用“</a:t>
            </a:r>
            <a:r>
              <a:rPr lang="en-US" altLang="zh-CN" dirty="0"/>
              <a:t>N / A</a:t>
            </a:r>
            <a:r>
              <a:rPr lang="zh-CN" altLang="en-US" dirty="0"/>
              <a:t>”替换超过</a:t>
            </a:r>
            <a:r>
              <a:rPr lang="en-US" altLang="zh-CN" dirty="0"/>
              <a:t>14</a:t>
            </a:r>
            <a:r>
              <a:rPr lang="zh-CN" altLang="en-US" dirty="0"/>
              <a:t>小时的值，经过清洗的数据获得第二个方框图和描述性统计表。</a:t>
            </a:r>
            <a:endParaRPr lang="en-US" altLang="zh-CN" dirty="0"/>
          </a:p>
          <a:p>
            <a:pPr algn="just"/>
            <a:endParaRPr lang="en-US" altLang="zh-C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如图所示，大多数 </a:t>
            </a:r>
            <a:r>
              <a:rPr lang="en-US" altLang="zh-CN" dirty="0"/>
              <a:t>Udacity</a:t>
            </a:r>
            <a:r>
              <a:rPr lang="zh-CN" altLang="en-US" dirty="0"/>
              <a:t> 学生每晚睡</a:t>
            </a:r>
            <a:r>
              <a:rPr lang="en-US" altLang="zh-CN" dirty="0"/>
              <a:t>6</a:t>
            </a:r>
            <a:r>
              <a:rPr lang="zh-CN" altLang="en-US" dirty="0"/>
              <a:t>至</a:t>
            </a:r>
            <a:r>
              <a:rPr lang="en-US" altLang="zh-CN" dirty="0"/>
              <a:t>8</a:t>
            </a:r>
            <a:r>
              <a:rPr lang="zh-CN" altLang="en-US" dirty="0"/>
              <a:t>小时。</a:t>
            </a:r>
            <a:endParaRPr lang="en-US" altLang="zh-CN" dirty="0"/>
          </a:p>
          <a:p>
            <a:pPr algn="just"/>
            <a:endParaRPr lang="zh-CN" alt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在饼图中，目前只有不到</a:t>
            </a:r>
            <a:r>
              <a:rPr lang="en-US" altLang="zh-CN" dirty="0"/>
              <a:t>20</a:t>
            </a:r>
            <a:r>
              <a:rPr lang="zh-CN" altLang="en-US" dirty="0"/>
              <a:t>％的 </a:t>
            </a:r>
            <a:r>
              <a:rPr lang="en-US" altLang="zh-CN" dirty="0"/>
              <a:t>Udacity</a:t>
            </a:r>
            <a:r>
              <a:rPr lang="zh-CN" altLang="en-US" dirty="0"/>
              <a:t> 学生还未找到工作，超过</a:t>
            </a:r>
            <a:r>
              <a:rPr lang="en-US" altLang="zh-CN" dirty="0"/>
              <a:t>80</a:t>
            </a:r>
            <a:r>
              <a:rPr lang="zh-CN" altLang="en-US" dirty="0"/>
              <a:t>％的学生在工作中。</a:t>
            </a:r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2" name="Chart 11">
                <a:extLst>
                  <a:ext uri="{FF2B5EF4-FFF2-40B4-BE49-F238E27FC236}">
                    <a16:creationId xmlns:a16="http://schemas.microsoft.com/office/drawing/2014/main" id="{00000000-0008-0000-0100-00000300000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04002424"/>
                  </p:ext>
                </p:extLst>
              </p:nvPr>
            </p:nvGraphicFramePr>
            <p:xfrm>
              <a:off x="2896325" y="1060800"/>
              <a:ext cx="2590075" cy="28511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12" name="Chart 11">
                <a:extLst>
                  <a:ext uri="{FF2B5EF4-FFF2-40B4-BE49-F238E27FC236}">
                    <a16:creationId xmlns:a16="http://schemas.microsoft.com/office/drawing/2014/main" id="{00000000-0008-0000-0100-0000030000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96325" y="1060800"/>
                <a:ext cx="2590075" cy="28511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918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0800"/>
          </a:xfrm>
          <a:prstGeom prst="rect">
            <a:avLst/>
          </a:prstGeom>
          <a:solidFill>
            <a:srgbClr val="073763"/>
          </a:solidFill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学生每晚平均睡眠时间是否随着他</a:t>
            </a: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/</a:t>
            </a: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她目前的工作而变化？</a:t>
            </a:r>
            <a:endParaRPr lang="en" sz="2400" dirty="0">
              <a:solidFill>
                <a:srgbClr val="FFFFFF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A297B4-67B1-AF48-BB9E-955A2F32A6DA}"/>
              </a:ext>
            </a:extLst>
          </p:cNvPr>
          <p:cNvSpPr txBox="1"/>
          <p:nvPr/>
        </p:nvSpPr>
        <p:spPr>
          <a:xfrm>
            <a:off x="6693550" y="2927153"/>
            <a:ext cx="49995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从直方图可得出，两组（失业组和就业组）平均睡眠时间几乎相同，大约</a:t>
            </a:r>
            <a:r>
              <a:rPr lang="en-US" altLang="zh-CN" dirty="0"/>
              <a:t>7</a:t>
            </a:r>
            <a:r>
              <a:rPr lang="zh-CN" altLang="en-US" dirty="0"/>
              <a:t>小时。</a:t>
            </a:r>
            <a:endParaRPr lang="en-US" altLang="zh-CN" dirty="0"/>
          </a:p>
          <a:p>
            <a:pPr algn="just"/>
            <a:endParaRPr lang="en-US" altLang="zh-C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失业组直方图更加分散，即在直方图的两端都有更多的极值。 对于失业群体，睡眠时间从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</a:t>
            </a:r>
            <a:r>
              <a:rPr lang="zh-CN" altLang="en-US" dirty="0"/>
              <a:t>不等，但对于就业群体，只有</a:t>
            </a:r>
            <a:r>
              <a:rPr lang="en-US" altLang="zh-CN" dirty="0"/>
              <a:t>4</a:t>
            </a:r>
            <a:r>
              <a:rPr lang="zh-CN" altLang="en-US" dirty="0"/>
              <a:t>到</a:t>
            </a:r>
            <a:r>
              <a:rPr lang="en-US" altLang="zh-CN" dirty="0"/>
              <a:t>10</a:t>
            </a:r>
            <a:r>
              <a:rPr lang="zh-CN" altLang="en-US" dirty="0"/>
              <a:t>个。</a:t>
            </a:r>
            <a:endParaRPr lang="en-US" altLang="zh-CN" dirty="0"/>
          </a:p>
          <a:p>
            <a:pPr algn="just"/>
            <a:endParaRPr lang="zh-CN" alt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标准差与直方图一致，失业组具有更大的标准偏差。</a:t>
            </a:r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0000000-0008-0000-01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3844688"/>
              </p:ext>
            </p:extLst>
          </p:nvPr>
        </p:nvGraphicFramePr>
        <p:xfrm>
          <a:off x="0" y="1412771"/>
          <a:ext cx="5498452" cy="2502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0000000-0008-0000-01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2685837"/>
              </p:ext>
            </p:extLst>
          </p:nvPr>
        </p:nvGraphicFramePr>
        <p:xfrm>
          <a:off x="0" y="4020457"/>
          <a:ext cx="5498452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8E89C4-CB58-7C4A-853E-446F27C1A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019251"/>
              </p:ext>
            </p:extLst>
          </p:nvPr>
        </p:nvGraphicFramePr>
        <p:xfrm>
          <a:off x="7798879" y="1549266"/>
          <a:ext cx="2788864" cy="889421"/>
        </p:xfrm>
        <a:graphic>
          <a:graphicData uri="http://schemas.openxmlformats.org/drawingml/2006/table">
            <a:tbl>
              <a:tblPr/>
              <a:tblGrid>
                <a:gridCol w="1394432">
                  <a:extLst>
                    <a:ext uri="{9D8B030D-6E8A-4147-A177-3AD203B41FA5}">
                      <a16:colId xmlns:a16="http://schemas.microsoft.com/office/drawing/2014/main" val="2559448676"/>
                    </a:ext>
                  </a:extLst>
                </a:gridCol>
                <a:gridCol w="1394432">
                  <a:extLst>
                    <a:ext uri="{9D8B030D-6E8A-4147-A177-3AD203B41FA5}">
                      <a16:colId xmlns:a16="http://schemas.microsoft.com/office/drawing/2014/main" val="1980562064"/>
                    </a:ext>
                  </a:extLst>
                </a:gridCol>
              </a:tblGrid>
              <a:tr h="31500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Std Dev: Hours of Sleep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59947"/>
                  </a:ext>
                </a:extLst>
              </a:tr>
              <a:tr h="29647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Unemployed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1.237330416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19192"/>
                  </a:ext>
                </a:extLst>
              </a:tr>
              <a:tr h="27794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0.922402887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993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8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0800"/>
          </a:xfrm>
          <a:prstGeom prst="rect">
            <a:avLst/>
          </a:prstGeom>
          <a:solidFill>
            <a:srgbClr val="073763"/>
          </a:solidFill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学生每天坐着需要几个小时？</a:t>
            </a:r>
            <a:endParaRPr lang="en" sz="2400" dirty="0">
              <a:solidFill>
                <a:srgbClr val="FFFFFF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A297B4-67B1-AF48-BB9E-955A2F32A6DA}"/>
              </a:ext>
            </a:extLst>
          </p:cNvPr>
          <p:cNvSpPr txBox="1"/>
          <p:nvPr/>
        </p:nvSpPr>
        <p:spPr>
          <a:xfrm>
            <a:off x="297504" y="4860695"/>
            <a:ext cx="11596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学生每天坐着时间存在异常数据，坐着超过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23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或等于零的小时数被替换为“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N / A”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。</a:t>
            </a: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just"/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如图所示大多数人每天保持约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8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至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12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小时。</a:t>
            </a: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许多研究表明，久坐不动会增加慢性病和认知能力下降的风险。</a:t>
            </a:r>
            <a:endParaRPr 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00000000-0008-0000-0200-00000200000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8794900"/>
                  </p:ext>
                </p:extLst>
              </p:nvPr>
            </p:nvGraphicFramePr>
            <p:xfrm>
              <a:off x="845477" y="1311168"/>
              <a:ext cx="2695575" cy="31178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00000000-0008-0000-0200-0000020000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5477" y="1311168"/>
                <a:ext cx="2695575" cy="3117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00000000-0008-0000-0200-00000700000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09885203"/>
                  </p:ext>
                </p:extLst>
              </p:nvPr>
            </p:nvGraphicFramePr>
            <p:xfrm>
              <a:off x="4740275" y="1281749"/>
              <a:ext cx="2711450" cy="28511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00000000-0008-0000-0200-0000070000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40275" y="1281749"/>
                <a:ext cx="2711450" cy="285115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B26A52-6806-9B40-9A3A-737B80ED1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257862"/>
              </p:ext>
            </p:extLst>
          </p:nvPr>
        </p:nvGraphicFramePr>
        <p:xfrm>
          <a:off x="8650948" y="1753578"/>
          <a:ext cx="2250110" cy="1927519"/>
        </p:xfrm>
        <a:graphic>
          <a:graphicData uri="http://schemas.openxmlformats.org/drawingml/2006/table">
            <a:tbl>
              <a:tblPr/>
              <a:tblGrid>
                <a:gridCol w="1125055">
                  <a:extLst>
                    <a:ext uri="{9D8B030D-6E8A-4147-A177-3AD203B41FA5}">
                      <a16:colId xmlns:a16="http://schemas.microsoft.com/office/drawing/2014/main" val="1198859957"/>
                    </a:ext>
                  </a:extLst>
                </a:gridCol>
                <a:gridCol w="1125055">
                  <a:extLst>
                    <a:ext uri="{9D8B030D-6E8A-4147-A177-3AD203B41FA5}">
                      <a16:colId xmlns:a16="http://schemas.microsoft.com/office/drawing/2014/main" val="4284387413"/>
                    </a:ext>
                  </a:extLst>
                </a:gridCol>
              </a:tblGrid>
              <a:tr h="23744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Hours of Sitting (Cleaned)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603377"/>
                  </a:ext>
                </a:extLst>
              </a:tr>
              <a:tr h="2234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13136"/>
                  </a:ext>
                </a:extLst>
              </a:tr>
              <a:tr h="20951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91995"/>
                  </a:ext>
                </a:extLst>
              </a:tr>
              <a:tr h="20951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897369"/>
                  </a:ext>
                </a:extLst>
              </a:tr>
              <a:tr h="20951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05991"/>
                  </a:ext>
                </a:extLst>
              </a:tr>
              <a:tr h="20951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237545"/>
                  </a:ext>
                </a:extLst>
              </a:tr>
              <a:tr h="20951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245281"/>
                  </a:ext>
                </a:extLst>
              </a:tr>
              <a:tr h="20951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408468"/>
                  </a:ext>
                </a:extLst>
              </a:tr>
              <a:tr h="20951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Maximun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922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45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0800"/>
          </a:xfrm>
          <a:prstGeom prst="rect">
            <a:avLst/>
          </a:prstGeom>
          <a:solidFill>
            <a:srgbClr val="073763"/>
          </a:solidFill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学生坐着的时间是否随着他</a:t>
            </a:r>
            <a:r>
              <a:rPr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/</a:t>
            </a:r>
            <a:r>
              <a:rPr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她目前的工作而变化？</a:t>
            </a:r>
            <a:endParaRPr lang="en" sz="2400" dirty="0">
              <a:solidFill>
                <a:srgbClr val="FFFFFF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A297B4-67B1-AF48-BB9E-955A2F32A6DA}"/>
              </a:ext>
            </a:extLst>
          </p:cNvPr>
          <p:cNvSpPr txBox="1"/>
          <p:nvPr/>
        </p:nvSpPr>
        <p:spPr>
          <a:xfrm>
            <a:off x="297504" y="4598163"/>
            <a:ext cx="11596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失业组的休息时间为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3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至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20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小时，就业组为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至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18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小时。 然而，每组的平均值、中位数表明对于大多数学生来说，他们的坐着时间几乎相同，无论他们是否受雇。</a:t>
            </a: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just"/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两组范围的差异仍然表明，就业组有较少的具有极度久坐的生活方式的人（即每天保持超过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18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小时的人）。</a:t>
            </a: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just"/>
            <a:endParaRPr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就业组的标准偏差略高，这表明该组的生活方式多种多样。</a:t>
            </a:r>
            <a:endParaRPr 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2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5477232"/>
              </p:ext>
            </p:extLst>
          </p:nvPr>
        </p:nvGraphicFramePr>
        <p:xfrm>
          <a:off x="297504" y="1531997"/>
          <a:ext cx="4234739" cy="2712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0000000-0008-0000-02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7367541"/>
              </p:ext>
            </p:extLst>
          </p:nvPr>
        </p:nvGraphicFramePr>
        <p:xfrm>
          <a:off x="4532243" y="1531997"/>
          <a:ext cx="3863009" cy="2594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B995B8-2438-A144-AF1E-0B9651AFF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790080"/>
              </p:ext>
            </p:extLst>
          </p:nvPr>
        </p:nvGraphicFramePr>
        <p:xfrm>
          <a:off x="8606459" y="1872003"/>
          <a:ext cx="3009899" cy="2032000"/>
        </p:xfrm>
        <a:graphic>
          <a:graphicData uri="http://schemas.openxmlformats.org/drawingml/2006/table">
            <a:tbl>
              <a:tblPr/>
              <a:tblGrid>
                <a:gridCol w="989556">
                  <a:extLst>
                    <a:ext uri="{9D8B030D-6E8A-4147-A177-3AD203B41FA5}">
                      <a16:colId xmlns:a16="http://schemas.microsoft.com/office/drawing/2014/main" val="23637626"/>
                    </a:ext>
                  </a:extLst>
                </a:gridCol>
                <a:gridCol w="1116422">
                  <a:extLst>
                    <a:ext uri="{9D8B030D-6E8A-4147-A177-3AD203B41FA5}">
                      <a16:colId xmlns:a16="http://schemas.microsoft.com/office/drawing/2014/main" val="3747861961"/>
                    </a:ext>
                  </a:extLst>
                </a:gridCol>
                <a:gridCol w="903921">
                  <a:extLst>
                    <a:ext uri="{9D8B030D-6E8A-4147-A177-3AD203B41FA5}">
                      <a16:colId xmlns:a16="http://schemas.microsoft.com/office/drawing/2014/main" val="29327043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Unemployed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Employed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8250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3310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4603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Std Dev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708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3388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Minimun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0108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1176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8814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6547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Maximun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611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34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573</Words>
  <Application>Microsoft Macintosh PowerPoint</Application>
  <PresentationFormat>Widescreen</PresentationFormat>
  <Paragraphs>109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PingFang SC</vt:lpstr>
      <vt:lpstr>Arial</vt:lpstr>
      <vt:lpstr>Calibri</vt:lpstr>
      <vt:lpstr>Calibri Light</vt:lpstr>
      <vt:lpstr>Times New Roman</vt:lpstr>
      <vt:lpstr>Office Theme</vt:lpstr>
      <vt:lpstr>Business Analytics Basics</vt:lpstr>
      <vt:lpstr>学生每晚睡多少小时？ 他们目前是否在工作中？</vt:lpstr>
      <vt:lpstr>学生每晚平均睡眠时间是否随着他/她目前的工作而变化？</vt:lpstr>
      <vt:lpstr>学生每天坐着需要几个小时？</vt:lpstr>
      <vt:lpstr>学生坐着的时间是否随着他/她目前的工作而变化？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Analytics Basics</dc:title>
  <dc:creator>Zuowen Wang</dc:creator>
  <cp:lastModifiedBy>Zuowen Wang</cp:lastModifiedBy>
  <cp:revision>21</cp:revision>
  <dcterms:created xsi:type="dcterms:W3CDTF">2019-01-12T17:28:20Z</dcterms:created>
  <dcterms:modified xsi:type="dcterms:W3CDTF">2019-01-13T03:20:10Z</dcterms:modified>
</cp:coreProperties>
</file>