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26"/>
  </p:notesMasterIdLst>
  <p:sldIdLst>
    <p:sldId id="493" r:id="rId14"/>
    <p:sldId id="494" r:id="rId15"/>
    <p:sldId id="495" r:id="rId16"/>
    <p:sldId id="496" r:id="rId17"/>
    <p:sldId id="497" r:id="rId18"/>
    <p:sldId id="498" r:id="rId19"/>
    <p:sldId id="501" r:id="rId20"/>
    <p:sldId id="502" r:id="rId21"/>
    <p:sldId id="503" r:id="rId22"/>
    <p:sldId id="504" r:id="rId23"/>
    <p:sldId id="500" r:id="rId24"/>
    <p:sldId id="49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A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8497" autoAdjust="0"/>
  </p:normalViewPr>
  <p:slideViewPr>
    <p:cSldViewPr>
      <p:cViewPr>
        <p:scale>
          <a:sx n="69" d="100"/>
          <a:sy n="69" d="100"/>
        </p:scale>
        <p:origin x="-118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0D74F-4F52-40C5-B97F-2A0FDA5855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D86ECD-D8AD-4FE5-9C14-B0623A63555B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chemeClr val="accent2"/>
              </a:solidFill>
            </a:rPr>
            <a:t>E </a:t>
          </a:r>
          <a:r>
            <a:rPr lang="zh-CN" altLang="en-US" sz="3200" dirty="0" smtClean="0">
              <a:solidFill>
                <a:schemeClr val="accent2"/>
              </a:solidFill>
            </a:rPr>
            <a:t>宠</a:t>
          </a:r>
          <a:endParaRPr lang="zh-CN" altLang="en-US" sz="3200" dirty="0">
            <a:solidFill>
              <a:schemeClr val="accent2"/>
            </a:solidFill>
          </a:endParaRPr>
        </a:p>
      </dgm:t>
    </dgm:pt>
    <dgm:pt modelId="{EC69C0FA-3AD8-4548-B2C9-21B16FFB1410}" type="parTrans" cxnId="{83479A85-BF94-4DB0-B7D7-64C5A2F136A5}">
      <dgm:prSet/>
      <dgm:spPr/>
      <dgm:t>
        <a:bodyPr/>
        <a:lstStyle/>
        <a:p>
          <a:endParaRPr lang="zh-CN" altLang="en-US"/>
        </a:p>
      </dgm:t>
    </dgm:pt>
    <dgm:pt modelId="{4E8EAFCB-8B9A-4F78-81C8-5D0B89C07E8D}" type="sibTrans" cxnId="{83479A85-BF94-4DB0-B7D7-64C5A2F136A5}">
      <dgm:prSet/>
      <dgm:spPr/>
      <dgm:t>
        <a:bodyPr/>
        <a:lstStyle/>
        <a:p>
          <a:endParaRPr lang="zh-CN" altLang="en-US"/>
        </a:p>
      </dgm:t>
    </dgm:pt>
    <dgm:pt modelId="{18468A34-786F-48BF-BB2C-9A10FD96D8D6}" type="asst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登录</a:t>
          </a:r>
          <a:endParaRPr lang="zh-CN" altLang="en-US" dirty="0">
            <a:solidFill>
              <a:schemeClr val="accent2"/>
            </a:solidFill>
          </a:endParaRPr>
        </a:p>
      </dgm:t>
    </dgm:pt>
    <dgm:pt modelId="{F5BD9C7B-17A3-46BE-AB9B-7D86F9B17B45}" type="parTrans" cxnId="{C09FEA6E-81E5-4BF7-9AE9-DA2EE4D2B407}">
      <dgm:prSet/>
      <dgm:spPr/>
      <dgm:t>
        <a:bodyPr/>
        <a:lstStyle/>
        <a:p>
          <a:endParaRPr lang="zh-CN" altLang="en-US"/>
        </a:p>
      </dgm:t>
    </dgm:pt>
    <dgm:pt modelId="{66E8F3EB-1733-4783-8ABF-98762082453E}" type="sibTrans" cxnId="{C09FEA6E-81E5-4BF7-9AE9-DA2EE4D2B407}">
      <dgm:prSet/>
      <dgm:spPr/>
      <dgm:t>
        <a:bodyPr/>
        <a:lstStyle/>
        <a:p>
          <a:endParaRPr lang="zh-CN" altLang="en-US"/>
        </a:p>
      </dgm:t>
    </dgm:pt>
    <dgm:pt modelId="{153605F0-6197-4447-B698-6F406B000F1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全球特卖</a:t>
          </a:r>
          <a:endParaRPr lang="zh-CN" altLang="en-US" dirty="0">
            <a:solidFill>
              <a:schemeClr val="accent2"/>
            </a:solidFill>
          </a:endParaRPr>
        </a:p>
      </dgm:t>
    </dgm:pt>
    <dgm:pt modelId="{A3E33247-5CB8-4C0E-BB8C-1B40F2B65181}" type="parTrans" cxnId="{720C843A-7282-42DB-ACA4-2F06633EF435}">
      <dgm:prSet/>
      <dgm:spPr/>
      <dgm:t>
        <a:bodyPr/>
        <a:lstStyle/>
        <a:p>
          <a:endParaRPr lang="zh-CN" altLang="en-US"/>
        </a:p>
      </dgm:t>
    </dgm:pt>
    <dgm:pt modelId="{07519EB0-E659-4A1E-A20B-A9A6BECBAEEC}" type="sibTrans" cxnId="{720C843A-7282-42DB-ACA4-2F06633EF435}">
      <dgm:prSet/>
      <dgm:spPr/>
      <dgm:t>
        <a:bodyPr/>
        <a:lstStyle/>
        <a:p>
          <a:endParaRPr lang="zh-CN" altLang="en-US"/>
        </a:p>
      </dgm:t>
    </dgm:pt>
    <dgm:pt modelId="{AC25EF90-3E14-4702-9347-9498B8667C2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国家馆</a:t>
          </a:r>
          <a:endParaRPr lang="zh-CN" altLang="en-US" dirty="0">
            <a:solidFill>
              <a:schemeClr val="accent2"/>
            </a:solidFill>
          </a:endParaRPr>
        </a:p>
      </dgm:t>
    </dgm:pt>
    <dgm:pt modelId="{5B305267-2E20-4A58-97EA-000F10640C08}" type="parTrans" cxnId="{E62A913C-0EF6-4F1D-8886-81BEBD311959}">
      <dgm:prSet/>
      <dgm:spPr/>
      <dgm:t>
        <a:bodyPr/>
        <a:lstStyle/>
        <a:p>
          <a:endParaRPr lang="zh-CN" altLang="en-US"/>
        </a:p>
      </dgm:t>
    </dgm:pt>
    <dgm:pt modelId="{AA7660F8-DAC2-474A-A148-F6EF6787EA4E}" type="sibTrans" cxnId="{E62A913C-0EF6-4F1D-8886-81BEBD311959}">
      <dgm:prSet/>
      <dgm:spPr/>
      <dgm:t>
        <a:bodyPr/>
        <a:lstStyle/>
        <a:p>
          <a:endParaRPr lang="zh-CN" altLang="en-US"/>
        </a:p>
      </dgm:t>
    </dgm:pt>
    <dgm:pt modelId="{0CB7217C-C81D-49B9-90B8-1D2F2001312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服饰城</a:t>
          </a:r>
          <a:endParaRPr lang="zh-CN" altLang="en-US" dirty="0">
            <a:solidFill>
              <a:schemeClr val="accent2"/>
            </a:solidFill>
          </a:endParaRPr>
        </a:p>
      </dgm:t>
    </dgm:pt>
    <dgm:pt modelId="{0ABBD8A5-9490-4089-AF5E-30F10733833B}" type="parTrans" cxnId="{66CE7D58-66BE-4BA8-B90B-A0FE363E7538}">
      <dgm:prSet/>
      <dgm:spPr/>
      <dgm:t>
        <a:bodyPr/>
        <a:lstStyle/>
        <a:p>
          <a:endParaRPr lang="zh-CN" altLang="en-US"/>
        </a:p>
      </dgm:t>
    </dgm:pt>
    <dgm:pt modelId="{93FE12E1-18A5-4D06-9882-B72258D67126}" type="sibTrans" cxnId="{66CE7D58-66BE-4BA8-B90B-A0FE363E7538}">
      <dgm:prSet/>
      <dgm:spPr/>
      <dgm:t>
        <a:bodyPr/>
        <a:lstStyle/>
        <a:p>
          <a:endParaRPr lang="zh-CN" altLang="en-US"/>
        </a:p>
      </dgm:t>
    </dgm:pt>
    <dgm:pt modelId="{D68B6E4D-3C83-47F0-B437-22AAB4F5BB8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购物车</a:t>
          </a:r>
          <a:endParaRPr lang="zh-CN" altLang="en-US" dirty="0">
            <a:solidFill>
              <a:schemeClr val="accent2"/>
            </a:solidFill>
          </a:endParaRPr>
        </a:p>
      </dgm:t>
    </dgm:pt>
    <dgm:pt modelId="{E8F085B1-AD9C-4F2E-9CF5-86A89BE11905}" type="parTrans" cxnId="{7DF22EFD-AE26-4133-A62A-07BB4586E7AF}">
      <dgm:prSet/>
      <dgm:spPr/>
      <dgm:t>
        <a:bodyPr/>
        <a:lstStyle/>
        <a:p>
          <a:endParaRPr lang="zh-CN" altLang="en-US"/>
        </a:p>
      </dgm:t>
    </dgm:pt>
    <dgm:pt modelId="{5674E359-AEAB-46B0-9121-9EA074EE36C1}" type="sibTrans" cxnId="{7DF22EFD-AE26-4133-A62A-07BB4586E7AF}">
      <dgm:prSet/>
      <dgm:spPr/>
      <dgm:t>
        <a:bodyPr/>
        <a:lstStyle/>
        <a:p>
          <a:endParaRPr lang="zh-CN" altLang="en-US"/>
        </a:p>
      </dgm:t>
    </dgm:pt>
    <dgm:pt modelId="{4AD311FA-B724-4A23-B2BA-1F59221C337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注册</a:t>
          </a:r>
          <a:endParaRPr lang="zh-CN" altLang="en-US" dirty="0">
            <a:solidFill>
              <a:schemeClr val="accent2"/>
            </a:solidFill>
          </a:endParaRPr>
        </a:p>
      </dgm:t>
    </dgm:pt>
    <dgm:pt modelId="{A9933C8D-7B66-4037-AB27-1A19FE6695EE}" type="parTrans" cxnId="{ED975521-244A-48F6-8647-29EEB6986B5D}">
      <dgm:prSet/>
      <dgm:spPr/>
      <dgm:t>
        <a:bodyPr/>
        <a:lstStyle/>
        <a:p>
          <a:endParaRPr lang="zh-CN" altLang="en-US"/>
        </a:p>
      </dgm:t>
    </dgm:pt>
    <dgm:pt modelId="{98186719-459D-4DE5-92AB-98F48EF75D85}" type="sibTrans" cxnId="{ED975521-244A-48F6-8647-29EEB6986B5D}">
      <dgm:prSet/>
      <dgm:spPr/>
      <dgm:t>
        <a:bodyPr/>
        <a:lstStyle/>
        <a:p>
          <a:endParaRPr lang="zh-CN" altLang="en-US"/>
        </a:p>
      </dgm:t>
    </dgm:pt>
    <dgm:pt modelId="{4E39EAD5-65BB-4992-B197-3122CA46C3E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热卖礼包</a:t>
          </a:r>
          <a:endParaRPr lang="zh-CN" altLang="en-US" dirty="0">
            <a:solidFill>
              <a:schemeClr val="accent2"/>
            </a:solidFill>
          </a:endParaRPr>
        </a:p>
      </dgm:t>
    </dgm:pt>
    <dgm:pt modelId="{95A4939A-717F-4657-BA19-2A3AD59F8ADE}" type="parTrans" cxnId="{90E9D179-F784-4F20-997E-DC7A347E9780}">
      <dgm:prSet/>
      <dgm:spPr/>
      <dgm:t>
        <a:bodyPr/>
        <a:lstStyle/>
        <a:p>
          <a:endParaRPr lang="zh-CN" altLang="en-US"/>
        </a:p>
      </dgm:t>
    </dgm:pt>
    <dgm:pt modelId="{7676EB8E-E34C-4F3D-AD44-F89A7B585669}" type="sibTrans" cxnId="{90E9D179-F784-4F20-997E-DC7A347E9780}">
      <dgm:prSet/>
      <dgm:spPr/>
      <dgm:t>
        <a:bodyPr/>
        <a:lstStyle/>
        <a:p>
          <a:endParaRPr lang="zh-CN" altLang="en-US"/>
        </a:p>
      </dgm:t>
    </dgm:pt>
    <dgm:pt modelId="{42F95908-43E7-41A3-A7B6-0E4718BE102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清仓特价</a:t>
          </a:r>
          <a:endParaRPr lang="zh-CN" altLang="en-US" dirty="0">
            <a:solidFill>
              <a:schemeClr val="accent2"/>
            </a:solidFill>
          </a:endParaRPr>
        </a:p>
      </dgm:t>
    </dgm:pt>
    <dgm:pt modelId="{00A7ACFC-1D33-401B-94A2-9B7CF98C6D6F}" type="parTrans" cxnId="{5F3CFD2E-759C-4DD2-8480-BC25FDD40B6F}">
      <dgm:prSet/>
      <dgm:spPr/>
      <dgm:t>
        <a:bodyPr/>
        <a:lstStyle/>
        <a:p>
          <a:endParaRPr lang="zh-CN" altLang="en-US"/>
        </a:p>
      </dgm:t>
    </dgm:pt>
    <dgm:pt modelId="{C8A3A9D6-5156-4845-A63E-CA1F6986CC03}" type="sibTrans" cxnId="{5F3CFD2E-759C-4DD2-8480-BC25FDD40B6F}">
      <dgm:prSet/>
      <dgm:spPr/>
      <dgm:t>
        <a:bodyPr/>
        <a:lstStyle/>
        <a:p>
          <a:endParaRPr lang="zh-CN" altLang="en-US"/>
        </a:p>
      </dgm:t>
    </dgm:pt>
    <dgm:pt modelId="{9E3BE048-E370-4527-87BE-CB62664DF37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商品详情</a:t>
          </a:r>
          <a:endParaRPr lang="zh-CN" altLang="en-US" dirty="0">
            <a:solidFill>
              <a:schemeClr val="accent2"/>
            </a:solidFill>
          </a:endParaRPr>
        </a:p>
      </dgm:t>
    </dgm:pt>
    <dgm:pt modelId="{5C2BBE86-4FA2-46FE-8D3E-2EA3702AF15C}" type="parTrans" cxnId="{E40951D4-F991-48ED-8D17-1D14F3FFD7B0}">
      <dgm:prSet/>
      <dgm:spPr/>
      <dgm:t>
        <a:bodyPr/>
        <a:lstStyle/>
        <a:p>
          <a:endParaRPr lang="zh-CN" altLang="en-US"/>
        </a:p>
      </dgm:t>
    </dgm:pt>
    <dgm:pt modelId="{08F920AC-9238-466A-8181-EE93262AFD0F}" type="sibTrans" cxnId="{E40951D4-F991-48ED-8D17-1D14F3FFD7B0}">
      <dgm:prSet/>
      <dgm:spPr/>
      <dgm:t>
        <a:bodyPr/>
        <a:lstStyle/>
        <a:p>
          <a:endParaRPr lang="zh-CN" altLang="en-US"/>
        </a:p>
      </dgm:t>
    </dgm:pt>
    <dgm:pt modelId="{3956032B-CF3F-48AA-A93D-E3BE2550795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商品列表</a:t>
          </a:r>
          <a:endParaRPr lang="zh-CN" altLang="en-US" dirty="0">
            <a:solidFill>
              <a:schemeClr val="accent2"/>
            </a:solidFill>
          </a:endParaRPr>
        </a:p>
      </dgm:t>
    </dgm:pt>
    <dgm:pt modelId="{1B7AD262-B6C6-40E6-B691-6443DF935731}" type="parTrans" cxnId="{72AF6BD9-F1C0-454D-A16E-47B998365D97}">
      <dgm:prSet/>
      <dgm:spPr/>
      <dgm:t>
        <a:bodyPr/>
        <a:lstStyle/>
        <a:p>
          <a:endParaRPr lang="zh-CN" altLang="en-US"/>
        </a:p>
      </dgm:t>
    </dgm:pt>
    <dgm:pt modelId="{68E14891-EE56-461F-8A56-7134B6E45F31}" type="sibTrans" cxnId="{72AF6BD9-F1C0-454D-A16E-47B998365D97}">
      <dgm:prSet/>
      <dgm:spPr/>
      <dgm:t>
        <a:bodyPr/>
        <a:lstStyle/>
        <a:p>
          <a:endParaRPr lang="zh-CN" altLang="en-US"/>
        </a:p>
      </dgm:t>
    </dgm:pt>
    <dgm:pt modelId="{0AA02B23-BD5A-44D9-80C4-1EAB35CF24DB}" type="pres">
      <dgm:prSet presAssocID="{6CF0D74F-4F52-40C5-B97F-2A0FDA5855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73C67E-5C83-4B36-B4D4-23A6BC3AE9DC}" type="pres">
      <dgm:prSet presAssocID="{96D86ECD-D8AD-4FE5-9C14-B0623A63555B}" presName="hierRoot1" presStyleCnt="0">
        <dgm:presLayoutVars>
          <dgm:hierBranch val="init"/>
        </dgm:presLayoutVars>
      </dgm:prSet>
      <dgm:spPr/>
    </dgm:pt>
    <dgm:pt modelId="{73D3AADA-02AC-4FB7-9F77-DB34DB95D9D2}" type="pres">
      <dgm:prSet presAssocID="{96D86ECD-D8AD-4FE5-9C14-B0623A63555B}" presName="rootComposite1" presStyleCnt="0"/>
      <dgm:spPr/>
    </dgm:pt>
    <dgm:pt modelId="{D11D3D36-2E40-4BD3-90F9-0D6DE05E1095}" type="pres">
      <dgm:prSet presAssocID="{96D86ECD-D8AD-4FE5-9C14-B0623A63555B}" presName="rootText1" presStyleLbl="node0" presStyleIdx="0" presStyleCnt="1" custScaleX="406883" custScaleY="132402" custLinFactY="-59250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01B2BA-A04D-49CA-942B-ED572173E0D7}" type="pres">
      <dgm:prSet presAssocID="{96D86ECD-D8AD-4FE5-9C14-B0623A63555B}" presName="rootConnector1" presStyleLbl="node1" presStyleIdx="0" presStyleCnt="0"/>
      <dgm:spPr/>
    </dgm:pt>
    <dgm:pt modelId="{4D0B9273-FF97-4DE5-8FEF-F0428BD5C418}" type="pres">
      <dgm:prSet presAssocID="{96D86ECD-D8AD-4FE5-9C14-B0623A63555B}" presName="hierChild2" presStyleCnt="0"/>
      <dgm:spPr/>
    </dgm:pt>
    <dgm:pt modelId="{3158F29E-B05F-4292-B781-7CC65FE01E32}" type="pres">
      <dgm:prSet presAssocID="{A3E33247-5CB8-4C0E-BB8C-1B40F2B65181}" presName="Name37" presStyleLbl="parChTrans1D2" presStyleIdx="0" presStyleCnt="10"/>
      <dgm:spPr/>
    </dgm:pt>
    <dgm:pt modelId="{30EC7C69-81A7-4922-A717-D840F3994826}" type="pres">
      <dgm:prSet presAssocID="{153605F0-6197-4447-B698-6F406B000F14}" presName="hierRoot2" presStyleCnt="0">
        <dgm:presLayoutVars>
          <dgm:hierBranch val="init"/>
        </dgm:presLayoutVars>
      </dgm:prSet>
      <dgm:spPr/>
    </dgm:pt>
    <dgm:pt modelId="{836F3C7A-F725-4754-9475-655DC1BA7116}" type="pres">
      <dgm:prSet presAssocID="{153605F0-6197-4447-B698-6F406B000F14}" presName="rootComposite" presStyleCnt="0"/>
      <dgm:spPr/>
    </dgm:pt>
    <dgm:pt modelId="{26B789D9-AB9E-4531-95EF-E65D75040DEF}" type="pres">
      <dgm:prSet presAssocID="{153605F0-6197-4447-B698-6F406B000F14}" presName="rootText" presStyleLbl="node2" presStyleIdx="0" presStyleCnt="9">
        <dgm:presLayoutVars>
          <dgm:chPref val="3"/>
        </dgm:presLayoutVars>
      </dgm:prSet>
      <dgm:spPr/>
    </dgm:pt>
    <dgm:pt modelId="{FEFDD69A-37F7-4222-B9AA-84914F2B05EB}" type="pres">
      <dgm:prSet presAssocID="{153605F0-6197-4447-B698-6F406B000F14}" presName="rootConnector" presStyleLbl="node2" presStyleIdx="0" presStyleCnt="9"/>
      <dgm:spPr/>
    </dgm:pt>
    <dgm:pt modelId="{40DCD6F2-3844-4097-BC65-E5938BB22B4A}" type="pres">
      <dgm:prSet presAssocID="{153605F0-6197-4447-B698-6F406B000F14}" presName="hierChild4" presStyleCnt="0"/>
      <dgm:spPr/>
    </dgm:pt>
    <dgm:pt modelId="{FAD16C01-0117-487E-AB5F-491F8CDA1B87}" type="pres">
      <dgm:prSet presAssocID="{153605F0-6197-4447-B698-6F406B000F14}" presName="hierChild5" presStyleCnt="0"/>
      <dgm:spPr/>
    </dgm:pt>
    <dgm:pt modelId="{C7954329-8358-4F9A-8D54-5F301CCE5CFE}" type="pres">
      <dgm:prSet presAssocID="{5B305267-2E20-4A58-97EA-000F10640C08}" presName="Name37" presStyleLbl="parChTrans1D2" presStyleIdx="1" presStyleCnt="10"/>
      <dgm:spPr/>
    </dgm:pt>
    <dgm:pt modelId="{4D81B177-9BD2-4AB3-A93C-C1A8ED9D35CB}" type="pres">
      <dgm:prSet presAssocID="{AC25EF90-3E14-4702-9347-9498B8667C2C}" presName="hierRoot2" presStyleCnt="0">
        <dgm:presLayoutVars>
          <dgm:hierBranch val="init"/>
        </dgm:presLayoutVars>
      </dgm:prSet>
      <dgm:spPr/>
    </dgm:pt>
    <dgm:pt modelId="{38067043-3408-4F4D-971A-0849782ED13D}" type="pres">
      <dgm:prSet presAssocID="{AC25EF90-3E14-4702-9347-9498B8667C2C}" presName="rootComposite" presStyleCnt="0"/>
      <dgm:spPr/>
    </dgm:pt>
    <dgm:pt modelId="{2ABFFA39-FF09-4507-9C39-BF37C36ED41A}" type="pres">
      <dgm:prSet presAssocID="{AC25EF90-3E14-4702-9347-9498B8667C2C}" presName="rootText" presStyleLbl="node2" presStyleIdx="1" presStyleCnt="9" custLinFactNeighborX="2870" custLinFactNeighborY="-6324">
        <dgm:presLayoutVars>
          <dgm:chPref val="3"/>
        </dgm:presLayoutVars>
      </dgm:prSet>
      <dgm:spPr/>
    </dgm:pt>
    <dgm:pt modelId="{FEC753D2-76AE-49FD-8517-64B7BB7246D8}" type="pres">
      <dgm:prSet presAssocID="{AC25EF90-3E14-4702-9347-9498B8667C2C}" presName="rootConnector" presStyleLbl="node2" presStyleIdx="1" presStyleCnt="9"/>
      <dgm:spPr/>
    </dgm:pt>
    <dgm:pt modelId="{5A114B93-F391-42E1-BE05-EC4937783174}" type="pres">
      <dgm:prSet presAssocID="{AC25EF90-3E14-4702-9347-9498B8667C2C}" presName="hierChild4" presStyleCnt="0"/>
      <dgm:spPr/>
    </dgm:pt>
    <dgm:pt modelId="{969B432B-000F-4265-88A0-043AED924D84}" type="pres">
      <dgm:prSet presAssocID="{AC25EF90-3E14-4702-9347-9498B8667C2C}" presName="hierChild5" presStyleCnt="0"/>
      <dgm:spPr/>
    </dgm:pt>
    <dgm:pt modelId="{618EBFAF-8978-4FD4-9F0F-93CA20CBDC0F}" type="pres">
      <dgm:prSet presAssocID="{0ABBD8A5-9490-4089-AF5E-30F10733833B}" presName="Name37" presStyleLbl="parChTrans1D2" presStyleIdx="2" presStyleCnt="10"/>
      <dgm:spPr/>
    </dgm:pt>
    <dgm:pt modelId="{191AE7A6-AE59-488C-BEB3-1B7B6B1FD79E}" type="pres">
      <dgm:prSet presAssocID="{0CB7217C-C81D-49B9-90B8-1D2F20013127}" presName="hierRoot2" presStyleCnt="0">
        <dgm:presLayoutVars>
          <dgm:hierBranch val="init"/>
        </dgm:presLayoutVars>
      </dgm:prSet>
      <dgm:spPr/>
    </dgm:pt>
    <dgm:pt modelId="{BB465EB8-4702-4FBD-A43F-E6048D7B0D11}" type="pres">
      <dgm:prSet presAssocID="{0CB7217C-C81D-49B9-90B8-1D2F20013127}" presName="rootComposite" presStyleCnt="0"/>
      <dgm:spPr/>
    </dgm:pt>
    <dgm:pt modelId="{878FED1C-BD65-48DC-A7E6-202EDAE1CFC1}" type="pres">
      <dgm:prSet presAssocID="{0CB7217C-C81D-49B9-90B8-1D2F20013127}" presName="rootText" presStyleLbl="node2" presStyleIdx="2" presStyleCnt="9">
        <dgm:presLayoutVars>
          <dgm:chPref val="3"/>
        </dgm:presLayoutVars>
      </dgm:prSet>
      <dgm:spPr/>
    </dgm:pt>
    <dgm:pt modelId="{0AB5C58C-E782-4253-9E0D-1692E54C8609}" type="pres">
      <dgm:prSet presAssocID="{0CB7217C-C81D-49B9-90B8-1D2F20013127}" presName="rootConnector" presStyleLbl="node2" presStyleIdx="2" presStyleCnt="9"/>
      <dgm:spPr/>
    </dgm:pt>
    <dgm:pt modelId="{C5857306-C4FC-4763-8746-D73A611D0EE6}" type="pres">
      <dgm:prSet presAssocID="{0CB7217C-C81D-49B9-90B8-1D2F20013127}" presName="hierChild4" presStyleCnt="0"/>
      <dgm:spPr/>
    </dgm:pt>
    <dgm:pt modelId="{81688E06-EAB9-4492-B282-A7AEF947BECB}" type="pres">
      <dgm:prSet presAssocID="{0CB7217C-C81D-49B9-90B8-1D2F20013127}" presName="hierChild5" presStyleCnt="0"/>
      <dgm:spPr/>
    </dgm:pt>
    <dgm:pt modelId="{4640A2C8-89D7-4FC4-A280-9C0C2AD000ED}" type="pres">
      <dgm:prSet presAssocID="{A9933C8D-7B66-4037-AB27-1A19FE6695EE}" presName="Name37" presStyleLbl="parChTrans1D2" presStyleIdx="3" presStyleCnt="10"/>
      <dgm:spPr/>
    </dgm:pt>
    <dgm:pt modelId="{BF1F8866-24BD-4EE1-819D-998E1CB51719}" type="pres">
      <dgm:prSet presAssocID="{4AD311FA-B724-4A23-B2BA-1F59221C337F}" presName="hierRoot2" presStyleCnt="0">
        <dgm:presLayoutVars>
          <dgm:hierBranch val="init"/>
        </dgm:presLayoutVars>
      </dgm:prSet>
      <dgm:spPr/>
    </dgm:pt>
    <dgm:pt modelId="{649C11A8-B5B8-4828-B014-129B3E9790F1}" type="pres">
      <dgm:prSet presAssocID="{4AD311FA-B724-4A23-B2BA-1F59221C337F}" presName="rootComposite" presStyleCnt="0"/>
      <dgm:spPr/>
    </dgm:pt>
    <dgm:pt modelId="{71FC0869-D718-4931-ABD9-3DF4E4DDD000}" type="pres">
      <dgm:prSet presAssocID="{4AD311FA-B724-4A23-B2BA-1F59221C337F}" presName="rootText" presStyleLbl="node2" presStyleIdx="3" presStyleCnt="9" custScaleY="93341" custLinFactY="-47197" custLinFactNeighborX="-57776" custLinFactNeighborY="-100000">
        <dgm:presLayoutVars>
          <dgm:chPref val="3"/>
        </dgm:presLayoutVars>
      </dgm:prSet>
      <dgm:spPr/>
    </dgm:pt>
    <dgm:pt modelId="{CAC3276B-3D60-4395-ACE5-FAA623984D92}" type="pres">
      <dgm:prSet presAssocID="{4AD311FA-B724-4A23-B2BA-1F59221C337F}" presName="rootConnector" presStyleLbl="node2" presStyleIdx="3" presStyleCnt="9"/>
      <dgm:spPr/>
    </dgm:pt>
    <dgm:pt modelId="{7BFCBAD6-FA6C-4AC4-9719-617A50A5F318}" type="pres">
      <dgm:prSet presAssocID="{4AD311FA-B724-4A23-B2BA-1F59221C337F}" presName="hierChild4" presStyleCnt="0"/>
      <dgm:spPr/>
    </dgm:pt>
    <dgm:pt modelId="{27DFC6B8-8D07-4FEF-A527-BB80CB6C9FFF}" type="pres">
      <dgm:prSet presAssocID="{4AD311FA-B724-4A23-B2BA-1F59221C337F}" presName="hierChild5" presStyleCnt="0"/>
      <dgm:spPr/>
    </dgm:pt>
    <dgm:pt modelId="{A2475515-1C78-4E01-958F-45C4448F87D5}" type="pres">
      <dgm:prSet presAssocID="{E8F085B1-AD9C-4F2E-9CF5-86A89BE11905}" presName="Name37" presStyleLbl="parChTrans1D2" presStyleIdx="4" presStyleCnt="10"/>
      <dgm:spPr/>
    </dgm:pt>
    <dgm:pt modelId="{42D86170-B399-45F8-B90A-7045616DFCD5}" type="pres">
      <dgm:prSet presAssocID="{D68B6E4D-3C83-47F0-B437-22AAB4F5BB85}" presName="hierRoot2" presStyleCnt="0">
        <dgm:presLayoutVars>
          <dgm:hierBranch val="init"/>
        </dgm:presLayoutVars>
      </dgm:prSet>
      <dgm:spPr/>
    </dgm:pt>
    <dgm:pt modelId="{89CB56EE-E530-45D7-A7F1-462F6F338744}" type="pres">
      <dgm:prSet presAssocID="{D68B6E4D-3C83-47F0-B437-22AAB4F5BB85}" presName="rootComposite" presStyleCnt="0"/>
      <dgm:spPr/>
    </dgm:pt>
    <dgm:pt modelId="{FD8E5FF1-4CCE-49DA-8E2F-4E45F559BC62}" type="pres">
      <dgm:prSet presAssocID="{D68B6E4D-3C83-47F0-B437-22AAB4F5BB85}" presName="rootText" presStyleLbl="node2" presStyleIdx="4" presStyleCnt="9" custLinFactX="-200000" custLinFactY="-61777" custLinFactNeighborX="-236537" custLinFactNeighborY="-100000">
        <dgm:presLayoutVars>
          <dgm:chPref val="3"/>
        </dgm:presLayoutVars>
      </dgm:prSet>
      <dgm:spPr/>
    </dgm:pt>
    <dgm:pt modelId="{11F4AE37-E2DD-4DB3-AF22-F6A53CF5FDF9}" type="pres">
      <dgm:prSet presAssocID="{D68B6E4D-3C83-47F0-B437-22AAB4F5BB85}" presName="rootConnector" presStyleLbl="node2" presStyleIdx="4" presStyleCnt="9"/>
      <dgm:spPr/>
    </dgm:pt>
    <dgm:pt modelId="{40467A6F-A89D-477A-9110-9B6D5683E442}" type="pres">
      <dgm:prSet presAssocID="{D68B6E4D-3C83-47F0-B437-22AAB4F5BB85}" presName="hierChild4" presStyleCnt="0"/>
      <dgm:spPr/>
    </dgm:pt>
    <dgm:pt modelId="{6D64BC74-7BF8-4E54-9934-903EC1C8346E}" type="pres">
      <dgm:prSet presAssocID="{D68B6E4D-3C83-47F0-B437-22AAB4F5BB85}" presName="hierChild5" presStyleCnt="0"/>
      <dgm:spPr/>
    </dgm:pt>
    <dgm:pt modelId="{F71C4026-8F03-43A4-B34C-3339BB5829AB}" type="pres">
      <dgm:prSet presAssocID="{95A4939A-717F-4657-BA19-2A3AD59F8ADE}" presName="Name37" presStyleLbl="parChTrans1D2" presStyleIdx="5" presStyleCnt="10"/>
      <dgm:spPr/>
    </dgm:pt>
    <dgm:pt modelId="{D9354ABC-0115-4BEF-8443-4E45C3462FE5}" type="pres">
      <dgm:prSet presAssocID="{4E39EAD5-65BB-4992-B197-3122CA46C3EB}" presName="hierRoot2" presStyleCnt="0">
        <dgm:presLayoutVars>
          <dgm:hierBranch val="init"/>
        </dgm:presLayoutVars>
      </dgm:prSet>
      <dgm:spPr/>
    </dgm:pt>
    <dgm:pt modelId="{24AD4030-AA6B-480F-A8D9-61AB676A78C4}" type="pres">
      <dgm:prSet presAssocID="{4E39EAD5-65BB-4992-B197-3122CA46C3EB}" presName="rootComposite" presStyleCnt="0"/>
      <dgm:spPr/>
    </dgm:pt>
    <dgm:pt modelId="{0BA2C524-71E9-4603-B525-FF4DB3249D9A}" type="pres">
      <dgm:prSet presAssocID="{4E39EAD5-65BB-4992-B197-3122CA46C3EB}" presName="rootText" presStyleLbl="node2" presStyleIdx="5" presStyleCnt="9" custLinFactX="100000" custLinFactNeighborX="162593" custLinFactNeighborY="-6324">
        <dgm:presLayoutVars>
          <dgm:chPref val="3"/>
        </dgm:presLayoutVars>
      </dgm:prSet>
      <dgm:spPr/>
    </dgm:pt>
    <dgm:pt modelId="{75357FE8-6420-4A16-9465-045F85B7BBF5}" type="pres">
      <dgm:prSet presAssocID="{4E39EAD5-65BB-4992-B197-3122CA46C3EB}" presName="rootConnector" presStyleLbl="node2" presStyleIdx="5" presStyleCnt="9"/>
      <dgm:spPr/>
    </dgm:pt>
    <dgm:pt modelId="{5BED024C-AEE1-4851-8D77-E73F7FA50E94}" type="pres">
      <dgm:prSet presAssocID="{4E39EAD5-65BB-4992-B197-3122CA46C3EB}" presName="hierChild4" presStyleCnt="0"/>
      <dgm:spPr/>
    </dgm:pt>
    <dgm:pt modelId="{ACE7CA04-7186-4E65-A37C-AEC409BD25CB}" type="pres">
      <dgm:prSet presAssocID="{4E39EAD5-65BB-4992-B197-3122CA46C3EB}" presName="hierChild5" presStyleCnt="0"/>
      <dgm:spPr/>
    </dgm:pt>
    <dgm:pt modelId="{B2656891-56AE-4DA2-99BC-644C7E202974}" type="pres">
      <dgm:prSet presAssocID="{00A7ACFC-1D33-401B-94A2-9B7CF98C6D6F}" presName="Name37" presStyleLbl="parChTrans1D2" presStyleIdx="6" presStyleCnt="10"/>
      <dgm:spPr/>
    </dgm:pt>
    <dgm:pt modelId="{00FE7247-B3EF-4FC4-BA93-396D30739E43}" type="pres">
      <dgm:prSet presAssocID="{42F95908-43E7-41A3-A7B6-0E4718BE102A}" presName="hierRoot2" presStyleCnt="0">
        <dgm:presLayoutVars>
          <dgm:hierBranch val="init"/>
        </dgm:presLayoutVars>
      </dgm:prSet>
      <dgm:spPr/>
    </dgm:pt>
    <dgm:pt modelId="{9C59C980-39BE-4FD6-A52D-7F0FDF684065}" type="pres">
      <dgm:prSet presAssocID="{42F95908-43E7-41A3-A7B6-0E4718BE102A}" presName="rootComposite" presStyleCnt="0"/>
      <dgm:spPr/>
    </dgm:pt>
    <dgm:pt modelId="{AFC68EE7-74E0-47D2-9929-65047863AEA4}" type="pres">
      <dgm:prSet presAssocID="{42F95908-43E7-41A3-A7B6-0E4718BE102A}" presName="rootText" presStyleLbl="node2" presStyleIdx="6" presStyleCnt="9" custLinFactNeighborX="-61517" custLinFactNeighborY="-6324">
        <dgm:presLayoutVars>
          <dgm:chPref val="3"/>
        </dgm:presLayoutVars>
      </dgm:prSet>
      <dgm:spPr/>
    </dgm:pt>
    <dgm:pt modelId="{9A33AED7-4A7A-4F86-B6B9-A1699B0B810D}" type="pres">
      <dgm:prSet presAssocID="{42F95908-43E7-41A3-A7B6-0E4718BE102A}" presName="rootConnector" presStyleLbl="node2" presStyleIdx="6" presStyleCnt="9"/>
      <dgm:spPr/>
    </dgm:pt>
    <dgm:pt modelId="{4B1F7874-9EBA-43B2-B79D-658BB2AB964E}" type="pres">
      <dgm:prSet presAssocID="{42F95908-43E7-41A3-A7B6-0E4718BE102A}" presName="hierChild4" presStyleCnt="0"/>
      <dgm:spPr/>
    </dgm:pt>
    <dgm:pt modelId="{2282E59C-595F-47DB-88B8-337ECC93D2D1}" type="pres">
      <dgm:prSet presAssocID="{42F95908-43E7-41A3-A7B6-0E4718BE102A}" presName="hierChild5" presStyleCnt="0"/>
      <dgm:spPr/>
    </dgm:pt>
    <dgm:pt modelId="{F80EBFAC-01A0-4D7E-AAEF-C8EB71397887}" type="pres">
      <dgm:prSet presAssocID="{1B7AD262-B6C6-40E6-B691-6443DF935731}" presName="Name37" presStyleLbl="parChTrans1D2" presStyleIdx="7" presStyleCnt="10"/>
      <dgm:spPr/>
    </dgm:pt>
    <dgm:pt modelId="{4A8CC18E-2FD1-4D60-8DF3-9F6C7848D830}" type="pres">
      <dgm:prSet presAssocID="{3956032B-CF3F-48AA-A93D-E3BE25507954}" presName="hierRoot2" presStyleCnt="0">
        <dgm:presLayoutVars>
          <dgm:hierBranch val="init"/>
        </dgm:presLayoutVars>
      </dgm:prSet>
      <dgm:spPr/>
    </dgm:pt>
    <dgm:pt modelId="{CD1835E0-3821-41FB-9170-13410C5A08FC}" type="pres">
      <dgm:prSet presAssocID="{3956032B-CF3F-48AA-A93D-E3BE25507954}" presName="rootComposite" presStyleCnt="0"/>
      <dgm:spPr/>
    </dgm:pt>
    <dgm:pt modelId="{D701C255-A9B0-4B15-90C6-50F53CA32DCE}" type="pres">
      <dgm:prSet presAssocID="{3956032B-CF3F-48AA-A93D-E3BE25507954}" presName="rootText" presStyleLbl="node2" presStyleIdx="7" presStyleCnt="9" custLinFactX="-200000" custLinFactY="100000" custLinFactNeighborX="-213913" custLinFactNeighborY="135386">
        <dgm:presLayoutVars>
          <dgm:chPref val="3"/>
        </dgm:presLayoutVars>
      </dgm:prSet>
      <dgm:spPr/>
    </dgm:pt>
    <dgm:pt modelId="{19D4BBA0-276A-4C94-BBF8-9324C3C23A73}" type="pres">
      <dgm:prSet presAssocID="{3956032B-CF3F-48AA-A93D-E3BE25507954}" presName="rootConnector" presStyleLbl="node2" presStyleIdx="7" presStyleCnt="9"/>
      <dgm:spPr/>
    </dgm:pt>
    <dgm:pt modelId="{510569C8-80FF-4260-93AB-BB3BEDD03650}" type="pres">
      <dgm:prSet presAssocID="{3956032B-CF3F-48AA-A93D-E3BE25507954}" presName="hierChild4" presStyleCnt="0"/>
      <dgm:spPr/>
    </dgm:pt>
    <dgm:pt modelId="{40E016FE-C247-4C15-B567-249D11B19593}" type="pres">
      <dgm:prSet presAssocID="{3956032B-CF3F-48AA-A93D-E3BE25507954}" presName="hierChild5" presStyleCnt="0"/>
      <dgm:spPr/>
    </dgm:pt>
    <dgm:pt modelId="{58797438-4F73-42EF-B278-0762C2030A4D}" type="pres">
      <dgm:prSet presAssocID="{5C2BBE86-4FA2-46FE-8D3E-2EA3702AF15C}" presName="Name37" presStyleLbl="parChTrans1D2" presStyleIdx="8" presStyleCnt="10"/>
      <dgm:spPr/>
    </dgm:pt>
    <dgm:pt modelId="{67DFB6BA-A224-40F1-B89E-293A0396F6F1}" type="pres">
      <dgm:prSet presAssocID="{9E3BE048-E370-4527-87BE-CB62664DF37B}" presName="hierRoot2" presStyleCnt="0">
        <dgm:presLayoutVars>
          <dgm:hierBranch val="init"/>
        </dgm:presLayoutVars>
      </dgm:prSet>
      <dgm:spPr/>
    </dgm:pt>
    <dgm:pt modelId="{068767F7-B73B-48D4-83FF-67F7ABA73C26}" type="pres">
      <dgm:prSet presAssocID="{9E3BE048-E370-4527-87BE-CB62664DF37B}" presName="rootComposite" presStyleCnt="0"/>
      <dgm:spPr/>
    </dgm:pt>
    <dgm:pt modelId="{9422932F-4600-4B8C-878F-9C1421E804A2}" type="pres">
      <dgm:prSet presAssocID="{9E3BE048-E370-4527-87BE-CB62664DF37B}" presName="rootText" presStyleLbl="node2" presStyleIdx="8" presStyleCnt="9" custLinFactX="-151413" custLinFactY="100000" custLinFactNeighborX="-200000" custLinFactNeighborY="135386">
        <dgm:presLayoutVars>
          <dgm:chPref val="3"/>
        </dgm:presLayoutVars>
      </dgm:prSet>
      <dgm:spPr/>
    </dgm:pt>
    <dgm:pt modelId="{6C1612D7-CA83-4CF0-88B1-507860A4B567}" type="pres">
      <dgm:prSet presAssocID="{9E3BE048-E370-4527-87BE-CB62664DF37B}" presName="rootConnector" presStyleLbl="node2" presStyleIdx="8" presStyleCnt="9"/>
      <dgm:spPr/>
    </dgm:pt>
    <dgm:pt modelId="{C3DD841A-0F81-43B6-9885-FFAE869FE7DB}" type="pres">
      <dgm:prSet presAssocID="{9E3BE048-E370-4527-87BE-CB62664DF37B}" presName="hierChild4" presStyleCnt="0"/>
      <dgm:spPr/>
    </dgm:pt>
    <dgm:pt modelId="{FCA36C0A-E6CA-494C-AADE-4044B1BA98AC}" type="pres">
      <dgm:prSet presAssocID="{9E3BE048-E370-4527-87BE-CB62664DF37B}" presName="hierChild5" presStyleCnt="0"/>
      <dgm:spPr/>
    </dgm:pt>
    <dgm:pt modelId="{E0ECC8BB-7661-4BE6-AF1F-5804A2695CDB}" type="pres">
      <dgm:prSet presAssocID="{96D86ECD-D8AD-4FE5-9C14-B0623A63555B}" presName="hierChild3" presStyleCnt="0"/>
      <dgm:spPr/>
    </dgm:pt>
    <dgm:pt modelId="{51E83EEA-3475-4862-91EB-C51498DAFAA0}" type="pres">
      <dgm:prSet presAssocID="{F5BD9C7B-17A3-46BE-AB9B-7D86F9B17B45}" presName="Name111" presStyleLbl="parChTrans1D2" presStyleIdx="9" presStyleCnt="10"/>
      <dgm:spPr/>
    </dgm:pt>
    <dgm:pt modelId="{B507E704-924F-411B-9E50-A21C9FAA72D8}" type="pres">
      <dgm:prSet presAssocID="{18468A34-786F-48BF-BB2C-9A10FD96D8D6}" presName="hierRoot3" presStyleCnt="0">
        <dgm:presLayoutVars>
          <dgm:hierBranch val="init"/>
        </dgm:presLayoutVars>
      </dgm:prSet>
      <dgm:spPr/>
    </dgm:pt>
    <dgm:pt modelId="{49B883AC-0F7D-49AD-AB3B-943DB772F3BF}" type="pres">
      <dgm:prSet presAssocID="{18468A34-786F-48BF-BB2C-9A10FD96D8D6}" presName="rootComposite3" presStyleCnt="0"/>
      <dgm:spPr/>
    </dgm:pt>
    <dgm:pt modelId="{53542166-B670-4FC2-95FE-0B6D3364EFCA}" type="pres">
      <dgm:prSet presAssocID="{18468A34-786F-48BF-BB2C-9A10FD96D8D6}" presName="rootText3" presStyleLbl="asst1" presStyleIdx="0" presStyleCnt="1" custLinFactX="-100000" custLinFactNeighborX="-141589" custLinFactNeighborY="-13069">
        <dgm:presLayoutVars>
          <dgm:chPref val="3"/>
        </dgm:presLayoutVars>
      </dgm:prSet>
      <dgm:spPr/>
    </dgm:pt>
    <dgm:pt modelId="{0E1BBE1D-CDDD-409E-9192-725CA8542DCB}" type="pres">
      <dgm:prSet presAssocID="{18468A34-786F-48BF-BB2C-9A10FD96D8D6}" presName="rootConnector3" presStyleLbl="asst1" presStyleIdx="0" presStyleCnt="1"/>
      <dgm:spPr/>
    </dgm:pt>
    <dgm:pt modelId="{CBFD2719-B497-4057-AAB0-6899F4029794}" type="pres">
      <dgm:prSet presAssocID="{18468A34-786F-48BF-BB2C-9A10FD96D8D6}" presName="hierChild6" presStyleCnt="0"/>
      <dgm:spPr/>
    </dgm:pt>
    <dgm:pt modelId="{499947B1-B64E-4BAF-A827-E42A0406698F}" type="pres">
      <dgm:prSet presAssocID="{18468A34-786F-48BF-BB2C-9A10FD96D8D6}" presName="hierChild7" presStyleCnt="0"/>
      <dgm:spPr/>
    </dgm:pt>
  </dgm:ptLst>
  <dgm:cxnLst>
    <dgm:cxn modelId="{AAF1A4CC-CB20-49F7-8BAD-027443F42947}" type="presOf" srcId="{4AD311FA-B724-4A23-B2BA-1F59221C337F}" destId="{CAC3276B-3D60-4395-ACE5-FAA623984D92}" srcOrd="1" destOrd="0" presId="urn:microsoft.com/office/officeart/2005/8/layout/orgChart1"/>
    <dgm:cxn modelId="{36B500E8-51A0-4ACA-B77A-F1E45B163213}" type="presOf" srcId="{18468A34-786F-48BF-BB2C-9A10FD96D8D6}" destId="{53542166-B670-4FC2-95FE-0B6D3364EFCA}" srcOrd="0" destOrd="0" presId="urn:microsoft.com/office/officeart/2005/8/layout/orgChart1"/>
    <dgm:cxn modelId="{A0168E4D-1216-4344-AF62-BD872338213B}" type="presOf" srcId="{5C2BBE86-4FA2-46FE-8D3E-2EA3702AF15C}" destId="{58797438-4F73-42EF-B278-0762C2030A4D}" srcOrd="0" destOrd="0" presId="urn:microsoft.com/office/officeart/2005/8/layout/orgChart1"/>
    <dgm:cxn modelId="{66CE7D58-66BE-4BA8-B90B-A0FE363E7538}" srcId="{96D86ECD-D8AD-4FE5-9C14-B0623A63555B}" destId="{0CB7217C-C81D-49B9-90B8-1D2F20013127}" srcOrd="3" destOrd="0" parTransId="{0ABBD8A5-9490-4089-AF5E-30F10733833B}" sibTransId="{93FE12E1-18A5-4D06-9882-B72258D67126}"/>
    <dgm:cxn modelId="{83479A85-BF94-4DB0-B7D7-64C5A2F136A5}" srcId="{6CF0D74F-4F52-40C5-B97F-2A0FDA585542}" destId="{96D86ECD-D8AD-4FE5-9C14-B0623A63555B}" srcOrd="0" destOrd="0" parTransId="{EC69C0FA-3AD8-4548-B2C9-21B16FFB1410}" sibTransId="{4E8EAFCB-8B9A-4F78-81C8-5D0B89C07E8D}"/>
    <dgm:cxn modelId="{3B0518C2-CC84-44AA-8903-A0B0450BB5C4}" type="presOf" srcId="{4E39EAD5-65BB-4992-B197-3122CA46C3EB}" destId="{75357FE8-6420-4A16-9465-045F85B7BBF5}" srcOrd="1" destOrd="0" presId="urn:microsoft.com/office/officeart/2005/8/layout/orgChart1"/>
    <dgm:cxn modelId="{4AA626EB-5751-41EC-91ED-79ADB322C0DE}" type="presOf" srcId="{96D86ECD-D8AD-4FE5-9C14-B0623A63555B}" destId="{D11D3D36-2E40-4BD3-90F9-0D6DE05E1095}" srcOrd="0" destOrd="0" presId="urn:microsoft.com/office/officeart/2005/8/layout/orgChart1"/>
    <dgm:cxn modelId="{3D95C65D-CF76-4745-B34E-DEADDCD0DCB2}" type="presOf" srcId="{4E39EAD5-65BB-4992-B197-3122CA46C3EB}" destId="{0BA2C524-71E9-4603-B525-FF4DB3249D9A}" srcOrd="0" destOrd="0" presId="urn:microsoft.com/office/officeart/2005/8/layout/orgChart1"/>
    <dgm:cxn modelId="{81BF6D3A-0B16-4BDB-828F-044A8129DDF4}" type="presOf" srcId="{AC25EF90-3E14-4702-9347-9498B8667C2C}" destId="{FEC753D2-76AE-49FD-8517-64B7BB7246D8}" srcOrd="1" destOrd="0" presId="urn:microsoft.com/office/officeart/2005/8/layout/orgChart1"/>
    <dgm:cxn modelId="{5F3CFD2E-759C-4DD2-8480-BC25FDD40B6F}" srcId="{96D86ECD-D8AD-4FE5-9C14-B0623A63555B}" destId="{42F95908-43E7-41A3-A7B6-0E4718BE102A}" srcOrd="7" destOrd="0" parTransId="{00A7ACFC-1D33-401B-94A2-9B7CF98C6D6F}" sibTransId="{C8A3A9D6-5156-4845-A63E-CA1F6986CC03}"/>
    <dgm:cxn modelId="{60B02433-B3BD-4D87-97B7-5BF16DE1FC94}" type="presOf" srcId="{18468A34-786F-48BF-BB2C-9A10FD96D8D6}" destId="{0E1BBE1D-CDDD-409E-9192-725CA8542DCB}" srcOrd="1" destOrd="0" presId="urn:microsoft.com/office/officeart/2005/8/layout/orgChart1"/>
    <dgm:cxn modelId="{6B6670B4-FF45-434D-AE00-03AAB2EEE846}" type="presOf" srcId="{0ABBD8A5-9490-4089-AF5E-30F10733833B}" destId="{618EBFAF-8978-4FD4-9F0F-93CA20CBDC0F}" srcOrd="0" destOrd="0" presId="urn:microsoft.com/office/officeart/2005/8/layout/orgChart1"/>
    <dgm:cxn modelId="{DF23B1F4-B295-4CE8-BCA8-404C0B1526A9}" type="presOf" srcId="{96D86ECD-D8AD-4FE5-9C14-B0623A63555B}" destId="{B101B2BA-A04D-49CA-942B-ED572173E0D7}" srcOrd="1" destOrd="0" presId="urn:microsoft.com/office/officeart/2005/8/layout/orgChart1"/>
    <dgm:cxn modelId="{4B8E954E-0CF8-4120-B1C3-81F74B83321E}" type="presOf" srcId="{0CB7217C-C81D-49B9-90B8-1D2F20013127}" destId="{878FED1C-BD65-48DC-A7E6-202EDAE1CFC1}" srcOrd="0" destOrd="0" presId="urn:microsoft.com/office/officeart/2005/8/layout/orgChart1"/>
    <dgm:cxn modelId="{8925DFB9-3487-4410-B89C-9E0408641421}" type="presOf" srcId="{AC25EF90-3E14-4702-9347-9498B8667C2C}" destId="{2ABFFA39-FF09-4507-9C39-BF37C36ED41A}" srcOrd="0" destOrd="0" presId="urn:microsoft.com/office/officeart/2005/8/layout/orgChart1"/>
    <dgm:cxn modelId="{B10FA8AC-D56A-4D41-AC66-E414D290695C}" type="presOf" srcId="{F5BD9C7B-17A3-46BE-AB9B-7D86F9B17B45}" destId="{51E83EEA-3475-4862-91EB-C51498DAFAA0}" srcOrd="0" destOrd="0" presId="urn:microsoft.com/office/officeart/2005/8/layout/orgChart1"/>
    <dgm:cxn modelId="{B67467B0-A523-4809-8ACD-78AFD9A903A9}" type="presOf" srcId="{A9933C8D-7B66-4037-AB27-1A19FE6695EE}" destId="{4640A2C8-89D7-4FC4-A280-9C0C2AD000ED}" srcOrd="0" destOrd="0" presId="urn:microsoft.com/office/officeart/2005/8/layout/orgChart1"/>
    <dgm:cxn modelId="{9D1CD7BD-1095-48B8-B0A7-F8915ACBFEA3}" type="presOf" srcId="{9E3BE048-E370-4527-87BE-CB62664DF37B}" destId="{6C1612D7-CA83-4CF0-88B1-507860A4B567}" srcOrd="1" destOrd="0" presId="urn:microsoft.com/office/officeart/2005/8/layout/orgChart1"/>
    <dgm:cxn modelId="{90E9D179-F784-4F20-997E-DC7A347E9780}" srcId="{96D86ECD-D8AD-4FE5-9C14-B0623A63555B}" destId="{4E39EAD5-65BB-4992-B197-3122CA46C3EB}" srcOrd="6" destOrd="0" parTransId="{95A4939A-717F-4657-BA19-2A3AD59F8ADE}" sibTransId="{7676EB8E-E34C-4F3D-AD44-F89A7B585669}"/>
    <dgm:cxn modelId="{818A518E-1EE4-4054-97C1-982CC6882988}" type="presOf" srcId="{153605F0-6197-4447-B698-6F406B000F14}" destId="{26B789D9-AB9E-4531-95EF-E65D75040DEF}" srcOrd="0" destOrd="0" presId="urn:microsoft.com/office/officeart/2005/8/layout/orgChart1"/>
    <dgm:cxn modelId="{132BBE3A-0710-4F16-A365-759C5A251837}" type="presOf" srcId="{00A7ACFC-1D33-401B-94A2-9B7CF98C6D6F}" destId="{B2656891-56AE-4DA2-99BC-644C7E202974}" srcOrd="0" destOrd="0" presId="urn:microsoft.com/office/officeart/2005/8/layout/orgChart1"/>
    <dgm:cxn modelId="{098E2701-5530-4012-9C3C-63538A2E9233}" type="presOf" srcId="{A3E33247-5CB8-4C0E-BB8C-1B40F2B65181}" destId="{3158F29E-B05F-4292-B781-7CC65FE01E32}" srcOrd="0" destOrd="0" presId="urn:microsoft.com/office/officeart/2005/8/layout/orgChart1"/>
    <dgm:cxn modelId="{81DA494D-DA57-4EA1-9B05-BE7E72D2B115}" type="presOf" srcId="{42F95908-43E7-41A3-A7B6-0E4718BE102A}" destId="{AFC68EE7-74E0-47D2-9929-65047863AEA4}" srcOrd="0" destOrd="0" presId="urn:microsoft.com/office/officeart/2005/8/layout/orgChart1"/>
    <dgm:cxn modelId="{C09FEA6E-81E5-4BF7-9AE9-DA2EE4D2B407}" srcId="{96D86ECD-D8AD-4FE5-9C14-B0623A63555B}" destId="{18468A34-786F-48BF-BB2C-9A10FD96D8D6}" srcOrd="0" destOrd="0" parTransId="{F5BD9C7B-17A3-46BE-AB9B-7D86F9B17B45}" sibTransId="{66E8F3EB-1733-4783-8ABF-98762082453E}"/>
    <dgm:cxn modelId="{A1C139DE-AE5B-4C73-A60C-5F15DCAA4EFF}" type="presOf" srcId="{95A4939A-717F-4657-BA19-2A3AD59F8ADE}" destId="{F71C4026-8F03-43A4-B34C-3339BB5829AB}" srcOrd="0" destOrd="0" presId="urn:microsoft.com/office/officeart/2005/8/layout/orgChart1"/>
    <dgm:cxn modelId="{9E5FA6AE-7611-4EF0-8B5D-D5B01606EE03}" type="presOf" srcId="{9E3BE048-E370-4527-87BE-CB62664DF37B}" destId="{9422932F-4600-4B8C-878F-9C1421E804A2}" srcOrd="0" destOrd="0" presId="urn:microsoft.com/office/officeart/2005/8/layout/orgChart1"/>
    <dgm:cxn modelId="{E62A913C-0EF6-4F1D-8886-81BEBD311959}" srcId="{96D86ECD-D8AD-4FE5-9C14-B0623A63555B}" destId="{AC25EF90-3E14-4702-9347-9498B8667C2C}" srcOrd="2" destOrd="0" parTransId="{5B305267-2E20-4A58-97EA-000F10640C08}" sibTransId="{AA7660F8-DAC2-474A-A148-F6EF6787EA4E}"/>
    <dgm:cxn modelId="{244AAEF4-DFAF-47AB-AE29-2C7A9B3D146E}" type="presOf" srcId="{6CF0D74F-4F52-40C5-B97F-2A0FDA585542}" destId="{0AA02B23-BD5A-44D9-80C4-1EAB35CF24DB}" srcOrd="0" destOrd="0" presId="urn:microsoft.com/office/officeart/2005/8/layout/orgChart1"/>
    <dgm:cxn modelId="{9FCF6391-8D70-4B31-848D-A16939E9BCE9}" type="presOf" srcId="{4AD311FA-B724-4A23-B2BA-1F59221C337F}" destId="{71FC0869-D718-4931-ABD9-3DF4E4DDD000}" srcOrd="0" destOrd="0" presId="urn:microsoft.com/office/officeart/2005/8/layout/orgChart1"/>
    <dgm:cxn modelId="{72AF6BD9-F1C0-454D-A16E-47B998365D97}" srcId="{96D86ECD-D8AD-4FE5-9C14-B0623A63555B}" destId="{3956032B-CF3F-48AA-A93D-E3BE25507954}" srcOrd="8" destOrd="0" parTransId="{1B7AD262-B6C6-40E6-B691-6443DF935731}" sibTransId="{68E14891-EE56-461F-8A56-7134B6E45F31}"/>
    <dgm:cxn modelId="{7DF22EFD-AE26-4133-A62A-07BB4586E7AF}" srcId="{96D86ECD-D8AD-4FE5-9C14-B0623A63555B}" destId="{D68B6E4D-3C83-47F0-B437-22AAB4F5BB85}" srcOrd="5" destOrd="0" parTransId="{E8F085B1-AD9C-4F2E-9CF5-86A89BE11905}" sibTransId="{5674E359-AEAB-46B0-9121-9EA074EE36C1}"/>
    <dgm:cxn modelId="{D2039CB2-C10E-498E-B3D6-E3EBE62E1BDB}" type="presOf" srcId="{E8F085B1-AD9C-4F2E-9CF5-86A89BE11905}" destId="{A2475515-1C78-4E01-958F-45C4448F87D5}" srcOrd="0" destOrd="0" presId="urn:microsoft.com/office/officeart/2005/8/layout/orgChart1"/>
    <dgm:cxn modelId="{630A870B-FAD4-4474-8F0A-C63B1ACDE100}" type="presOf" srcId="{3956032B-CF3F-48AA-A93D-E3BE25507954}" destId="{19D4BBA0-276A-4C94-BBF8-9324C3C23A73}" srcOrd="1" destOrd="0" presId="urn:microsoft.com/office/officeart/2005/8/layout/orgChart1"/>
    <dgm:cxn modelId="{4375A5CA-93E5-42C1-803C-B082E813FB5D}" type="presOf" srcId="{0CB7217C-C81D-49B9-90B8-1D2F20013127}" destId="{0AB5C58C-E782-4253-9E0D-1692E54C8609}" srcOrd="1" destOrd="0" presId="urn:microsoft.com/office/officeart/2005/8/layout/orgChart1"/>
    <dgm:cxn modelId="{20A20C7C-DCD2-4C74-BBAA-548F7BAE4536}" type="presOf" srcId="{5B305267-2E20-4A58-97EA-000F10640C08}" destId="{C7954329-8358-4F9A-8D54-5F301CCE5CFE}" srcOrd="0" destOrd="0" presId="urn:microsoft.com/office/officeart/2005/8/layout/orgChart1"/>
    <dgm:cxn modelId="{A93F248A-19E2-4F52-BD6E-73034A4AB041}" type="presOf" srcId="{1B7AD262-B6C6-40E6-B691-6443DF935731}" destId="{F80EBFAC-01A0-4D7E-AAEF-C8EB71397887}" srcOrd="0" destOrd="0" presId="urn:microsoft.com/office/officeart/2005/8/layout/orgChart1"/>
    <dgm:cxn modelId="{720C843A-7282-42DB-ACA4-2F06633EF435}" srcId="{96D86ECD-D8AD-4FE5-9C14-B0623A63555B}" destId="{153605F0-6197-4447-B698-6F406B000F14}" srcOrd="1" destOrd="0" parTransId="{A3E33247-5CB8-4C0E-BB8C-1B40F2B65181}" sibTransId="{07519EB0-E659-4A1E-A20B-A9A6BECBAEEC}"/>
    <dgm:cxn modelId="{C291CD5B-8089-44EA-BDB1-2FFA1C3BB378}" type="presOf" srcId="{D68B6E4D-3C83-47F0-B437-22AAB4F5BB85}" destId="{FD8E5FF1-4CCE-49DA-8E2F-4E45F559BC62}" srcOrd="0" destOrd="0" presId="urn:microsoft.com/office/officeart/2005/8/layout/orgChart1"/>
    <dgm:cxn modelId="{3544FC08-CF27-4E5F-B356-70C7C81EC31F}" type="presOf" srcId="{153605F0-6197-4447-B698-6F406B000F14}" destId="{FEFDD69A-37F7-4222-B9AA-84914F2B05EB}" srcOrd="1" destOrd="0" presId="urn:microsoft.com/office/officeart/2005/8/layout/orgChart1"/>
    <dgm:cxn modelId="{ED975521-244A-48F6-8647-29EEB6986B5D}" srcId="{96D86ECD-D8AD-4FE5-9C14-B0623A63555B}" destId="{4AD311FA-B724-4A23-B2BA-1F59221C337F}" srcOrd="4" destOrd="0" parTransId="{A9933C8D-7B66-4037-AB27-1A19FE6695EE}" sibTransId="{98186719-459D-4DE5-92AB-98F48EF75D85}"/>
    <dgm:cxn modelId="{E40951D4-F991-48ED-8D17-1D14F3FFD7B0}" srcId="{96D86ECD-D8AD-4FE5-9C14-B0623A63555B}" destId="{9E3BE048-E370-4527-87BE-CB62664DF37B}" srcOrd="9" destOrd="0" parTransId="{5C2BBE86-4FA2-46FE-8D3E-2EA3702AF15C}" sibTransId="{08F920AC-9238-466A-8181-EE93262AFD0F}"/>
    <dgm:cxn modelId="{AE156C57-945E-470E-90B1-26FBFFE99043}" type="presOf" srcId="{42F95908-43E7-41A3-A7B6-0E4718BE102A}" destId="{9A33AED7-4A7A-4F86-B6B9-A1699B0B810D}" srcOrd="1" destOrd="0" presId="urn:microsoft.com/office/officeart/2005/8/layout/orgChart1"/>
    <dgm:cxn modelId="{5EC1921B-19F8-4A19-BBAC-F7A8FA49A3A9}" type="presOf" srcId="{D68B6E4D-3C83-47F0-B437-22AAB4F5BB85}" destId="{11F4AE37-E2DD-4DB3-AF22-F6A53CF5FDF9}" srcOrd="1" destOrd="0" presId="urn:microsoft.com/office/officeart/2005/8/layout/orgChart1"/>
    <dgm:cxn modelId="{663DAAA8-797E-4C13-8881-D420D94A2474}" type="presOf" srcId="{3956032B-CF3F-48AA-A93D-E3BE25507954}" destId="{D701C255-A9B0-4B15-90C6-50F53CA32DCE}" srcOrd="0" destOrd="0" presId="urn:microsoft.com/office/officeart/2005/8/layout/orgChart1"/>
    <dgm:cxn modelId="{E6B0BC16-FCA4-429B-B8B8-809956497159}" type="presParOf" srcId="{0AA02B23-BD5A-44D9-80C4-1EAB35CF24DB}" destId="{CD73C67E-5C83-4B36-B4D4-23A6BC3AE9DC}" srcOrd="0" destOrd="0" presId="urn:microsoft.com/office/officeart/2005/8/layout/orgChart1"/>
    <dgm:cxn modelId="{A02F3ABA-E4A0-435A-B915-DD4FB5793CF7}" type="presParOf" srcId="{CD73C67E-5C83-4B36-B4D4-23A6BC3AE9DC}" destId="{73D3AADA-02AC-4FB7-9F77-DB34DB95D9D2}" srcOrd="0" destOrd="0" presId="urn:microsoft.com/office/officeart/2005/8/layout/orgChart1"/>
    <dgm:cxn modelId="{9F417AC7-5BC6-421C-8453-F80D3DAA1359}" type="presParOf" srcId="{73D3AADA-02AC-4FB7-9F77-DB34DB95D9D2}" destId="{D11D3D36-2E40-4BD3-90F9-0D6DE05E1095}" srcOrd="0" destOrd="0" presId="urn:microsoft.com/office/officeart/2005/8/layout/orgChart1"/>
    <dgm:cxn modelId="{A9BE8F77-1392-4AEA-BE1F-E34B63C89F18}" type="presParOf" srcId="{73D3AADA-02AC-4FB7-9F77-DB34DB95D9D2}" destId="{B101B2BA-A04D-49CA-942B-ED572173E0D7}" srcOrd="1" destOrd="0" presId="urn:microsoft.com/office/officeart/2005/8/layout/orgChart1"/>
    <dgm:cxn modelId="{C0B5AD86-8738-4E1D-9C71-858A69861BF0}" type="presParOf" srcId="{CD73C67E-5C83-4B36-B4D4-23A6BC3AE9DC}" destId="{4D0B9273-FF97-4DE5-8FEF-F0428BD5C418}" srcOrd="1" destOrd="0" presId="urn:microsoft.com/office/officeart/2005/8/layout/orgChart1"/>
    <dgm:cxn modelId="{30206932-B53D-4DEE-9B00-313F73A4FC7A}" type="presParOf" srcId="{4D0B9273-FF97-4DE5-8FEF-F0428BD5C418}" destId="{3158F29E-B05F-4292-B781-7CC65FE01E32}" srcOrd="0" destOrd="0" presId="urn:microsoft.com/office/officeart/2005/8/layout/orgChart1"/>
    <dgm:cxn modelId="{D15139EE-50E7-4C4F-9C9D-5C5A96F4CA59}" type="presParOf" srcId="{4D0B9273-FF97-4DE5-8FEF-F0428BD5C418}" destId="{30EC7C69-81A7-4922-A717-D840F3994826}" srcOrd="1" destOrd="0" presId="urn:microsoft.com/office/officeart/2005/8/layout/orgChart1"/>
    <dgm:cxn modelId="{22CC4946-08B2-47D6-AAB2-C6791BFC194B}" type="presParOf" srcId="{30EC7C69-81A7-4922-A717-D840F3994826}" destId="{836F3C7A-F725-4754-9475-655DC1BA7116}" srcOrd="0" destOrd="0" presId="urn:microsoft.com/office/officeart/2005/8/layout/orgChart1"/>
    <dgm:cxn modelId="{614D100A-B7A7-4B4F-A266-56E0408852D6}" type="presParOf" srcId="{836F3C7A-F725-4754-9475-655DC1BA7116}" destId="{26B789D9-AB9E-4531-95EF-E65D75040DEF}" srcOrd="0" destOrd="0" presId="urn:microsoft.com/office/officeart/2005/8/layout/orgChart1"/>
    <dgm:cxn modelId="{07A3B5E2-EF28-4152-B6E9-4939F3026F90}" type="presParOf" srcId="{836F3C7A-F725-4754-9475-655DC1BA7116}" destId="{FEFDD69A-37F7-4222-B9AA-84914F2B05EB}" srcOrd="1" destOrd="0" presId="urn:microsoft.com/office/officeart/2005/8/layout/orgChart1"/>
    <dgm:cxn modelId="{DFDC0BFF-7699-4930-96F1-C478FC7CB26B}" type="presParOf" srcId="{30EC7C69-81A7-4922-A717-D840F3994826}" destId="{40DCD6F2-3844-4097-BC65-E5938BB22B4A}" srcOrd="1" destOrd="0" presId="urn:microsoft.com/office/officeart/2005/8/layout/orgChart1"/>
    <dgm:cxn modelId="{39E8BB1C-56C2-4638-BD71-0140CBB16345}" type="presParOf" srcId="{30EC7C69-81A7-4922-A717-D840F3994826}" destId="{FAD16C01-0117-487E-AB5F-491F8CDA1B87}" srcOrd="2" destOrd="0" presId="urn:microsoft.com/office/officeart/2005/8/layout/orgChart1"/>
    <dgm:cxn modelId="{A6E11F42-9B54-4AA8-AA4C-E4C25A2EBDDB}" type="presParOf" srcId="{4D0B9273-FF97-4DE5-8FEF-F0428BD5C418}" destId="{C7954329-8358-4F9A-8D54-5F301CCE5CFE}" srcOrd="2" destOrd="0" presId="urn:microsoft.com/office/officeart/2005/8/layout/orgChart1"/>
    <dgm:cxn modelId="{B66E9A84-95A5-4E9E-B409-A255AA8E42B4}" type="presParOf" srcId="{4D0B9273-FF97-4DE5-8FEF-F0428BD5C418}" destId="{4D81B177-9BD2-4AB3-A93C-C1A8ED9D35CB}" srcOrd="3" destOrd="0" presId="urn:microsoft.com/office/officeart/2005/8/layout/orgChart1"/>
    <dgm:cxn modelId="{01C2488D-F0BF-4F25-B4B3-E132A30296D1}" type="presParOf" srcId="{4D81B177-9BD2-4AB3-A93C-C1A8ED9D35CB}" destId="{38067043-3408-4F4D-971A-0849782ED13D}" srcOrd="0" destOrd="0" presId="urn:microsoft.com/office/officeart/2005/8/layout/orgChart1"/>
    <dgm:cxn modelId="{8F72BADA-296F-4B54-BEFC-40D745A18ADE}" type="presParOf" srcId="{38067043-3408-4F4D-971A-0849782ED13D}" destId="{2ABFFA39-FF09-4507-9C39-BF37C36ED41A}" srcOrd="0" destOrd="0" presId="urn:microsoft.com/office/officeart/2005/8/layout/orgChart1"/>
    <dgm:cxn modelId="{BFA80F77-EC18-4134-991D-6CB53F5033BC}" type="presParOf" srcId="{38067043-3408-4F4D-971A-0849782ED13D}" destId="{FEC753D2-76AE-49FD-8517-64B7BB7246D8}" srcOrd="1" destOrd="0" presId="urn:microsoft.com/office/officeart/2005/8/layout/orgChart1"/>
    <dgm:cxn modelId="{7D3A7598-80D3-44CA-873B-8C46691B14AB}" type="presParOf" srcId="{4D81B177-9BD2-4AB3-A93C-C1A8ED9D35CB}" destId="{5A114B93-F391-42E1-BE05-EC4937783174}" srcOrd="1" destOrd="0" presId="urn:microsoft.com/office/officeart/2005/8/layout/orgChart1"/>
    <dgm:cxn modelId="{4CC09D95-1CC0-48C9-B12D-BF29EBA2A9E3}" type="presParOf" srcId="{4D81B177-9BD2-4AB3-A93C-C1A8ED9D35CB}" destId="{969B432B-000F-4265-88A0-043AED924D84}" srcOrd="2" destOrd="0" presId="urn:microsoft.com/office/officeart/2005/8/layout/orgChart1"/>
    <dgm:cxn modelId="{030D0BCB-2977-4C93-BD21-218B903B4472}" type="presParOf" srcId="{4D0B9273-FF97-4DE5-8FEF-F0428BD5C418}" destId="{618EBFAF-8978-4FD4-9F0F-93CA20CBDC0F}" srcOrd="4" destOrd="0" presId="urn:microsoft.com/office/officeart/2005/8/layout/orgChart1"/>
    <dgm:cxn modelId="{EE10C8CB-E3C2-4862-BE78-E99E469C05D6}" type="presParOf" srcId="{4D0B9273-FF97-4DE5-8FEF-F0428BD5C418}" destId="{191AE7A6-AE59-488C-BEB3-1B7B6B1FD79E}" srcOrd="5" destOrd="0" presId="urn:microsoft.com/office/officeart/2005/8/layout/orgChart1"/>
    <dgm:cxn modelId="{A2AE4F41-1AFD-43D5-B4EC-17C1C0EE7579}" type="presParOf" srcId="{191AE7A6-AE59-488C-BEB3-1B7B6B1FD79E}" destId="{BB465EB8-4702-4FBD-A43F-E6048D7B0D11}" srcOrd="0" destOrd="0" presId="urn:microsoft.com/office/officeart/2005/8/layout/orgChart1"/>
    <dgm:cxn modelId="{5B6E2FD5-EE36-4DA4-96D7-78ECC70A95C0}" type="presParOf" srcId="{BB465EB8-4702-4FBD-A43F-E6048D7B0D11}" destId="{878FED1C-BD65-48DC-A7E6-202EDAE1CFC1}" srcOrd="0" destOrd="0" presId="urn:microsoft.com/office/officeart/2005/8/layout/orgChart1"/>
    <dgm:cxn modelId="{8A5EF8AB-98C1-4F88-BF70-06C0B5642413}" type="presParOf" srcId="{BB465EB8-4702-4FBD-A43F-E6048D7B0D11}" destId="{0AB5C58C-E782-4253-9E0D-1692E54C8609}" srcOrd="1" destOrd="0" presId="urn:microsoft.com/office/officeart/2005/8/layout/orgChart1"/>
    <dgm:cxn modelId="{8A6D9CE7-A4C2-4B2B-B2BB-569E8D167120}" type="presParOf" srcId="{191AE7A6-AE59-488C-BEB3-1B7B6B1FD79E}" destId="{C5857306-C4FC-4763-8746-D73A611D0EE6}" srcOrd="1" destOrd="0" presId="urn:microsoft.com/office/officeart/2005/8/layout/orgChart1"/>
    <dgm:cxn modelId="{79571439-770A-47CC-B3AE-525CE3CDA379}" type="presParOf" srcId="{191AE7A6-AE59-488C-BEB3-1B7B6B1FD79E}" destId="{81688E06-EAB9-4492-B282-A7AEF947BECB}" srcOrd="2" destOrd="0" presId="urn:microsoft.com/office/officeart/2005/8/layout/orgChart1"/>
    <dgm:cxn modelId="{5EFA4694-C6BA-4BB6-8B91-4047F94BE626}" type="presParOf" srcId="{4D0B9273-FF97-4DE5-8FEF-F0428BD5C418}" destId="{4640A2C8-89D7-4FC4-A280-9C0C2AD000ED}" srcOrd="6" destOrd="0" presId="urn:microsoft.com/office/officeart/2005/8/layout/orgChart1"/>
    <dgm:cxn modelId="{85BEF5D7-24C6-43C6-BCF6-2C58468CA8DA}" type="presParOf" srcId="{4D0B9273-FF97-4DE5-8FEF-F0428BD5C418}" destId="{BF1F8866-24BD-4EE1-819D-998E1CB51719}" srcOrd="7" destOrd="0" presId="urn:microsoft.com/office/officeart/2005/8/layout/orgChart1"/>
    <dgm:cxn modelId="{F4DC0374-E5CB-4B6B-BF0C-A1690A4F62F1}" type="presParOf" srcId="{BF1F8866-24BD-4EE1-819D-998E1CB51719}" destId="{649C11A8-B5B8-4828-B014-129B3E9790F1}" srcOrd="0" destOrd="0" presId="urn:microsoft.com/office/officeart/2005/8/layout/orgChart1"/>
    <dgm:cxn modelId="{BA675818-3CB6-4FDE-9478-3F9C8508D94D}" type="presParOf" srcId="{649C11A8-B5B8-4828-B014-129B3E9790F1}" destId="{71FC0869-D718-4931-ABD9-3DF4E4DDD000}" srcOrd="0" destOrd="0" presId="urn:microsoft.com/office/officeart/2005/8/layout/orgChart1"/>
    <dgm:cxn modelId="{DB80B9FE-EC1F-41E3-845D-5BB932BAEAAB}" type="presParOf" srcId="{649C11A8-B5B8-4828-B014-129B3E9790F1}" destId="{CAC3276B-3D60-4395-ACE5-FAA623984D92}" srcOrd="1" destOrd="0" presId="urn:microsoft.com/office/officeart/2005/8/layout/orgChart1"/>
    <dgm:cxn modelId="{1047AFAA-DD33-4023-8558-43CFE97EF373}" type="presParOf" srcId="{BF1F8866-24BD-4EE1-819D-998E1CB51719}" destId="{7BFCBAD6-FA6C-4AC4-9719-617A50A5F318}" srcOrd="1" destOrd="0" presId="urn:microsoft.com/office/officeart/2005/8/layout/orgChart1"/>
    <dgm:cxn modelId="{0E0E7E9E-661C-4331-9720-1A6A60F08020}" type="presParOf" srcId="{BF1F8866-24BD-4EE1-819D-998E1CB51719}" destId="{27DFC6B8-8D07-4FEF-A527-BB80CB6C9FFF}" srcOrd="2" destOrd="0" presId="urn:microsoft.com/office/officeart/2005/8/layout/orgChart1"/>
    <dgm:cxn modelId="{B434A8FC-6642-4026-9883-E9E7B4940F62}" type="presParOf" srcId="{4D0B9273-FF97-4DE5-8FEF-F0428BD5C418}" destId="{A2475515-1C78-4E01-958F-45C4448F87D5}" srcOrd="8" destOrd="0" presId="urn:microsoft.com/office/officeart/2005/8/layout/orgChart1"/>
    <dgm:cxn modelId="{FE2E3191-6020-4EEC-9FC7-21EF66FC2A5F}" type="presParOf" srcId="{4D0B9273-FF97-4DE5-8FEF-F0428BD5C418}" destId="{42D86170-B399-45F8-B90A-7045616DFCD5}" srcOrd="9" destOrd="0" presId="urn:microsoft.com/office/officeart/2005/8/layout/orgChart1"/>
    <dgm:cxn modelId="{9735B0E6-0575-4B52-9869-C882F1F487ED}" type="presParOf" srcId="{42D86170-B399-45F8-B90A-7045616DFCD5}" destId="{89CB56EE-E530-45D7-A7F1-462F6F338744}" srcOrd="0" destOrd="0" presId="urn:microsoft.com/office/officeart/2005/8/layout/orgChart1"/>
    <dgm:cxn modelId="{C2D1B009-F415-4CF9-A1B7-4001183A0F54}" type="presParOf" srcId="{89CB56EE-E530-45D7-A7F1-462F6F338744}" destId="{FD8E5FF1-4CCE-49DA-8E2F-4E45F559BC62}" srcOrd="0" destOrd="0" presId="urn:microsoft.com/office/officeart/2005/8/layout/orgChart1"/>
    <dgm:cxn modelId="{822EB164-CDAD-4D7C-8C7A-65B4063D739C}" type="presParOf" srcId="{89CB56EE-E530-45D7-A7F1-462F6F338744}" destId="{11F4AE37-E2DD-4DB3-AF22-F6A53CF5FDF9}" srcOrd="1" destOrd="0" presId="urn:microsoft.com/office/officeart/2005/8/layout/orgChart1"/>
    <dgm:cxn modelId="{C7F9DC7C-ABF3-4E1C-B0D0-52616FEE0A07}" type="presParOf" srcId="{42D86170-B399-45F8-B90A-7045616DFCD5}" destId="{40467A6F-A89D-477A-9110-9B6D5683E442}" srcOrd="1" destOrd="0" presId="urn:microsoft.com/office/officeart/2005/8/layout/orgChart1"/>
    <dgm:cxn modelId="{568338EB-569E-4386-AB09-73C7506D7225}" type="presParOf" srcId="{42D86170-B399-45F8-B90A-7045616DFCD5}" destId="{6D64BC74-7BF8-4E54-9934-903EC1C8346E}" srcOrd="2" destOrd="0" presId="urn:microsoft.com/office/officeart/2005/8/layout/orgChart1"/>
    <dgm:cxn modelId="{72ECF191-F8F5-4606-8A73-B960846B2037}" type="presParOf" srcId="{4D0B9273-FF97-4DE5-8FEF-F0428BD5C418}" destId="{F71C4026-8F03-43A4-B34C-3339BB5829AB}" srcOrd="10" destOrd="0" presId="urn:microsoft.com/office/officeart/2005/8/layout/orgChart1"/>
    <dgm:cxn modelId="{675DE646-C831-4384-85C3-6A7C817F5652}" type="presParOf" srcId="{4D0B9273-FF97-4DE5-8FEF-F0428BD5C418}" destId="{D9354ABC-0115-4BEF-8443-4E45C3462FE5}" srcOrd="11" destOrd="0" presId="urn:microsoft.com/office/officeart/2005/8/layout/orgChart1"/>
    <dgm:cxn modelId="{72CC5B44-A9B8-4A61-B859-4C2C6640BA46}" type="presParOf" srcId="{D9354ABC-0115-4BEF-8443-4E45C3462FE5}" destId="{24AD4030-AA6B-480F-A8D9-61AB676A78C4}" srcOrd="0" destOrd="0" presId="urn:microsoft.com/office/officeart/2005/8/layout/orgChart1"/>
    <dgm:cxn modelId="{6BB014F0-8E3D-4331-A1F5-AA39EA045E6D}" type="presParOf" srcId="{24AD4030-AA6B-480F-A8D9-61AB676A78C4}" destId="{0BA2C524-71E9-4603-B525-FF4DB3249D9A}" srcOrd="0" destOrd="0" presId="urn:microsoft.com/office/officeart/2005/8/layout/orgChart1"/>
    <dgm:cxn modelId="{ED8A144D-DEC4-4E4C-A1C6-1E11145B8F42}" type="presParOf" srcId="{24AD4030-AA6B-480F-A8D9-61AB676A78C4}" destId="{75357FE8-6420-4A16-9465-045F85B7BBF5}" srcOrd="1" destOrd="0" presId="urn:microsoft.com/office/officeart/2005/8/layout/orgChart1"/>
    <dgm:cxn modelId="{F3A47A48-1F41-4B78-8921-29D2946042F4}" type="presParOf" srcId="{D9354ABC-0115-4BEF-8443-4E45C3462FE5}" destId="{5BED024C-AEE1-4851-8D77-E73F7FA50E94}" srcOrd="1" destOrd="0" presId="urn:microsoft.com/office/officeart/2005/8/layout/orgChart1"/>
    <dgm:cxn modelId="{27217F56-5306-417D-B4BB-4ACED520455B}" type="presParOf" srcId="{D9354ABC-0115-4BEF-8443-4E45C3462FE5}" destId="{ACE7CA04-7186-4E65-A37C-AEC409BD25CB}" srcOrd="2" destOrd="0" presId="urn:microsoft.com/office/officeart/2005/8/layout/orgChart1"/>
    <dgm:cxn modelId="{90D7CAF6-2B51-4538-ACD6-D63B6B2FDF1A}" type="presParOf" srcId="{4D0B9273-FF97-4DE5-8FEF-F0428BD5C418}" destId="{B2656891-56AE-4DA2-99BC-644C7E202974}" srcOrd="12" destOrd="0" presId="urn:microsoft.com/office/officeart/2005/8/layout/orgChart1"/>
    <dgm:cxn modelId="{FF81C155-8BDF-4267-9E0C-F0870244093E}" type="presParOf" srcId="{4D0B9273-FF97-4DE5-8FEF-F0428BD5C418}" destId="{00FE7247-B3EF-4FC4-BA93-396D30739E43}" srcOrd="13" destOrd="0" presId="urn:microsoft.com/office/officeart/2005/8/layout/orgChart1"/>
    <dgm:cxn modelId="{B637503E-C0A2-4E2E-977D-4AD64DF40AB6}" type="presParOf" srcId="{00FE7247-B3EF-4FC4-BA93-396D30739E43}" destId="{9C59C980-39BE-4FD6-A52D-7F0FDF684065}" srcOrd="0" destOrd="0" presId="urn:microsoft.com/office/officeart/2005/8/layout/orgChart1"/>
    <dgm:cxn modelId="{010336FE-0128-4143-BFE8-A70B33B2EDF4}" type="presParOf" srcId="{9C59C980-39BE-4FD6-A52D-7F0FDF684065}" destId="{AFC68EE7-74E0-47D2-9929-65047863AEA4}" srcOrd="0" destOrd="0" presId="urn:microsoft.com/office/officeart/2005/8/layout/orgChart1"/>
    <dgm:cxn modelId="{438F81A6-A7AE-4A49-A220-45BDA37E6D31}" type="presParOf" srcId="{9C59C980-39BE-4FD6-A52D-7F0FDF684065}" destId="{9A33AED7-4A7A-4F86-B6B9-A1699B0B810D}" srcOrd="1" destOrd="0" presId="urn:microsoft.com/office/officeart/2005/8/layout/orgChart1"/>
    <dgm:cxn modelId="{D36DF800-F861-4F85-9595-4BA38D102B3E}" type="presParOf" srcId="{00FE7247-B3EF-4FC4-BA93-396D30739E43}" destId="{4B1F7874-9EBA-43B2-B79D-658BB2AB964E}" srcOrd="1" destOrd="0" presId="urn:microsoft.com/office/officeart/2005/8/layout/orgChart1"/>
    <dgm:cxn modelId="{CDFDE6EB-554E-4027-AFC1-323BDCAB96E0}" type="presParOf" srcId="{00FE7247-B3EF-4FC4-BA93-396D30739E43}" destId="{2282E59C-595F-47DB-88B8-337ECC93D2D1}" srcOrd="2" destOrd="0" presId="urn:microsoft.com/office/officeart/2005/8/layout/orgChart1"/>
    <dgm:cxn modelId="{9F54F89C-8411-49DC-9FCE-5272328D323B}" type="presParOf" srcId="{4D0B9273-FF97-4DE5-8FEF-F0428BD5C418}" destId="{F80EBFAC-01A0-4D7E-AAEF-C8EB71397887}" srcOrd="14" destOrd="0" presId="urn:microsoft.com/office/officeart/2005/8/layout/orgChart1"/>
    <dgm:cxn modelId="{63C042DF-B921-428E-8B94-F9F9BD4BE07C}" type="presParOf" srcId="{4D0B9273-FF97-4DE5-8FEF-F0428BD5C418}" destId="{4A8CC18E-2FD1-4D60-8DF3-9F6C7848D830}" srcOrd="15" destOrd="0" presId="urn:microsoft.com/office/officeart/2005/8/layout/orgChart1"/>
    <dgm:cxn modelId="{0603899E-99F5-415E-BE9A-5D740AFE0B68}" type="presParOf" srcId="{4A8CC18E-2FD1-4D60-8DF3-9F6C7848D830}" destId="{CD1835E0-3821-41FB-9170-13410C5A08FC}" srcOrd="0" destOrd="0" presId="urn:microsoft.com/office/officeart/2005/8/layout/orgChart1"/>
    <dgm:cxn modelId="{A3E1E3AC-5055-4A86-B403-C5BC5BE4887C}" type="presParOf" srcId="{CD1835E0-3821-41FB-9170-13410C5A08FC}" destId="{D701C255-A9B0-4B15-90C6-50F53CA32DCE}" srcOrd="0" destOrd="0" presId="urn:microsoft.com/office/officeart/2005/8/layout/orgChart1"/>
    <dgm:cxn modelId="{862A1B83-CC82-4869-85F9-5BE414F2734A}" type="presParOf" srcId="{CD1835E0-3821-41FB-9170-13410C5A08FC}" destId="{19D4BBA0-276A-4C94-BBF8-9324C3C23A73}" srcOrd="1" destOrd="0" presId="urn:microsoft.com/office/officeart/2005/8/layout/orgChart1"/>
    <dgm:cxn modelId="{F581A9E9-0E9D-4E86-9C62-34FEA3049AFA}" type="presParOf" srcId="{4A8CC18E-2FD1-4D60-8DF3-9F6C7848D830}" destId="{510569C8-80FF-4260-93AB-BB3BEDD03650}" srcOrd="1" destOrd="0" presId="urn:microsoft.com/office/officeart/2005/8/layout/orgChart1"/>
    <dgm:cxn modelId="{E36A8309-4D04-44A0-AB6D-31057106D3DB}" type="presParOf" srcId="{4A8CC18E-2FD1-4D60-8DF3-9F6C7848D830}" destId="{40E016FE-C247-4C15-B567-249D11B19593}" srcOrd="2" destOrd="0" presId="urn:microsoft.com/office/officeart/2005/8/layout/orgChart1"/>
    <dgm:cxn modelId="{A4A9547E-E468-4630-88BF-ED131E332063}" type="presParOf" srcId="{4D0B9273-FF97-4DE5-8FEF-F0428BD5C418}" destId="{58797438-4F73-42EF-B278-0762C2030A4D}" srcOrd="16" destOrd="0" presId="urn:microsoft.com/office/officeart/2005/8/layout/orgChart1"/>
    <dgm:cxn modelId="{55EC999C-1F90-42E6-832D-41DF4A2FDDD5}" type="presParOf" srcId="{4D0B9273-FF97-4DE5-8FEF-F0428BD5C418}" destId="{67DFB6BA-A224-40F1-B89E-293A0396F6F1}" srcOrd="17" destOrd="0" presId="urn:microsoft.com/office/officeart/2005/8/layout/orgChart1"/>
    <dgm:cxn modelId="{B2321253-2E78-4DFF-ADF4-D8403B81BF51}" type="presParOf" srcId="{67DFB6BA-A224-40F1-B89E-293A0396F6F1}" destId="{068767F7-B73B-48D4-83FF-67F7ABA73C26}" srcOrd="0" destOrd="0" presId="urn:microsoft.com/office/officeart/2005/8/layout/orgChart1"/>
    <dgm:cxn modelId="{245FEFD2-07CF-4172-9A05-B8595093D07A}" type="presParOf" srcId="{068767F7-B73B-48D4-83FF-67F7ABA73C26}" destId="{9422932F-4600-4B8C-878F-9C1421E804A2}" srcOrd="0" destOrd="0" presId="urn:microsoft.com/office/officeart/2005/8/layout/orgChart1"/>
    <dgm:cxn modelId="{5BB5BAC6-2E92-4941-8E3E-3893A3C7FD74}" type="presParOf" srcId="{068767F7-B73B-48D4-83FF-67F7ABA73C26}" destId="{6C1612D7-CA83-4CF0-88B1-507860A4B567}" srcOrd="1" destOrd="0" presId="urn:microsoft.com/office/officeart/2005/8/layout/orgChart1"/>
    <dgm:cxn modelId="{FFE980B9-63D0-4B41-89DC-4C258D9FFFBC}" type="presParOf" srcId="{67DFB6BA-A224-40F1-B89E-293A0396F6F1}" destId="{C3DD841A-0F81-43B6-9885-FFAE869FE7DB}" srcOrd="1" destOrd="0" presId="urn:microsoft.com/office/officeart/2005/8/layout/orgChart1"/>
    <dgm:cxn modelId="{5F83C201-03F9-4386-A561-34B652F4BC16}" type="presParOf" srcId="{67DFB6BA-A224-40F1-B89E-293A0396F6F1}" destId="{FCA36C0A-E6CA-494C-AADE-4044B1BA98AC}" srcOrd="2" destOrd="0" presId="urn:microsoft.com/office/officeart/2005/8/layout/orgChart1"/>
    <dgm:cxn modelId="{1B766CA2-63E9-41A8-A32A-68420FE6F932}" type="presParOf" srcId="{CD73C67E-5C83-4B36-B4D4-23A6BC3AE9DC}" destId="{E0ECC8BB-7661-4BE6-AF1F-5804A2695CDB}" srcOrd="2" destOrd="0" presId="urn:microsoft.com/office/officeart/2005/8/layout/orgChart1"/>
    <dgm:cxn modelId="{D1699FC7-D142-48FA-B924-E0592E0EE265}" type="presParOf" srcId="{E0ECC8BB-7661-4BE6-AF1F-5804A2695CDB}" destId="{51E83EEA-3475-4862-91EB-C51498DAFAA0}" srcOrd="0" destOrd="0" presId="urn:microsoft.com/office/officeart/2005/8/layout/orgChart1"/>
    <dgm:cxn modelId="{3FC42EF7-C5CB-4ED6-AC75-16782C12BFFF}" type="presParOf" srcId="{E0ECC8BB-7661-4BE6-AF1F-5804A2695CDB}" destId="{B507E704-924F-411B-9E50-A21C9FAA72D8}" srcOrd="1" destOrd="0" presId="urn:microsoft.com/office/officeart/2005/8/layout/orgChart1"/>
    <dgm:cxn modelId="{A7A7578C-F5BF-40BD-B231-4D425D21EAFC}" type="presParOf" srcId="{B507E704-924F-411B-9E50-A21C9FAA72D8}" destId="{49B883AC-0F7D-49AD-AB3B-943DB772F3BF}" srcOrd="0" destOrd="0" presId="urn:microsoft.com/office/officeart/2005/8/layout/orgChart1"/>
    <dgm:cxn modelId="{C9F7B2FE-6B09-4044-A740-2B8ADD433EC1}" type="presParOf" srcId="{49B883AC-0F7D-49AD-AB3B-943DB772F3BF}" destId="{53542166-B670-4FC2-95FE-0B6D3364EFCA}" srcOrd="0" destOrd="0" presId="urn:microsoft.com/office/officeart/2005/8/layout/orgChart1"/>
    <dgm:cxn modelId="{A18338C8-61F1-45EC-8BF1-53F5EAABC989}" type="presParOf" srcId="{49B883AC-0F7D-49AD-AB3B-943DB772F3BF}" destId="{0E1BBE1D-CDDD-409E-9192-725CA8542DCB}" srcOrd="1" destOrd="0" presId="urn:microsoft.com/office/officeart/2005/8/layout/orgChart1"/>
    <dgm:cxn modelId="{E991FA61-14C4-4A15-906D-F3942C9E938E}" type="presParOf" srcId="{B507E704-924F-411B-9E50-A21C9FAA72D8}" destId="{CBFD2719-B497-4057-AAB0-6899F4029794}" srcOrd="1" destOrd="0" presId="urn:microsoft.com/office/officeart/2005/8/layout/orgChart1"/>
    <dgm:cxn modelId="{D20C3ADD-987D-474E-BDBE-2D37AF5C044B}" type="presParOf" srcId="{B507E704-924F-411B-9E50-A21C9FAA72D8}" destId="{499947B1-B64E-4BAF-A827-E42A04066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83EEA-3475-4862-91EB-C51498DAFAA0}">
      <dsp:nvSpPr>
        <dsp:cNvPr id="0" name=""/>
        <dsp:cNvSpPr/>
      </dsp:nvSpPr>
      <dsp:spPr>
        <a:xfrm>
          <a:off x="2187861" y="1689869"/>
          <a:ext cx="1952598" cy="922436"/>
        </a:xfrm>
        <a:custGeom>
          <a:avLst/>
          <a:gdLst/>
          <a:ahLst/>
          <a:cxnLst/>
          <a:rect l="0" t="0" r="0" b="0"/>
          <a:pathLst>
            <a:path>
              <a:moveTo>
                <a:pt x="1952598" y="0"/>
              </a:moveTo>
              <a:lnTo>
                <a:pt x="1952598" y="922436"/>
              </a:lnTo>
              <a:lnTo>
                <a:pt x="0" y="922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97438-4F73-42EF-B278-0762C2030A4D}">
      <dsp:nvSpPr>
        <dsp:cNvPr id="0" name=""/>
        <dsp:cNvSpPr/>
      </dsp:nvSpPr>
      <dsp:spPr>
        <a:xfrm>
          <a:off x="4140460" y="1689869"/>
          <a:ext cx="1026975" cy="2240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632"/>
              </a:lnTo>
              <a:lnTo>
                <a:pt x="1026975" y="2159632"/>
              </a:lnTo>
              <a:lnTo>
                <a:pt x="1026975" y="22409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EBFAC-01A0-4D7E-AAEF-C8EB71397887}">
      <dsp:nvSpPr>
        <dsp:cNvPr id="0" name=""/>
        <dsp:cNvSpPr/>
      </dsp:nvSpPr>
      <dsp:spPr>
        <a:xfrm>
          <a:off x="3746104" y="1689869"/>
          <a:ext cx="394355" cy="2240962"/>
        </a:xfrm>
        <a:custGeom>
          <a:avLst/>
          <a:gdLst/>
          <a:ahLst/>
          <a:cxnLst/>
          <a:rect l="0" t="0" r="0" b="0"/>
          <a:pathLst>
            <a:path>
              <a:moveTo>
                <a:pt x="394355" y="0"/>
              </a:moveTo>
              <a:lnTo>
                <a:pt x="394355" y="2159632"/>
              </a:lnTo>
              <a:lnTo>
                <a:pt x="0" y="2159632"/>
              </a:lnTo>
              <a:lnTo>
                <a:pt x="0" y="22409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56891-56AE-4DA2-99BC-644C7E202974}">
      <dsp:nvSpPr>
        <dsp:cNvPr id="0" name=""/>
        <dsp:cNvSpPr/>
      </dsp:nvSpPr>
      <dsp:spPr>
        <a:xfrm>
          <a:off x="4140460" y="1689869"/>
          <a:ext cx="1397962" cy="130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529"/>
              </a:lnTo>
              <a:lnTo>
                <a:pt x="1397962" y="1223529"/>
              </a:lnTo>
              <a:lnTo>
                <a:pt x="1397962" y="1304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C4026-8F03-43A4-B34C-3339BB5829AB}">
      <dsp:nvSpPr>
        <dsp:cNvPr id="0" name=""/>
        <dsp:cNvSpPr/>
      </dsp:nvSpPr>
      <dsp:spPr>
        <a:xfrm>
          <a:off x="4140460" y="1689869"/>
          <a:ext cx="2971185" cy="130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529"/>
              </a:lnTo>
              <a:lnTo>
                <a:pt x="2971185" y="1223529"/>
              </a:lnTo>
              <a:lnTo>
                <a:pt x="2971185" y="1304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75515-1C78-4E01-958F-45C4448F87D5}">
      <dsp:nvSpPr>
        <dsp:cNvPr id="0" name=""/>
        <dsp:cNvSpPr/>
      </dsp:nvSpPr>
      <dsp:spPr>
        <a:xfrm>
          <a:off x="759187" y="1689869"/>
          <a:ext cx="3381272" cy="702815"/>
        </a:xfrm>
        <a:custGeom>
          <a:avLst/>
          <a:gdLst/>
          <a:ahLst/>
          <a:cxnLst/>
          <a:rect l="0" t="0" r="0" b="0"/>
          <a:pathLst>
            <a:path>
              <a:moveTo>
                <a:pt x="3381272" y="0"/>
              </a:moveTo>
              <a:lnTo>
                <a:pt x="3381272" y="621485"/>
              </a:lnTo>
              <a:lnTo>
                <a:pt x="0" y="621485"/>
              </a:lnTo>
              <a:lnTo>
                <a:pt x="0" y="702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A2C8-89D7-4FC4-A280-9C0C2AD000ED}">
      <dsp:nvSpPr>
        <dsp:cNvPr id="0" name=""/>
        <dsp:cNvSpPr/>
      </dsp:nvSpPr>
      <dsp:spPr>
        <a:xfrm>
          <a:off x="2755719" y="1689869"/>
          <a:ext cx="1384740" cy="759281"/>
        </a:xfrm>
        <a:custGeom>
          <a:avLst/>
          <a:gdLst/>
          <a:ahLst/>
          <a:cxnLst/>
          <a:rect l="0" t="0" r="0" b="0"/>
          <a:pathLst>
            <a:path>
              <a:moveTo>
                <a:pt x="1384740" y="0"/>
              </a:moveTo>
              <a:lnTo>
                <a:pt x="1384740" y="677951"/>
              </a:lnTo>
              <a:lnTo>
                <a:pt x="0" y="677951"/>
              </a:lnTo>
              <a:lnTo>
                <a:pt x="0" y="7592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BFAF-8978-4FD4-9F0F-93CA20CBDC0F}">
      <dsp:nvSpPr>
        <dsp:cNvPr id="0" name=""/>
        <dsp:cNvSpPr/>
      </dsp:nvSpPr>
      <dsp:spPr>
        <a:xfrm>
          <a:off x="2266007" y="1689869"/>
          <a:ext cx="1874452" cy="1329351"/>
        </a:xfrm>
        <a:custGeom>
          <a:avLst/>
          <a:gdLst/>
          <a:ahLst/>
          <a:cxnLst/>
          <a:rect l="0" t="0" r="0" b="0"/>
          <a:pathLst>
            <a:path>
              <a:moveTo>
                <a:pt x="1874452" y="0"/>
              </a:moveTo>
              <a:lnTo>
                <a:pt x="1874452" y="1248021"/>
              </a:lnTo>
              <a:lnTo>
                <a:pt x="0" y="1248021"/>
              </a:lnTo>
              <a:lnTo>
                <a:pt x="0" y="13293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4329-8358-4F9A-8D54-5F301CCE5CFE}">
      <dsp:nvSpPr>
        <dsp:cNvPr id="0" name=""/>
        <dsp:cNvSpPr/>
      </dsp:nvSpPr>
      <dsp:spPr>
        <a:xfrm>
          <a:off x="1351010" y="1689869"/>
          <a:ext cx="2789449" cy="1304859"/>
        </a:xfrm>
        <a:custGeom>
          <a:avLst/>
          <a:gdLst/>
          <a:ahLst/>
          <a:cxnLst/>
          <a:rect l="0" t="0" r="0" b="0"/>
          <a:pathLst>
            <a:path>
              <a:moveTo>
                <a:pt x="2789449" y="0"/>
              </a:moveTo>
              <a:lnTo>
                <a:pt x="2789449" y="1223529"/>
              </a:lnTo>
              <a:lnTo>
                <a:pt x="0" y="1223529"/>
              </a:lnTo>
              <a:lnTo>
                <a:pt x="0" y="1304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8F29E-B05F-4292-B781-7CC65FE01E32}">
      <dsp:nvSpPr>
        <dsp:cNvPr id="0" name=""/>
        <dsp:cNvSpPr/>
      </dsp:nvSpPr>
      <dsp:spPr>
        <a:xfrm>
          <a:off x="391554" y="1689869"/>
          <a:ext cx="3748905" cy="1329351"/>
        </a:xfrm>
        <a:custGeom>
          <a:avLst/>
          <a:gdLst/>
          <a:ahLst/>
          <a:cxnLst/>
          <a:rect l="0" t="0" r="0" b="0"/>
          <a:pathLst>
            <a:path>
              <a:moveTo>
                <a:pt x="3748905" y="0"/>
              </a:moveTo>
              <a:lnTo>
                <a:pt x="3748905" y="1248021"/>
              </a:lnTo>
              <a:lnTo>
                <a:pt x="0" y="1248021"/>
              </a:lnTo>
              <a:lnTo>
                <a:pt x="0" y="13293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D3D36-2E40-4BD3-90F9-0D6DE05E1095}">
      <dsp:nvSpPr>
        <dsp:cNvPr id="0" name=""/>
        <dsp:cNvSpPr/>
      </dsp:nvSpPr>
      <dsp:spPr>
        <a:xfrm>
          <a:off x="2564668" y="1177098"/>
          <a:ext cx="3151582" cy="512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accent2"/>
              </a:solidFill>
            </a:rPr>
            <a:t>E </a:t>
          </a:r>
          <a:r>
            <a:rPr lang="zh-CN" altLang="en-US" sz="3200" kern="1200" dirty="0" smtClean="0">
              <a:solidFill>
                <a:schemeClr val="accent2"/>
              </a:solidFill>
            </a:rPr>
            <a:t>宠</a:t>
          </a:r>
          <a:endParaRPr lang="zh-CN" altLang="en-US" sz="3200" kern="1200" dirty="0">
            <a:solidFill>
              <a:schemeClr val="accent2"/>
            </a:solidFill>
          </a:endParaRPr>
        </a:p>
      </dsp:txBody>
      <dsp:txXfrm>
        <a:off x="2564668" y="1177098"/>
        <a:ext cx="3151582" cy="512771"/>
      </dsp:txXfrm>
    </dsp:sp>
    <dsp:sp modelId="{26B789D9-AB9E-4531-95EF-E65D75040DEF}">
      <dsp:nvSpPr>
        <dsp:cNvPr id="0" name=""/>
        <dsp:cNvSpPr/>
      </dsp:nvSpPr>
      <dsp:spPr>
        <a:xfrm>
          <a:off x="4270" y="3019220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全球特卖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4270" y="3019220"/>
        <a:ext cx="774567" cy="387283"/>
      </dsp:txXfrm>
    </dsp:sp>
    <dsp:sp modelId="{2ABFFA39-FF09-4507-9C39-BF37C36ED41A}">
      <dsp:nvSpPr>
        <dsp:cNvPr id="0" name=""/>
        <dsp:cNvSpPr/>
      </dsp:nvSpPr>
      <dsp:spPr>
        <a:xfrm>
          <a:off x="963727" y="2994728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国家馆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963727" y="2994728"/>
        <a:ext cx="774567" cy="387283"/>
      </dsp:txXfrm>
    </dsp:sp>
    <dsp:sp modelId="{878FED1C-BD65-48DC-A7E6-202EDAE1CFC1}">
      <dsp:nvSpPr>
        <dsp:cNvPr id="0" name=""/>
        <dsp:cNvSpPr/>
      </dsp:nvSpPr>
      <dsp:spPr>
        <a:xfrm>
          <a:off x="1878723" y="3019220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服饰城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1878723" y="3019220"/>
        <a:ext cx="774567" cy="387283"/>
      </dsp:txXfrm>
    </dsp:sp>
    <dsp:sp modelId="{71FC0869-D718-4931-ABD9-3DF4E4DDD000}">
      <dsp:nvSpPr>
        <dsp:cNvPr id="0" name=""/>
        <dsp:cNvSpPr/>
      </dsp:nvSpPr>
      <dsp:spPr>
        <a:xfrm>
          <a:off x="2368436" y="2449150"/>
          <a:ext cx="774567" cy="361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注册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2368436" y="2449150"/>
        <a:ext cx="774567" cy="361494"/>
      </dsp:txXfrm>
    </dsp:sp>
    <dsp:sp modelId="{FD8E5FF1-4CCE-49DA-8E2F-4E45F559BC62}">
      <dsp:nvSpPr>
        <dsp:cNvPr id="0" name=""/>
        <dsp:cNvSpPr/>
      </dsp:nvSpPr>
      <dsp:spPr>
        <a:xfrm>
          <a:off x="371903" y="2392684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购物车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371903" y="2392684"/>
        <a:ext cx="774567" cy="387283"/>
      </dsp:txXfrm>
    </dsp:sp>
    <dsp:sp modelId="{0BA2C524-71E9-4603-B525-FF4DB3249D9A}">
      <dsp:nvSpPr>
        <dsp:cNvPr id="0" name=""/>
        <dsp:cNvSpPr/>
      </dsp:nvSpPr>
      <dsp:spPr>
        <a:xfrm>
          <a:off x="6724362" y="2994728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热卖礼包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6724362" y="2994728"/>
        <a:ext cx="774567" cy="387283"/>
      </dsp:txXfrm>
    </dsp:sp>
    <dsp:sp modelId="{AFC68EE7-74E0-47D2-9929-65047863AEA4}">
      <dsp:nvSpPr>
        <dsp:cNvPr id="0" name=""/>
        <dsp:cNvSpPr/>
      </dsp:nvSpPr>
      <dsp:spPr>
        <a:xfrm>
          <a:off x="5151138" y="2994728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清仓特价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5151138" y="2994728"/>
        <a:ext cx="774567" cy="387283"/>
      </dsp:txXfrm>
    </dsp:sp>
    <dsp:sp modelId="{D701C255-A9B0-4B15-90C6-50F53CA32DCE}">
      <dsp:nvSpPr>
        <dsp:cNvPr id="0" name=""/>
        <dsp:cNvSpPr/>
      </dsp:nvSpPr>
      <dsp:spPr>
        <a:xfrm>
          <a:off x="3358820" y="3930832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商品列表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3358820" y="3930832"/>
        <a:ext cx="774567" cy="387283"/>
      </dsp:txXfrm>
    </dsp:sp>
    <dsp:sp modelId="{9422932F-4600-4B8C-878F-9C1421E804A2}">
      <dsp:nvSpPr>
        <dsp:cNvPr id="0" name=""/>
        <dsp:cNvSpPr/>
      </dsp:nvSpPr>
      <dsp:spPr>
        <a:xfrm>
          <a:off x="4780151" y="3930832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商品详情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4780151" y="3930832"/>
        <a:ext cx="774567" cy="387283"/>
      </dsp:txXfrm>
    </dsp:sp>
    <dsp:sp modelId="{53542166-B670-4FC2-95FE-0B6D3364EFCA}">
      <dsp:nvSpPr>
        <dsp:cNvPr id="0" name=""/>
        <dsp:cNvSpPr/>
      </dsp:nvSpPr>
      <dsp:spPr>
        <a:xfrm>
          <a:off x="1413293" y="2418663"/>
          <a:ext cx="774567" cy="387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accent2"/>
              </a:solidFill>
            </a:rPr>
            <a:t>登录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1413293" y="2418663"/>
        <a:ext cx="774567" cy="387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E2592D7-93EF-47C4-AD3F-3AB40FD9E11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915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3033096-C820-48E4-B331-E5406E84F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F4DDD-0E4E-46C7-AF76-0A259BED8EB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注：项目名称，项目组员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B74E8-1632-486E-8DF4-EAA3C6A9D02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C4CE-8608-490B-94CD-4F4C6458ED1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0946-226B-4AC7-8554-ADC03B242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29AC-7056-4ACB-912A-A0EF4CD3E54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72F47-29DC-44CE-BF58-5DEB6EF6A7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53A-1FC9-4471-AC26-34B015DD60B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EB6F1-E1BE-4D2F-9A73-6D93584B2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D9FAF-6AD8-48D5-BECD-57A03EA448C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91B5-AE59-4A2B-B4B8-FBA4F040E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1FC51-2569-4244-8D49-EE73D529877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7797C-6814-4644-B725-81B06AE5A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FA72-FFEB-47DE-84F4-0A1AB4F1DEB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9A20-FDB5-4997-B123-CB832B689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EEC1-024C-4BD5-BD9E-28AEB367D3A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5BEA4-53CF-487B-B167-B76B13D24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9CA33-4022-4347-B12C-D19FA794712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4008D-196B-4874-A40D-707E1FF50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3225-2952-482D-A8A9-59FDE27764D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0E5E-714B-4645-869B-428CDF302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663DE-09C3-446B-8C18-9D13A09DBC1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2FFB2-003E-4F80-A707-021AEC1295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ED9C-8201-4080-BC5A-1D4B6A0A1A8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F36E8-C56F-43F6-9854-7D3D4A900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A5E99-5382-48EB-8309-DDED42752B0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2F6A-094B-4E07-AC44-3717736267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BD83F-AB35-4F03-9FA2-67E5AA11584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D18A-85F2-43A7-8D78-F730F87F9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EA1C3-5669-4C97-8FED-DBB1FD7A629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40B3-C733-422F-B090-68B1494ED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E967C-B1BB-45E5-B94A-65ADB891625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A7938-41F4-45C8-BC29-BEF47507E4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2A80C-8ED5-421C-A962-03703DD959F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2ED9-974C-4640-8452-07B333FC0A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50C5C-E4B3-48A7-8D89-8BEFD1B8419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831F-3D77-45CC-A30A-9A67F1A55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92872-3E63-49A4-961E-49EA012AF9B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8BBFB-6665-409D-BBD0-B3E013AFF4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91BF-3B55-465E-A19C-E66C25FBF40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ABB7-E3BD-4F2A-9A6D-36E6B8F8C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EB39-2900-42DA-81C3-B849F9AF0DE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BD236-4994-4FCA-9E93-A763DEABD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7C96-824B-45D1-9CED-1D0C994F939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B7B67-5897-4387-AB6A-455874B2A8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CEF5-2B25-4450-BF00-68C5E2EB510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9FF91-694B-453C-8769-37E2195409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365D-355D-4F12-9053-48100722FE8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CE39-1A5D-4244-AE9D-A1A1E599D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ECF1-E9E8-427E-81F9-CB6F7E50A1A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2351-0DFC-4DE1-9AD0-4F8AF0BC9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E6CDF-1359-466B-9324-9115DBA1555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D69D-030B-416C-AD92-6F5089966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B940-9D48-4915-8CF0-4A1F47F8029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9285-EAD9-4FD6-86DD-320254FA16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3073-DD7B-4F8E-9600-4CD60800C4E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A2661-BDCB-4E35-9C70-FA1C1C532E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F5E5-9B89-4099-B98F-411A54F3370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BED38-85BA-41E0-B315-E09A8CBFC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AB018-4B71-4479-8505-C3C7B3EA0A6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16BF5-388F-4F20-A49B-74B7E8CE6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22A98-D519-4022-B305-FF15B6848D1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EE6-5540-482A-A06E-028E15C2B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EA6F-468D-4A95-AD46-A2849A6C0F5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09A6E-0319-4984-8DBE-10D122C1C7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95C6-E459-4AD2-B4A0-39B7A5F4E94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BEC93-1FDD-4EBC-B50C-7BA7C1B2B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9CE-7CC9-4DE0-8DCE-361C3988233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C2EB7-41FE-4958-A9FF-57A7FE53D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C6C61-5472-45DD-9D20-5449A5CF907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A29F3-E827-4D93-B278-A4AFF1F0F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68C18-F2EE-4CD2-963F-902543EE5BA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9C52-EFBA-476E-9483-3FFE3ADC3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6E5-CD7E-454E-94CA-F43C5FFF5C0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F297F-708A-4F7A-AC5E-CC5C284C60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41F3-01D9-4ECC-88B8-6C11A808094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276A4-AC6C-4911-B4B9-59DCF45DC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3712-A586-43F7-B0D5-96229BD5D7F3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5BEB2-D082-409D-9A05-70B9E286A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ADE24-1EA4-4083-B983-F2F39F4A508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A6062-C738-4E47-B6DE-C0852AC7E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7D433-F2F7-4BB6-AD0B-BE6230AD4A4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D649-3C12-42F1-8447-ADF90B8F0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BFA6-E55C-4A63-AD7B-6BDFC5408BD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C4DA0-A0B5-461C-8FF4-A5A52CA210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66AA-92C7-4600-A37D-405CF0A72F8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EDF48-FAE3-4223-B994-450889726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01C4-40B8-4B29-8093-6414A9D3C52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DE23-E4A1-4E46-B1DD-A38A5B66B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CF79-1F6C-43EE-B72B-DF6107FE2A9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E271-DA82-4330-830B-3E84379D2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EFDE-D30D-4234-BF2F-1CF4DF93D8E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D3010-B09A-4B6F-B355-AF4E876DD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080F-AF70-4D45-A020-0D3D3EDC031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31223-C7DF-400E-9139-A20537869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AB76-E5D7-4280-9180-119847A2857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68EFA-2D8A-4E73-B22B-96B7CF780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2B8-7FC1-4B4D-9520-21443D23E5C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E999-3B09-48C4-988A-43AF0108F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6D93B-C31C-460B-86BA-158926CF495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60BD-83BB-4FAF-8883-7667787AC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A912-502B-42D2-94BD-EA336C54331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C1807-41DA-4FDA-8252-F59CEC57D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0AAC4-270F-4F1A-ABD7-B31D422DA76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5C916-928F-4D30-B268-23EDB20D5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1DCE-08BA-44FD-A703-B935A562C83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022A-1B2E-460A-AA45-F3A6D0150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9A4A-4B87-48BC-8279-8177AFD47FF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C449B-8D46-4275-8A21-48B9BA878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77122-EED6-4429-BBFE-49B8626275E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DC31A-F434-4368-AFA0-79350F9CE7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6172-7E8A-4168-886A-1FEB37FAB8D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6069A-FFC6-4C18-9582-E80E2C7B1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D81A-4861-40E0-AE45-DAD9CEAFE8A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06A7-BF68-42B0-9C13-FC35357F2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6D96-B12C-4214-8D7E-EB8F6848F45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2942-A213-41E2-8C07-B4ABF8DE6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33A5-C710-4D3A-99EE-02DFEAEEA7F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58A95-5194-4A1C-839D-61D0932CF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ED951-DCE7-4B6F-B2FC-A785A0796F6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A46E6-3EE2-4AC4-A82F-33462D049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82524-38C2-4AF3-ABE0-6B233DC145E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D33F-218C-49C3-8D67-69B11E1DC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EA947-F218-4220-8EF4-3F541EF9F05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22-8561-410A-87F8-4C43F2AE5F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1848-14A4-4016-8C0D-F8CD040F41D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AE41-81D1-4A33-8871-3316D06F0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20FA3-4C79-4F58-8558-D53B449D5B2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2B05-A6A9-448B-BCA2-34BB30F2E8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F1308-DF9D-44F3-BD94-B7642E39C5F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CA8B-E69D-4633-BEA8-6F094DFA2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E5F53-D445-438A-98DD-CEFE6A94E2D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29C07-FD27-4ECE-BF85-FF7DF0C34B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9DE6-A2A8-474D-8704-DA06B166878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538A6-E23A-4441-8FDC-381862D12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E30B7-A0AD-4E0D-8C79-12826CB46FB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B756B-FAE3-42A9-AD9B-7F1A25A3A4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74308-57AD-4E5E-9287-17F05DDCCCC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7BCE-AACC-4AB6-AFF6-1488FB2A4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0DB8-64A6-4444-B505-B39807F1C36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A70B-AD59-476E-8548-C1AF5A812E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8076C-9BF5-44EC-93E8-B7ADEB80CD4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56E0C-7C6A-41B0-A2F0-6BDE3A53EB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A4ABE-C91F-4AD4-A535-8EBD5E0353E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52869-46DA-42F7-A1AA-1658F0801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891DE-0DFA-4BE5-A15B-7780BED4FB4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83DD-2DDA-470A-A4E6-ACC37348A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CC08C-D9ED-4A7B-83AE-6454595DB18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5AA1E-E401-4830-8A83-3B6CF0A9E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186F-7E0A-4294-916F-47901A44A39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2A7B-1B7F-4AB3-9852-9068063AD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D133-A60A-4770-906A-1EC4ADCB9E8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616E-B436-4FA2-9E9D-C7BBB3C98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DF43-8BBB-475B-817D-4A54BBD391D8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E937D-69C0-47A0-9CBF-1826A7775D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E4EAB-BEE4-46DF-9226-2C28A385A55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4209-7C83-42FB-9EB6-EA7947F525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ACFA9-99DF-48B0-B15E-38881B0CFEC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46D2-AC45-4C62-A9D9-B4A2861C8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357C1-F1A8-4481-809C-7A5D9A340AF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E69C-0F60-46A0-B7E1-17542DE560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DB18D-6278-438B-A396-A7200A61ADE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79DA-2A0D-4D29-AD1D-6F004A3F3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9B63-21F4-4584-906C-E6B6E8F5DDE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EBD1-BEAE-4105-B2CE-D94F984E57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DDF3E-890D-484C-A8DE-26321F0CD6E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1D3C4-63FF-432F-B337-1F7A640AF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C2F45-7970-40E7-A4D6-733ABF0FE08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46B7-5BD9-49AC-B9D5-21ACDB2BCC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FA6-E55E-43EA-AD4D-3A3D1C2168A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29690-631F-4B8C-B336-02D2421443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9656-321F-4F1A-9F0F-ABD31E0E3FF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647D3-50A5-4154-BCBA-8E15B5DB7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E127-EADE-4833-B673-B547632A769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0194A-82F7-4892-800B-40C858A0F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269C1-8FFA-4124-82C0-4EB83E66483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D01B-B5D6-49EA-825F-67BE162809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9F27-B1AB-4C35-BE85-575AFFA5317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D1DB-6C7A-4748-9911-ABA35D3AA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AECB3-B81A-478F-A4C4-F38BA0D9A273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D6EEE-3857-48E1-8C90-30899CF2E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B389-394D-41B4-9ABE-E39F2ACA7A3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6C224-67CB-4B91-888E-EAFD46F82B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4113F-3112-4425-85E8-E30F616FA30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928C-F39F-43AD-9F7A-7A21293D8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09777-23F1-4702-B86D-47A02276001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4C13D-BD33-4C81-B593-1F30AE516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1F2D-F068-44FA-BEE3-93156F7956A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A3BD6-3118-41EE-8906-C0028989D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1638A-3A9E-47C3-B72D-57D1D52B671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10E42-1E0B-4936-8FB2-BC1E6A156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E2580-ABAA-41B9-A8A2-1088FD5A85C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9CD6E-9F3C-4914-8C5C-468F1FBE8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96C1A-1F38-45F3-803E-D2AABD55B36D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E8B73-CCD8-4EC4-9C56-32E8DE03A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8536-596E-4ECC-A961-8A1D66DF000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5B05-8504-415D-AFA5-F32A983F7E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8ED69-79FA-4F4B-AF21-51C95426CFF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435B-1AA5-4D6D-A2D4-884C3FC74E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A58E-D892-4BAD-B545-E7516F1BD66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64540-74A8-49B1-B5C0-C5F9110BA3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69CCF-6503-40B2-B705-05793E507F8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8BEE1-4719-45F4-BFA0-F9802748A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B002D-B8D4-43D6-B86F-B654FDF254A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FA88-116E-446B-B105-9920EC8B1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6822C-EF82-4956-B8DC-16D91FA5842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F27B-C731-4C17-A99B-34FD9056F3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2883-A306-4A1B-8B44-E0836AD52123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6F40B-23A2-446D-9E6A-78D7BF46C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5FB08-9D86-4E1B-9920-D11039708C0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7756-3BCA-4C4B-8AAC-7533861D4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A59EB-69A5-4FB6-A35A-44007D2B86C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1A3C-C796-4E20-B457-B21994BF3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FB060-6F29-4BA9-BE75-629091C1571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9C5A-13C3-41F5-8291-5298FC9874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8340E-E770-4C3B-BBD1-EDA09134542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FCB3-E2A3-48E0-80C5-F64677B75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66D9-0050-4D10-9649-7385BECE343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A57C3-3FDA-4AE9-AF6B-001350144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7AB3-44EA-4B45-897B-A70554C848D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C1110-7EBC-4F99-9BFC-46412A45C0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66BC-0F55-4F66-B6C7-E6A682D5750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AB054-D3CF-452F-842D-DAAA993AB3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3698-6020-453D-B0DA-AB95621FB93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65A7-5631-470C-9625-54CB3AD34B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486F5-2A4B-47DA-9655-BAE7BA3D2D9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A60F-DFE6-419F-8B13-114300DC47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1D93-F5D5-4B79-BE10-5132722B1AD3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3F812-1E8C-42BA-B298-2391EB33F2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DC51-B9FA-4C96-93A2-5959CE3E874B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1A4F-898B-4A31-B765-5C5C0518C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1E03-542C-44D5-A4BA-468AF3890A9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0F75-FEE0-4D8C-8949-E1BC08A5F9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D8DCB-55B1-4807-B73B-C836EED813C2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AA50-BBE3-4DB7-BBE4-5E57BC62DD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FE48-4A83-4592-B79A-97E39B81D14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3E9DA-7200-40A3-A26A-273FB89E8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30C4D-C38C-4A28-B975-625230039C5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6C467-6737-4AEE-9AC6-F13564982B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ED256-5F82-4004-AA98-52DB047EE55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8C75-7B90-4FA5-9664-343934D46A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9BC59-046B-42CA-B533-40EF18DD364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56CEE-544A-450B-BCBA-A87C8DF63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BF26-E2FB-4B66-A8DF-1FA8424ED8EE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A8C0-05E6-48E8-8C68-8E93EF357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1029" name="直接连接符 1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4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89467F7C-0B15-4608-9C90-6B85EB3161FF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1035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6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F359248D-7B9A-4124-8C9B-95AA9C9B0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43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10245" name="直接连接符 14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47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5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4AC2BED1-E2E9-470C-95AF-015C82DD296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1025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7053C8CD-EA03-4E1E-B2E8-9063A1F30D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11269" name="直接连接符 1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矩形 10"/>
          <p:cNvSpPr>
            <a:spLocks noChangeArrowheads="1"/>
          </p:cNvSpPr>
          <p:nvPr/>
        </p:nvSpPr>
        <p:spPr bwMode="auto">
          <a:xfrm>
            <a:off x="5507038" y="188913"/>
            <a:ext cx="3529012" cy="400050"/>
          </a:xfrm>
          <a:prstGeom prst="rect">
            <a:avLst/>
          </a:prstGeom>
          <a:gradFill rotWithShape="1">
            <a:gsLst>
              <a:gs pos="0">
                <a:srgbClr val="881A00"/>
              </a:gs>
              <a:gs pos="50000">
                <a:srgbClr val="D93400"/>
              </a:gs>
              <a:gs pos="70000">
                <a:srgbClr val="EF4400"/>
              </a:gs>
              <a:gs pos="100000">
                <a:srgbClr val="FF5D14"/>
              </a:gs>
            </a:gsLst>
            <a:lin ang="5400000"/>
          </a:gradFill>
          <a:ln w="9525" cmpd="sng">
            <a:solidFill>
              <a:srgbClr val="EB641B"/>
            </a:solidFill>
            <a:miter lim="800000"/>
          </a:ln>
          <a:effectLst>
            <a:outerShdw dist="38100" dir="5400000" algn="ctr" rotWithShape="0">
              <a:srgbClr val="000000">
                <a:alpha val="32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rgbClr val="F2F2F2"/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sp>
        <p:nvSpPr>
          <p:cNvPr id="11273" name="页脚占位符 7"/>
          <p:cNvSpPr txBox="1">
            <a:spLocks noChangeArrowheads="1"/>
          </p:cNvSpPr>
          <p:nvPr/>
        </p:nvSpPr>
        <p:spPr bwMode="auto">
          <a:xfrm>
            <a:off x="6108700" y="6408738"/>
            <a:ext cx="29273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defRPr/>
            </a:pPr>
            <a:r>
              <a:rPr lang="zh-CN" altLang="en-US" sz="2400">
                <a:latin typeface="时尚中黑简体"/>
                <a:ea typeface="时尚中黑简体"/>
                <a:cs typeface="时尚中黑简体"/>
              </a:rPr>
              <a:t>源自清华 值得信赖</a:t>
            </a:r>
          </a:p>
        </p:txBody>
      </p:sp>
      <p:pic>
        <p:nvPicPr>
          <p:cNvPr id="3" name="Picture 7" descr="千锋3G学院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33338" y="-23813"/>
            <a:ext cx="3048001" cy="86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1274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1277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E434D15F-14A5-46EF-A3C0-FDD537C6ED14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11278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9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EC6CDE53-59C9-45A9-B9AD-76D57656B5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29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2FC140F7-D872-4E6E-9CB8-AD3E2DA19887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32A39E7C-8882-4B64-B375-D6D868920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10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15" name="任意多边形 15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5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13317" name="直接连接符 16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燕尾形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 cmpd="sng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Lucida Sans Unicode" pitchFamily="2" charset="0"/>
            </a:endParaRPr>
          </a:p>
        </p:txBody>
      </p:sp>
      <p:sp>
        <p:nvSpPr>
          <p:cNvPr id="13321" name="燕尾形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 cmpd="sng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Lucida Sans Unicode" pitchFamily="2" charset="0"/>
            </a:endParaRPr>
          </a:p>
        </p:txBody>
      </p:sp>
      <p:sp>
        <p:nvSpPr>
          <p:cNvPr id="3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33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DA3E1B92-6585-4A6C-8EB7-E50275B85BB0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133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DB00A39B-06F1-4111-8DC8-DA3943EF5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7A7B28-44B8-492A-865C-9E836368C20A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100C69-DFBE-4E4F-A49F-66441F462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pptm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ptm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5125" name="直接连接符 1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直角三角形 10"/>
          <p:cNvSpPr>
            <a:spLocks noChangeArrowheads="1"/>
          </p:cNvSpPr>
          <p:nvPr/>
        </p:nvSpPr>
        <p:spPr bwMode="auto">
          <a:xfrm>
            <a:off x="0" y="4664075"/>
            <a:ext cx="9150350" cy="0"/>
          </a:xfrm>
          <a:prstGeom prst="rtTriangle">
            <a:avLst/>
          </a:prstGeom>
          <a:gradFill rotWithShape="1">
            <a:gsLst>
              <a:gs pos="0">
                <a:srgbClr val="007897"/>
              </a:gs>
              <a:gs pos="53000">
                <a:srgbClr val="4ABBE0"/>
              </a:gs>
              <a:gs pos="100000">
                <a:srgbClr val="007897"/>
              </a:gs>
            </a:gsLst>
            <a:lin ang="3000000" scaled="1"/>
          </a:gra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Lucida Sans Unicode" pitchFamily="2" charset="0"/>
            </a:endParaRPr>
          </a:p>
        </p:txBody>
      </p:sp>
      <p:grpSp>
        <p:nvGrpSpPr>
          <p:cNvPr id="5127" name="Group 9"/>
          <p:cNvGrpSpPr/>
          <p:nvPr/>
        </p:nvGrpSpPr>
        <p:grpSpPr bwMode="auto"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3" name="任意多边形 15"/>
            <p:cNvSpPr/>
            <p:nvPr/>
          </p:nvSpPr>
          <p:spPr bwMode="auto">
            <a:xfrm>
              <a:off x="1691384" y="0"/>
              <a:ext cx="7456381" cy="518176"/>
            </a:xfrm>
            <a:custGeom>
              <a:avLst/>
              <a:gdLst>
                <a:gd name="T0" fmla="*/ 0 w 4697"/>
                <a:gd name="T1" fmla="*/ 0 h 367"/>
                <a:gd name="T2" fmla="*/ 4697 w 4697"/>
                <a:gd name="T3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0" t="T1" r="T2" b="T3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999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任意多边形 18"/>
            <p:cNvSpPr/>
            <p:nvPr/>
          </p:nvSpPr>
          <p:spPr bwMode="auto">
            <a:xfrm>
              <a:off x="39704" y="302129"/>
              <a:ext cx="9108061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0" t="T1" r="T2" b="T3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" name="Group 12"/>
            <p:cNvGrpSpPr/>
            <p:nvPr/>
          </p:nvGrpSpPr>
          <p:grpSpPr bwMode="auto">
            <a:xfrm>
              <a:off x="-2921" y="42129"/>
              <a:ext cx="9156783" cy="1996274"/>
              <a:chOff x="0" y="0"/>
              <a:chExt cx="9156192" cy="1877568"/>
            </a:xfrm>
          </p:grpSpPr>
          <p:pic>
            <p:nvPicPr>
              <p:cNvPr id="5139" name="任意多边形 18"/>
              <p:cNvPicPr>
                <a:picLocks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0" y="0"/>
                <a:ext cx="9156192" cy="1877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4" name="Text Box 14"/>
              <p:cNvSpPr txBox="1">
                <a:spLocks noChangeArrowheads="1"/>
              </p:cNvSpPr>
              <p:nvPr/>
            </p:nvSpPr>
            <p:spPr bwMode="auto">
              <a:xfrm>
                <a:off x="6097" y="8001"/>
                <a:ext cx="0" cy="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Lucida Sans Unicode" pitchFamily="2" charset="0"/>
                </a:endParaRPr>
              </a:p>
            </p:txBody>
          </p:sp>
        </p:grpSp>
        <p:pic>
          <p:nvPicPr>
            <p:cNvPr id="5138" name="直接连接符 19"/>
            <p:cNvPicPr>
              <a:picLocks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-9018" y="35648"/>
              <a:ext cx="9162879" cy="868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36" name="页脚占位符 7"/>
          <p:cNvSpPr txBox="1">
            <a:spLocks noChangeArrowheads="1"/>
          </p:cNvSpPr>
          <p:nvPr/>
        </p:nvSpPr>
        <p:spPr bwMode="auto">
          <a:xfrm>
            <a:off x="6108700" y="6408738"/>
            <a:ext cx="29273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defRPr/>
            </a:pPr>
            <a:r>
              <a:rPr lang="zh-CN" altLang="en-US" sz="2400">
                <a:solidFill>
                  <a:schemeClr val="bg1"/>
                </a:solidFill>
                <a:latin typeface="时尚中黑简体"/>
                <a:ea typeface="时尚中黑简体"/>
                <a:cs typeface="时尚中黑简体"/>
              </a:rPr>
              <a:t>源自清华 值得信赖</a:t>
            </a:r>
          </a:p>
        </p:txBody>
      </p:sp>
      <p:sp>
        <p:nvSpPr>
          <p:cNvPr id="5137" name="矩形 22"/>
          <p:cNvSpPr>
            <a:spLocks noChangeArrowheads="1"/>
          </p:cNvSpPr>
          <p:nvPr userDrawn="1"/>
        </p:nvSpPr>
        <p:spPr bwMode="auto">
          <a:xfrm>
            <a:off x="5507038" y="188913"/>
            <a:ext cx="3529012" cy="400050"/>
          </a:xfrm>
          <a:prstGeom prst="rect">
            <a:avLst/>
          </a:prstGeom>
          <a:gradFill rotWithShape="1">
            <a:gsLst>
              <a:gs pos="0">
                <a:srgbClr val="881A00"/>
              </a:gs>
              <a:gs pos="50000">
                <a:srgbClr val="D93400"/>
              </a:gs>
              <a:gs pos="70000">
                <a:srgbClr val="EF4400"/>
              </a:gs>
              <a:gs pos="100000">
                <a:srgbClr val="FF5D14"/>
              </a:gs>
            </a:gsLst>
            <a:lin ang="5400000"/>
          </a:gradFill>
          <a:ln w="9525" cmpd="sng">
            <a:solidFill>
              <a:srgbClr val="EB641B"/>
            </a:solidFill>
            <a:miter lim="800000"/>
          </a:ln>
          <a:effectLst>
            <a:outerShdw dist="38100" dir="5400000" algn="ctr" rotWithShape="0">
              <a:srgbClr val="000000">
                <a:alpha val="32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rgbClr val="F2F2F2"/>
                </a:solidFill>
                <a:latin typeface="方正姚体" pitchFamily="2" charset="-122"/>
                <a:ea typeface="方正姚体" pitchFamily="2" charset="-122"/>
              </a:rPr>
              <a:t>中国移动联网研发培训专家</a:t>
            </a:r>
          </a:p>
        </p:txBody>
      </p:sp>
      <p:sp>
        <p:nvSpPr>
          <p:cNvPr id="51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40" name="日期占位符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91E1B2-B3F8-48F1-AFD7-5FD38CD145E6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5141" name="页脚占位符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42" name="灯片编号占位符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647BE7-161C-442F-B291-50FA9359E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7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6149" name="直接连接符 1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页脚占位符 7"/>
          <p:cNvSpPr txBox="1">
            <a:spLocks noChangeArrowheads="1"/>
          </p:cNvSpPr>
          <p:nvPr/>
        </p:nvSpPr>
        <p:spPr bwMode="auto">
          <a:xfrm>
            <a:off x="6108700" y="6408738"/>
            <a:ext cx="292735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defRPr/>
            </a:pPr>
            <a:r>
              <a:rPr lang="zh-CN" altLang="en-US" sz="2400">
                <a:latin typeface="时尚中黑简体"/>
                <a:ea typeface="时尚中黑简体"/>
                <a:cs typeface="时尚中黑简体"/>
              </a:rPr>
              <a:t>源自清华 值得信赖</a:t>
            </a:r>
          </a:p>
        </p:txBody>
      </p:sp>
      <p:sp>
        <p:nvSpPr>
          <p:cNvPr id="6153" name="矩形 11"/>
          <p:cNvSpPr>
            <a:spLocks noChangeArrowheads="1"/>
          </p:cNvSpPr>
          <p:nvPr/>
        </p:nvSpPr>
        <p:spPr bwMode="auto">
          <a:xfrm>
            <a:off x="5507038" y="188913"/>
            <a:ext cx="3529012" cy="400050"/>
          </a:xfrm>
          <a:prstGeom prst="rect">
            <a:avLst/>
          </a:prstGeom>
          <a:gradFill rotWithShape="1">
            <a:gsLst>
              <a:gs pos="0">
                <a:srgbClr val="881A00"/>
              </a:gs>
              <a:gs pos="50000">
                <a:srgbClr val="D93400"/>
              </a:gs>
              <a:gs pos="70000">
                <a:srgbClr val="EF4400"/>
              </a:gs>
              <a:gs pos="100000">
                <a:srgbClr val="FF5D14"/>
              </a:gs>
            </a:gsLst>
            <a:lin ang="5400000"/>
          </a:gradFill>
          <a:ln w="9525" cmpd="sng">
            <a:solidFill>
              <a:srgbClr val="EB641B"/>
            </a:solidFill>
            <a:miter lim="800000"/>
          </a:ln>
          <a:effectLst>
            <a:outerShdw dist="38100" dir="5400000" algn="ctr" rotWithShape="0">
              <a:srgbClr val="000000">
                <a:alpha val="32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rgbClr val="F2F2F2"/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pic>
        <p:nvPicPr>
          <p:cNvPr id="3" name="Picture 2" descr="C:\Users\jack\Desktop\LOGO1000.gi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3024188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54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57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C3C37894-2858-416B-9816-90AF0A186D95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6158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9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A34C7247-A000-47AE-BBAE-71BE17B25B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1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7173" name="直接连接符 14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燕尾形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 cmpd="sng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Lucida Sans Unicode" pitchFamily="2" charset="0"/>
            </a:endParaRPr>
          </a:p>
        </p:txBody>
      </p:sp>
      <p:sp>
        <p:nvSpPr>
          <p:cNvPr id="7177" name="燕尾形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 cmpd="sng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Lucida Sans Unicode" pitchFamily="2" charset="0"/>
            </a:endParaRPr>
          </a:p>
        </p:txBody>
      </p:sp>
      <p:sp>
        <p:nvSpPr>
          <p:cNvPr id="3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1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2BFEAE4A-85DE-4237-9E8A-80D3A984515C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71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657470D8-6F8C-4847-ABCA-F115998FD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5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196" name="Group 4"/>
          <p:cNvGrpSpPr/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71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Lucida Sans Unicode" pitchFamily="2" charset="0"/>
              </a:endParaRPr>
            </a:p>
          </p:txBody>
        </p:sp>
      </p:grpSp>
      <p:pic>
        <p:nvPicPr>
          <p:cNvPr id="8197" name="直接连接符 14"/>
          <p:cNvPicPr>
            <a:picLocks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8199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820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7F364760-29C0-4EA5-899B-B0CCDBD4CBD9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820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CE7A7815-1EE3-4CDC-8785-1885674C9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9219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922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/>
            </a:lvl1pPr>
          </a:lstStyle>
          <a:p>
            <a:pPr>
              <a:defRPr/>
            </a:pPr>
            <a:fld id="{DA3362BB-95F0-416C-83E3-41A9BF9FBA51}" type="datetimeFigureOut">
              <a:rPr lang="zh-CN" altLang="en-US"/>
              <a:pPr>
                <a:defRPr/>
              </a:pPr>
              <a:t>2016/10/8</a:t>
            </a:fld>
            <a:endParaRPr lang="zh-CN" altLang="en-US"/>
          </a:p>
        </p:txBody>
      </p:sp>
      <p:sp>
        <p:nvSpPr>
          <p:cNvPr id="922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/>
            </a:lvl1pPr>
          </a:lstStyle>
          <a:p>
            <a:pPr>
              <a:defRPr/>
            </a:pPr>
            <a:fld id="{B32EB8BE-475E-4066-820E-12A70DBF4A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2" charset="0"/>
          <a:ea typeface="黑体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dirty="0" smtClean="0">
                <a:solidFill>
                  <a:srgbClr val="12BAEE"/>
                </a:solidFill>
              </a:rPr>
              <a:t>E</a:t>
            </a:r>
            <a:r>
              <a:rPr lang="zh-CN" altLang="en-US" sz="8000" dirty="0" smtClean="0">
                <a:solidFill>
                  <a:srgbClr val="12BAEE"/>
                </a:solidFill>
              </a:rPr>
              <a:t>宠</a:t>
            </a:r>
            <a:endParaRPr lang="zh-CN" altLang="en-US" sz="8000" dirty="0">
              <a:solidFill>
                <a:srgbClr val="12BAEE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29058" y="5000636"/>
            <a:ext cx="6400800" cy="638164"/>
          </a:xfrm>
        </p:spPr>
        <p:txBody>
          <a:bodyPr/>
          <a:lstStyle/>
          <a:p>
            <a:r>
              <a:rPr lang="zh-CN" altLang="en-US" sz="4400" b="1" dirty="0" smtClean="0"/>
              <a:t>万慧</a:t>
            </a:r>
            <a:endParaRPr lang="zh-CN" altLang="en-US" sz="4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2098576" cy="936104"/>
          </a:xfrm>
        </p:spPr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页签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29600" cy="4248472"/>
          </a:xfrm>
        </p:spPr>
      </p:pic>
    </p:spTree>
    <p:extLst>
      <p:ext uri="{BB962C8B-B14F-4D97-AF65-F5344CB8AC3E}">
        <p14:creationId xmlns:p14="http://schemas.microsoft.com/office/powerpoint/2010/main" val="11430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355850" y="1536700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    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127125" y="935038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</a:rPr>
              <a:t>项目收获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通过两周的项目时间，收获如</a:t>
            </a:r>
            <a:r>
              <a:rPr lang="zh-CN" altLang="en-US" sz="2400" dirty="0" smtClean="0"/>
              <a:t>下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1</a:t>
            </a:r>
            <a:r>
              <a:rPr lang="zh-CN" altLang="en-US" sz="2400" dirty="0" smtClean="0"/>
              <a:t>）在这两周的时间里，将前两个阶段学习的知识在做项目的过程中又回顾了一遍。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2</a:t>
            </a:r>
            <a:r>
              <a:rPr lang="zh-CN" altLang="en-US" sz="2400" dirty="0" smtClean="0"/>
              <a:t>）之前学过但是不太用的知识点在项目中掌握的</a:t>
            </a:r>
            <a:r>
              <a:rPr lang="zh-CN" altLang="en-US" sz="2400" dirty="0" smtClean="0"/>
              <a:t>也更牢</a:t>
            </a:r>
            <a:r>
              <a:rPr lang="zh-CN" altLang="en-US" sz="2400" dirty="0" smtClean="0"/>
              <a:t>固了。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3</a:t>
            </a:r>
            <a:r>
              <a:rPr lang="zh-CN" altLang="en-US" sz="2400" dirty="0" smtClean="0"/>
              <a:t>）在学习的过程中理解的不透的知识点也了解的更透彻。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4</a:t>
            </a:r>
            <a:r>
              <a:rPr lang="zh-CN" altLang="en-US" sz="2400" dirty="0" smtClean="0"/>
              <a:t>）之前学习了很多，但是没有综合在一起练习过，通过这次做项目，思维也更清晰有条理。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  <a:r>
              <a:rPr lang="zh-CN" altLang="en-US">
                <a:solidFill>
                  <a:srgbClr val="0000FF"/>
                </a:solidFill>
              </a:rPr>
              <a:t>以上就是我们组所做的项目</a:t>
            </a:r>
            <a:r>
              <a:rPr lang="en-US" altLang="zh-CN">
                <a:solidFill>
                  <a:srgbClr val="0000FF"/>
                </a:solidFill>
              </a:rPr>
              <a:t>—……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67544" y="1484784"/>
            <a:ext cx="780100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buFontTx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目名称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宠</a:t>
            </a:r>
            <a:endParaRPr lang="en-US" altLang="zh-CN" sz="2800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endParaRPr lang="en-US" altLang="zh-CN" sz="28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组口号：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正品、精选、简单</a:t>
            </a:r>
            <a:endParaRPr lang="en-US" altLang="zh-CN" sz="2800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zh-CN" altLang="en-US" sz="28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项目组员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万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慧</a:t>
            </a:r>
            <a:endParaRPr lang="en-US" altLang="zh-CN" sz="2800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endParaRPr lang="zh-CN" altLang="en-US" sz="28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指导老师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田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江</a:t>
            </a:r>
            <a:endParaRPr lang="en-US" altLang="zh-CN" sz="2800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endParaRPr lang="en-US" altLang="zh-CN" sz="2800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</a:t>
            </a: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目用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周</a:t>
            </a:r>
            <a:endParaRPr lang="en-US" altLang="zh-CN" sz="2800" dirty="0" smtClean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endParaRPr lang="zh-CN" altLang="en-US" sz="28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实现功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能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登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陆，注册，购物</a:t>
            </a:r>
            <a:r>
              <a:rPr lang="zh-CN" altLang="en-US" sz="2800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车</a:t>
            </a:r>
            <a:endParaRPr lang="zh-CN" altLang="en-US" sz="2800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"/>
                            </p:stCondLst>
                            <p:childTnLst>
                              <p:par>
                                <p:cTn id="2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tmFilter="0,0; .5, 1; 1, 1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600"/>
                            </p:stCondLst>
                            <p:childTnLst>
                              <p:par>
                                <p:cTn id="4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tmFilter="0,0; .5, 1; 1, 1"/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200400" y="99695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rgbClr val="0000FF"/>
                </a:solidFill>
              </a:rPr>
              <a:t>项目简介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85800" y="2057400"/>
            <a:ext cx="797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      </a:t>
            </a:r>
            <a:endParaRPr lang="en-US" altLang="zh-CN" sz="280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785927"/>
            <a:ext cx="8003232" cy="430737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 </a:t>
            </a:r>
          </a:p>
          <a:p>
            <a:pPr>
              <a:buNone/>
            </a:pPr>
            <a:r>
              <a:rPr lang="en-US" altLang="zh-CN" dirty="0" smtClean="0"/>
              <a:t> 		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宠网站是一个销售宠物用品的电商网站，它可以</a:t>
            </a:r>
            <a:r>
              <a:rPr lang="zh-CN" altLang="en-US" sz="2400" dirty="0" smtClean="0"/>
              <a:t>向</a:t>
            </a:r>
            <a:r>
              <a:rPr lang="zh-CN" altLang="en-US" sz="2400" dirty="0"/>
              <a:t>中国养宠家庭提供优质，受欢迎的正品宠物用</a:t>
            </a:r>
            <a:r>
              <a:rPr lang="zh-CN" altLang="en-US" sz="2400" dirty="0" smtClean="0"/>
              <a:t>品。</a:t>
            </a:r>
            <a:r>
              <a:rPr lang="zh-CN" altLang="en-US" sz="2400" dirty="0"/>
              <a:t>网站销售宠物商品品类超三万，商品囊括宠物粮食、宠物零食、宠物保健医疗用品、宠物服饰等商</a:t>
            </a:r>
            <a:r>
              <a:rPr lang="zh-CN" altLang="en-US" sz="2400" dirty="0" smtClean="0"/>
              <a:t>品，方便用户为自己的宠物买到舒适合适的用品，方便快捷简单的操作让养宠物的用户享受到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宠带来的便捷</a:t>
            </a: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971800" y="914400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ea typeface="华文楷体" pitchFamily="2" charset="-122"/>
              </a:rPr>
              <a:t>项目功能模块图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771800" y="1916832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878236312"/>
              </p:ext>
            </p:extLst>
          </p:nvPr>
        </p:nvGraphicFramePr>
        <p:xfrm>
          <a:off x="583940" y="1235075"/>
          <a:ext cx="8280920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812925" y="1089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zh-CN" altLang="zh-CN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346325" y="1012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zh-CN" altLang="zh-CN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651125" y="974725"/>
            <a:ext cx="323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6000">
                <a:solidFill>
                  <a:srgbClr val="0000FF"/>
                </a:solidFill>
                <a:ea typeface="华文行楷" pitchFamily="2" charset="-122"/>
              </a:rPr>
              <a:t>技术框架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335088" y="2451100"/>
            <a:ext cx="666079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  <a:ea typeface="华文行楷" pitchFamily="2" charset="-122"/>
              </a:rPr>
              <a:t>技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术 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: jQuery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Jason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html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、</a:t>
            </a:r>
            <a:r>
              <a:rPr lang="en-US" altLang="zh-CN" sz="2800" dirty="0" err="1" smtClean="0">
                <a:solidFill>
                  <a:srgbClr val="0000FF"/>
                </a:solidFill>
                <a:ea typeface="华文行楷" pitchFamily="2" charset="-122"/>
              </a:rPr>
              <a:t>css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ajax</a:t>
            </a:r>
          </a:p>
          <a:p>
            <a:pPr eaLnBrk="1" hangingPunct="1">
              <a:buFontTx/>
              <a:buChar char="•"/>
            </a:pPr>
            <a:endParaRPr lang="en-US" altLang="zh-CN" sz="2800" dirty="0">
              <a:solidFill>
                <a:srgbClr val="0000FF"/>
              </a:solidFill>
              <a:ea typeface="华文行楷" pitchFamily="2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  <a:ea typeface="华文行楷" pitchFamily="2" charset="-122"/>
              </a:rPr>
              <a:t>技术核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心 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: jason</a:t>
            </a:r>
          </a:p>
          <a:p>
            <a:pPr eaLnBrk="1" hangingPunct="1"/>
            <a:endParaRPr lang="en-US" altLang="zh-CN" sz="2800" dirty="0">
              <a:solidFill>
                <a:srgbClr val="0000FF"/>
              </a:solidFill>
              <a:ea typeface="华文行楷" pitchFamily="2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rgbClr val="0000FF"/>
                </a:solidFill>
                <a:ea typeface="华文行楷" pitchFamily="2" charset="-122"/>
              </a:rPr>
              <a:t>难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点 </a:t>
            </a:r>
            <a:r>
              <a:rPr lang="en-US" altLang="zh-CN" sz="2800" dirty="0" smtClean="0">
                <a:solidFill>
                  <a:srgbClr val="0000FF"/>
                </a:solidFill>
                <a:ea typeface="华文行楷" pitchFamily="2" charset="-122"/>
              </a:rPr>
              <a:t>: 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前</a:t>
            </a:r>
            <a:r>
              <a:rPr lang="zh-CN" altLang="en-US" sz="2800" dirty="0">
                <a:solidFill>
                  <a:srgbClr val="0000FF"/>
                </a:solidFill>
                <a:ea typeface="华文行楷" pitchFamily="2" charset="-122"/>
              </a:rPr>
              <a:t>端</a:t>
            </a:r>
            <a:r>
              <a:rPr lang="zh-CN" altLang="en-US" sz="2800" dirty="0" smtClean="0">
                <a:solidFill>
                  <a:srgbClr val="0000FF"/>
                </a:solidFill>
                <a:ea typeface="华文行楷" pitchFamily="2" charset="-122"/>
              </a:rPr>
              <a:t>和后台的交互</a:t>
            </a:r>
            <a:endParaRPr lang="en-US" altLang="zh-CN" sz="2800" dirty="0">
              <a:solidFill>
                <a:srgbClr val="0000FF"/>
              </a:solidFill>
              <a:ea typeface="华文行楷" pitchFamily="2" charset="-122"/>
            </a:endParaRPr>
          </a:p>
          <a:p>
            <a:pPr eaLnBrk="1" hangingPunct="1"/>
            <a:endParaRPr lang="en-US" altLang="zh-CN" sz="32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355850" y="1536700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    </a:t>
            </a:r>
          </a:p>
        </p:txBody>
      </p:sp>
      <p:pic>
        <p:nvPicPr>
          <p:cNvPr id="8" name="图片 7" descr="登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152" y="1606839"/>
            <a:ext cx="7849696" cy="50720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312242" cy="65293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注册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登录页面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76" y="2132856"/>
            <a:ext cx="8916645" cy="452395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124744"/>
            <a:ext cx="2602632" cy="72494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登录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355850" y="1536700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    </a:t>
            </a:r>
          </a:p>
        </p:txBody>
      </p:sp>
      <p:pic>
        <p:nvPicPr>
          <p:cNvPr id="8" name="图片 7" descr="购物车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988840"/>
            <a:ext cx="8572560" cy="4680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106688" cy="6999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购物车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3096344" cy="1008112"/>
          </a:xfrm>
        </p:spPr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轮播图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8229600" cy="4176463"/>
          </a:xfrm>
        </p:spPr>
      </p:pic>
    </p:spTree>
    <p:extLst>
      <p:ext uri="{BB962C8B-B14F-4D97-AF65-F5344CB8AC3E}">
        <p14:creationId xmlns:p14="http://schemas.microsoft.com/office/powerpoint/2010/main" val="5003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3G模板">
  <a:themeElements>
    <a:clrScheme name="2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3G模板">
  <a:themeElements>
    <a:clrScheme name="8_3G模板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8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3G模板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3G模板">
  <a:themeElements>
    <a:clrScheme name="9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3G模板">
  <a:themeElements>
    <a:clrScheme name="10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0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3G模板">
  <a:themeElements>
    <a:clrScheme name="11_3G模板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1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3G模板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3G模板">
  <a:themeElements>
    <a:clrScheme name="3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3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3G模板">
  <a:themeElements>
    <a:clrScheme name="4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3G模板">
  <a:themeElements>
    <a:clrScheme name="5_3G模板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5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3G模板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3G模板">
  <a:themeElements>
    <a:clrScheme name="6_3G模板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6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3G模板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3G模板">
  <a:themeElements>
    <a:clrScheme name="7_3G模板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7_3G模板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3G模板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203</Words>
  <Application>Microsoft Office PowerPoint</Application>
  <PresentationFormat>全屏显示(4:3)</PresentationFormat>
  <Paragraphs>57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2_3G模板</vt:lpstr>
      <vt:lpstr>自定义设计方案</vt:lpstr>
      <vt:lpstr>1_默认设计模板</vt:lpstr>
      <vt:lpstr>默认设计模板</vt:lpstr>
      <vt:lpstr>3_3G模板</vt:lpstr>
      <vt:lpstr>4_3G模板</vt:lpstr>
      <vt:lpstr>5_3G模板</vt:lpstr>
      <vt:lpstr>6_3G模板</vt:lpstr>
      <vt:lpstr>7_3G模板</vt:lpstr>
      <vt:lpstr>8_3G模板</vt:lpstr>
      <vt:lpstr>9_3G模板</vt:lpstr>
      <vt:lpstr>10_3G模板</vt:lpstr>
      <vt:lpstr>11_3G模板</vt:lpstr>
      <vt:lpstr>E宠</vt:lpstr>
      <vt:lpstr>PowerPoint 演示文稿</vt:lpstr>
      <vt:lpstr>PowerPoint 演示文稿</vt:lpstr>
      <vt:lpstr>PowerPoint 演示文稿</vt:lpstr>
      <vt:lpstr>PowerPoint 演示文稿</vt:lpstr>
      <vt:lpstr>注册</vt:lpstr>
      <vt:lpstr>登录</vt:lpstr>
      <vt:lpstr>购物车</vt:lpstr>
      <vt:lpstr>轮播图</vt:lpstr>
      <vt:lpstr>页签</vt:lpstr>
      <vt:lpstr>PowerPoint 演示文稿</vt:lpstr>
      <vt:lpstr>PowerPoint 演示文稿</vt:lpstr>
    </vt:vector>
  </TitlesOfParts>
  <Company>rtlimit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面向对象编程 Objective-C</dc:title>
  <dc:creator>yang</dc:creator>
  <cp:lastModifiedBy>风轻无痕</cp:lastModifiedBy>
  <cp:revision>1769</cp:revision>
  <dcterms:created xsi:type="dcterms:W3CDTF">2011-03-20T15:08:00Z</dcterms:created>
  <dcterms:modified xsi:type="dcterms:W3CDTF">2016-10-08T13:31:29Z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