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1520" y="3140968"/>
            <a:ext cx="216024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preamble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1760" y="3140968"/>
            <a:ext cx="72008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SFD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31840" y="3140968"/>
            <a:ext cx="576064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payload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0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saru</dc:creator>
  <cp:lastModifiedBy>saru</cp:lastModifiedBy>
  <cp:revision>5</cp:revision>
  <dcterms:created xsi:type="dcterms:W3CDTF">2021-11-05T06:02:27Z</dcterms:created>
  <dcterms:modified xsi:type="dcterms:W3CDTF">2021-11-05T08:25:49Z</dcterms:modified>
</cp:coreProperties>
</file>