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BAA5B-F72C-C111-CD47-FF01CC97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47ABBE-6BBD-DB15-97F6-AF0420F17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EC2C1-FA60-AC13-DD5B-60A6AEA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75858-49B8-1619-EA6F-3E35CA54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61C1C-A4A1-3A71-B20A-3F7EB50C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8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DE87C-4A3F-3A20-8949-B0B85613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4C9220-C098-CB8E-E022-E6CA7126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BB144-2E51-4D9A-67E2-A986E9D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BB795-9FF9-3F29-2546-CC6F3BA1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93DCB-A2D4-C4C5-7852-3BC8AA1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48D45E-E3B7-960A-5B34-E00EA098F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91A01-B8C4-4289-8B9F-1A753474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C51C4-1C8E-8347-2F12-2493C639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BB98A-2693-C9BD-CAB7-7DC225B9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8539-CC10-EDD2-0803-DC49C8B6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0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508B9-9577-CB3C-A1C1-76A618EC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6A0-C778-79BA-8256-D229432D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7544DB-60C2-368E-E25D-3ADCCA74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F86E6-E932-FDE1-5368-7990260A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89D22-581E-5261-A6F7-A5768203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5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C8C75-FD36-D738-8EE8-6FC4E7F9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45DC8-FE01-427D-31F3-F4BCCBB7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AE14C7-9D68-DB86-EDE1-48FA0DDD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0FBD6-F695-2202-1619-9BA5FABE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31CA3-DB1E-21B7-D45F-159E09A7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6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888D6-2A23-7D43-5E87-0DC8DC88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B921B-14D9-246A-5FFE-72BEE1587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76639-F0EA-819C-F3D0-72D9465C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A9344-FFA0-1DB4-61BC-0925DEA2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D8F82-84C3-E537-7BE0-B188CC85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756A30-130C-FAC5-4704-9B03D48B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2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F1110-0D1A-1F08-736F-E057C519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A4828-3643-A1D5-3537-17640EB0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948284-216E-8ED1-0641-D6A7FE18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4D6AE0-42B7-CEA9-EE7A-A2C71523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04C84C-440E-2799-F400-DEEE0CDA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5C630E-2CC6-D304-076C-BA54F91A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604C65-F345-DCDB-2552-55FDEEA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E44B7-2947-DE65-9BE6-E896A56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1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07453-AE34-EFDE-3CED-15FB418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F55850-D63C-D742-0049-63B41ED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AAD3B1-0A06-E3C1-3C1E-E211D63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6EE4D1-1467-E5D3-139E-3F8BC3E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13F67-8412-49D9-3B92-46B7506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6B8E69-08D3-7D4C-F328-F4D29C6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FD4B35-8453-5445-FC30-13C59DC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8221-4A72-7A22-1F8F-E7C8401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2979D-1413-292C-8910-56E6859B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D884BE-1175-8F13-7852-292A72E0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AF57B4-C8CC-6A68-A4E4-3EFDAE4F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0C4A8A-528E-FD2F-D6F6-4EAF8156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D5F99C-C077-65EF-0176-9419BD6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5B3F7-35F3-96FF-D30D-FB1009F5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6AF24-1C94-1366-560A-9A00AF6A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14132F-80E8-4B5E-7590-E12ECF3EC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7C213E-DFC7-14DA-A1F0-E615E9E9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0462A6-F891-E573-719C-93CA81A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5284BC-F4E5-B5B1-146A-B855D86F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0B2F4-43ED-1A60-DE69-D61884A0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251CDC-AD10-680C-CF76-CDB4D484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3DF06-DED5-3E58-65EB-E41902266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16C2-2BDF-6640-B0E1-2464C0BBA7E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0074B-74D8-A012-D599-917158E1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12C2E-696A-D110-F2C4-6FF470FF2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1931-8FC6-3B4A-886C-0B3148BA1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64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50085-D838-5774-107C-057CD27F1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81957"/>
            <a:ext cx="9144000" cy="1134625"/>
          </a:xfrm>
        </p:spPr>
        <p:txBody>
          <a:bodyPr/>
          <a:lstStyle/>
          <a:p>
            <a:r>
              <a:rPr lang="ja-JP" altLang="en-US" b="0" i="0">
                <a:solidFill>
                  <a:srgbClr val="4A4A4A"/>
                </a:solidFill>
                <a:effectLst/>
                <a:latin typeface="system-ui"/>
              </a:rPr>
              <a:t>テスト用スライド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18BD71-5550-9D88-63A1-B784A09C2CA8}"/>
              </a:ext>
            </a:extLst>
          </p:cNvPr>
          <p:cNvSpPr txBox="1"/>
          <p:nvPr/>
        </p:nvSpPr>
        <p:spPr>
          <a:xfrm>
            <a:off x="1749972" y="3429000"/>
            <a:ext cx="8692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4A4A4A"/>
                </a:solidFill>
                <a:effectLst/>
                <a:latin typeface="system-ui"/>
              </a:rPr>
              <a:t>あのイーハトーヴォのすきとおった風、夏でも底に冷たさをもつ青いそら、うつくしい森で飾られたモリーオ市、郊外のぎらぎらひかる草の波。またそのなかでいっしょになったたくさんのひとたち、ファゼーロとロザーロ、羊飼のミーロや、顔の赤いこどもたち、地主のテーモ、山猫博士のボーガント・デストゥパーゴなど、いまこの暗い巨きな石の建物のなかで考えていると、みんなむかし風のなつかしい青い幻燈のように思われます。では、わたくしはいつかの小さなみだしをつけながら、しずかにあの年のイーハトーヴォの五月から十月までを書きつけ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8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system-ui</vt:lpstr>
      <vt:lpstr>游ゴシック</vt:lpstr>
      <vt:lpstr>游ゴシック Light</vt:lpstr>
      <vt:lpstr>Arial</vt:lpstr>
      <vt:lpstr>Office テーマ</vt:lpstr>
      <vt:lpstr>テスト用スライド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2023-03-01T14:38:58Z</dcterms:created>
  <dcterms:modified xsi:type="dcterms:W3CDTF">2023-03-01T14:41:59Z</dcterms:modified>
</cp:coreProperties>
</file>