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286" r:id="rId4"/>
    <p:sldId id="260" r:id="rId5"/>
    <p:sldId id="261" r:id="rId6"/>
    <p:sldId id="262" r:id="rId7"/>
    <p:sldId id="264" r:id="rId8"/>
    <p:sldId id="257" r:id="rId9"/>
    <p:sldId id="258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E5F4-62B4-4872-9631-1FE297D089E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70A9E-17BF-468B-AA71-F95C9DFB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3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0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3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3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8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9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7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1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3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0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7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Syed</a:t>
            </a:r>
            <a:r>
              <a:rPr lang="en-US" dirty="0" smtClean="0"/>
              <a:t> </a:t>
            </a:r>
            <a:r>
              <a:rPr lang="en-US" dirty="0" err="1" smtClean="0"/>
              <a:t>Taimoor</a:t>
            </a:r>
            <a:r>
              <a:rPr lang="en-US" dirty="0" smtClean="0"/>
              <a:t> Shah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=“abc.jpg” alt=“picture</a:t>
            </a:r>
            <a:r>
              <a:rPr lang="en-US" dirty="0" smtClean="0"/>
              <a:t>” width=“200” </a:t>
            </a:r>
            <a:r>
              <a:rPr lang="en-US" dirty="0" err="1" smtClean="0"/>
              <a:t>heigth</a:t>
            </a:r>
            <a:r>
              <a:rPr lang="en-US" dirty="0" smtClean="0"/>
              <a:t>=“100”&gt;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used to insert an image in HTML document.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44" y="4572000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2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</a:t>
            </a:r>
            <a:r>
              <a:rPr lang="en-US" dirty="0" smtClean="0">
                <a:hlinkClick r:id="rId2"/>
              </a:rPr>
              <a:t>“www.google.com</a:t>
            </a:r>
            <a:r>
              <a:rPr lang="en-US" dirty="0" smtClean="0"/>
              <a:t>”&gt; -----  &lt;/a&gt;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used to insert a hyperlink in an HTML document.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lin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876800"/>
            <a:ext cx="187959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3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 &lt;li&gt;-----&lt;/li&gt; 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It is used to create an unordered list.</a:t>
            </a:r>
          </a:p>
          <a:p>
            <a:r>
              <a:rPr lang="en-US" dirty="0" smtClean="0"/>
              <a:t>Li is used to insert items into list.</a:t>
            </a:r>
          </a:p>
          <a:p>
            <a:r>
              <a:rPr lang="en-US" dirty="0" smtClean="0"/>
              <a:t>Example:</a:t>
            </a:r>
          </a:p>
        </p:txBody>
      </p:sp>
      <p:pic>
        <p:nvPicPr>
          <p:cNvPr id="4" name="Picture 3" descr="u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72000"/>
            <a:ext cx="263777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4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/>
              <a:t>o</a:t>
            </a:r>
            <a:r>
              <a:rPr lang="en-US" dirty="0" err="1" smtClean="0"/>
              <a:t>l</a:t>
            </a:r>
            <a:r>
              <a:rPr lang="en-US" dirty="0" smtClean="0"/>
              <a:t>&gt;  &lt;li&gt;-----&lt;/li&gt; &lt;/</a:t>
            </a:r>
            <a:r>
              <a:rPr lang="en-US" dirty="0" err="1"/>
              <a:t>o</a:t>
            </a:r>
            <a:r>
              <a:rPr lang="en-US" dirty="0" err="1" smtClean="0"/>
              <a:t>l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It is used to create an ordered list.</a:t>
            </a:r>
          </a:p>
          <a:p>
            <a:r>
              <a:rPr lang="en-US" dirty="0" smtClean="0"/>
              <a:t>Li is used to insert items into list.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648200"/>
            <a:ext cx="275234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91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a to break the text line.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5" name="Picture 4" descr="b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4800"/>
            <a:ext cx="4419600" cy="20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2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Hr stands for horizontal rule. It creates a horizontal line in HTML document.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h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4648200"/>
            <a:ext cx="8229601" cy="155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46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Teletype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&lt;</a:t>
            </a:r>
            <a:r>
              <a:rPr lang="en-US" sz="2800" dirty="0" err="1" smtClean="0"/>
              <a:t>tt</a:t>
            </a:r>
            <a:r>
              <a:rPr lang="en-US" sz="2800" dirty="0" smtClean="0"/>
              <a:t>&gt; ----&lt;/</a:t>
            </a:r>
            <a:r>
              <a:rPr lang="en-US" sz="2800" dirty="0" err="1" smtClean="0"/>
              <a:t>tt</a:t>
            </a:r>
            <a:r>
              <a:rPr lang="en-US" sz="2800" dirty="0" smtClean="0"/>
              <a:t>&gt;</a:t>
            </a:r>
          </a:p>
          <a:p>
            <a:endParaRPr lang="en-US" sz="2800" dirty="0"/>
          </a:p>
          <a:p>
            <a:r>
              <a:rPr lang="en-US" sz="2800" dirty="0" smtClean="0"/>
              <a:t>It stands for </a:t>
            </a:r>
            <a:r>
              <a:rPr lang="en-US" sz="2800" dirty="0" err="1" smtClean="0"/>
              <a:t>teletype.It</a:t>
            </a:r>
            <a:r>
              <a:rPr lang="en-US" sz="2800" dirty="0" smtClean="0"/>
              <a:t> is used to show user input.</a:t>
            </a:r>
          </a:p>
          <a:p>
            <a:r>
              <a:rPr lang="en-US" sz="2800" dirty="0" smtClean="0"/>
              <a:t>Example:</a:t>
            </a:r>
            <a:endParaRPr lang="en-US" sz="2800" dirty="0"/>
          </a:p>
        </p:txBody>
      </p:sp>
      <p:pic>
        <p:nvPicPr>
          <p:cNvPr id="4" name="Picture 3" descr="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62400"/>
            <a:ext cx="6019800" cy="264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3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Style=“</a:t>
            </a:r>
            <a:r>
              <a:rPr lang="en-US" dirty="0" err="1" smtClean="0"/>
              <a:t>color:pink</a:t>
            </a:r>
            <a:r>
              <a:rPr lang="en-US" dirty="0" smtClean="0"/>
              <a:t>;”</a:t>
            </a:r>
          </a:p>
          <a:p>
            <a:endParaRPr lang="en-US" dirty="0"/>
          </a:p>
          <a:p>
            <a:r>
              <a:rPr lang="en-US" dirty="0" smtClean="0"/>
              <a:t>It is used to change color of text.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b="1" dirty="0"/>
          </a:p>
        </p:txBody>
      </p:sp>
      <p:pic>
        <p:nvPicPr>
          <p:cNvPr id="4" name="Picture 3" descr="colored 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724400"/>
            <a:ext cx="267729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01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&lt;style=“</a:t>
            </a:r>
            <a:r>
              <a:rPr lang="en-US" dirty="0" err="1" smtClean="0"/>
              <a:t>background-color:black</a:t>
            </a:r>
            <a:r>
              <a:rPr lang="en-US" dirty="0" smtClean="0"/>
              <a:t>;”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used to change background color.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color 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257800"/>
            <a:ext cx="448887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37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style="</a:t>
            </a:r>
            <a:r>
              <a:rPr lang="en-US" dirty="0" err="1" smtClean="0"/>
              <a:t>font-family:jokerman</a:t>
            </a:r>
            <a:r>
              <a:rPr lang="en-US" dirty="0" smtClean="0"/>
              <a:t>;”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used to change font Style.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font fami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419600"/>
            <a:ext cx="279009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5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endParaRPr lang="en-US" dirty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DOCTYPE</a:t>
            </a:r>
            <a:r>
              <a:rPr lang="en-US" dirty="0"/>
              <a:t> declaration is an instruction to the web browser about what version of </a:t>
            </a:r>
            <a:r>
              <a:rPr lang="en-US" b="1" dirty="0"/>
              <a:t>HTML</a:t>
            </a:r>
            <a:r>
              <a:rPr lang="en-US" dirty="0"/>
              <a:t> the page is written in</a:t>
            </a:r>
          </a:p>
        </p:txBody>
      </p:sp>
    </p:spTree>
    <p:extLst>
      <p:ext uri="{BB962C8B-B14F-4D97-AF65-F5344CB8AC3E}">
        <p14:creationId xmlns:p14="http://schemas.microsoft.com/office/powerpoint/2010/main" val="22207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style="font-size:200px;”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 style="font-size:200%;”</a:t>
            </a:r>
          </a:p>
          <a:p>
            <a:endParaRPr lang="en-US" dirty="0"/>
          </a:p>
          <a:p>
            <a:r>
              <a:rPr lang="en-US" dirty="0" smtClean="0"/>
              <a:t>It is used to increase or decrease font size.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5" name="Picture 4" descr="text siz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876800"/>
            <a:ext cx="1838582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62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style=“</a:t>
            </a:r>
            <a:r>
              <a:rPr lang="en-US" dirty="0" err="1" smtClean="0"/>
              <a:t>text-align:center</a:t>
            </a:r>
            <a:r>
              <a:rPr lang="en-US" dirty="0" smtClean="0"/>
              <a:t>;”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used to change position of text.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alig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4000"/>
            <a:ext cx="8839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28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&lt;b&gt;------&lt;/b&gt;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used to bold the text.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4" name="Picture 3" descr="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81600"/>
            <a:ext cx="390698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01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Italic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&lt;i&gt;------&lt;/i&gt;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used to change font style to Italic.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4" name="Picture 3" descr="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257800"/>
            <a:ext cx="3200400" cy="9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20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&lt;del&gt;------&lt;/del&gt;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used to mark text as deleted.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4" name="Picture 3" descr="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257800"/>
            <a:ext cx="377189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65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&lt;ins&gt;-----&lt;/ins&gt;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used to show inserted text.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4" name="Picture 3" descr="i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57800"/>
            <a:ext cx="3455439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76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&lt;mark&gt;------&lt;/mark&gt;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It is used to show marked text.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Expamle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mar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257800"/>
            <a:ext cx="3640572" cy="7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62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Emphasized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&gt;-----&lt;/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used to show emphasized text.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029200"/>
            <a:ext cx="353358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35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&lt;strong&gt;------&lt;/strong&gt;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used to show Strong or bold text.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str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15000"/>
            <a:ext cx="389466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33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&lt;sub&gt;----&lt;/sub&gt;</a:t>
            </a:r>
          </a:p>
          <a:p>
            <a:endParaRPr lang="en-US" dirty="0" smtClean="0"/>
          </a:p>
          <a:p>
            <a:r>
              <a:rPr lang="en-US" dirty="0" smtClean="0"/>
              <a:t>It is used to show Subscripted text.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su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334000"/>
            <a:ext cx="330266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&lt;html&gt;------&lt;/html&gt;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contains the entire HTML 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52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Superscript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&lt;sup&gt;----&lt;/sup&gt;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used to show superscripted text.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</p:txBody>
      </p:sp>
      <p:pic>
        <p:nvPicPr>
          <p:cNvPr id="4" name="Picture 3" descr="s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0"/>
            <a:ext cx="385214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96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 for 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&lt;audio control&gt;  </a:t>
            </a:r>
          </a:p>
          <a:p>
            <a:r>
              <a:rPr lang="en-US" sz="2400" dirty="0" smtClean="0"/>
              <a:t>&lt;source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</a:t>
            </a:r>
            <a:r>
              <a:rPr lang="en-US" sz="2400" i="1" dirty="0" smtClean="0">
                <a:solidFill>
                  <a:srgbClr val="FF0000"/>
                </a:solidFill>
              </a:rPr>
              <a:t>address\</a:t>
            </a:r>
            <a:r>
              <a:rPr lang="en-US" sz="2400" i="1" dirty="0" err="1" smtClean="0">
                <a:solidFill>
                  <a:srgbClr val="FF0000"/>
                </a:solidFill>
              </a:rPr>
              <a:t>name.format</a:t>
            </a:r>
            <a:r>
              <a:rPr lang="en-US" sz="2400" dirty="0" smtClean="0"/>
              <a:t>"&gt;</a:t>
            </a:r>
            <a:endParaRPr lang="en-US" sz="2400" dirty="0"/>
          </a:p>
          <a:p>
            <a:r>
              <a:rPr lang="en-US" sz="2400" dirty="0" smtClean="0"/>
              <a:t>&lt;/audio&gt;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 smtClean="0"/>
              <a:t>This is used to show an audio on web page.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29200"/>
            <a:ext cx="492047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51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&lt;video width=“350” height=“300” controls&gt;</a:t>
            </a:r>
          </a:p>
          <a:p>
            <a:r>
              <a:rPr lang="en-US" sz="2400" dirty="0" smtClean="0"/>
              <a:t>&lt;source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</a:t>
            </a:r>
            <a:r>
              <a:rPr lang="en-US" sz="2400" i="1" dirty="0" smtClean="0">
                <a:solidFill>
                  <a:srgbClr val="FF0000"/>
                </a:solidFill>
              </a:rPr>
              <a:t>address\</a:t>
            </a:r>
            <a:r>
              <a:rPr lang="en-US" sz="2400" i="1" dirty="0" err="1" smtClean="0">
                <a:solidFill>
                  <a:srgbClr val="FF0000"/>
                </a:solidFill>
              </a:rPr>
              <a:t>name.format</a:t>
            </a:r>
            <a:r>
              <a:rPr lang="en-US" sz="2400" dirty="0" smtClean="0"/>
              <a:t>”&gt;</a:t>
            </a:r>
            <a:endParaRPr lang="en-US" sz="2400" dirty="0"/>
          </a:p>
          <a:p>
            <a:r>
              <a:rPr lang="en-US" sz="2400" dirty="0" smtClean="0"/>
              <a:t>  &lt;/video&gt;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This is used to enter/show video in  web page.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419600"/>
            <a:ext cx="2690466" cy="20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69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svg</a:t>
            </a:r>
            <a:r>
              <a:rPr lang="en-US" dirty="0" smtClean="0"/>
              <a:t>  width=“100”  height=“100”&gt;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&lt;circle= cx=“50”  cy=“50”  r=“40”  stroke=“green”  stroke-width=“7”  fill=“yellow”/&gt;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svg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</p:txBody>
      </p:sp>
      <p:pic>
        <p:nvPicPr>
          <p:cNvPr id="4" name="Picture 3" descr="circ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495800"/>
            <a:ext cx="113363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6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Rectangle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svg</a:t>
            </a:r>
            <a:r>
              <a:rPr lang="en-US" sz="2400" dirty="0" smtClean="0"/>
              <a:t> width=“400”  height=“100”&gt;</a:t>
            </a:r>
            <a:endParaRPr lang="en-US" sz="2400" dirty="0"/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  width=“400”  height=“100”  style=</a:t>
            </a:r>
            <a:r>
              <a:rPr lang="en-US" sz="2400" dirty="0" err="1" smtClean="0"/>
              <a:t>fill:rgb</a:t>
            </a:r>
            <a:r>
              <a:rPr lang="en-US" sz="2400" dirty="0" smtClean="0"/>
              <a:t>(0,0,255); stroke-width:10;  </a:t>
            </a:r>
            <a:r>
              <a:rPr lang="en-US" sz="2400" dirty="0" err="1" smtClean="0"/>
              <a:t>stroke:rgb</a:t>
            </a:r>
            <a:r>
              <a:rPr lang="en-US" sz="2400" dirty="0" smtClean="0"/>
              <a:t>(0,0,0,)”/&gt;</a:t>
            </a:r>
            <a:endParaRPr lang="en-US" sz="2400" dirty="0"/>
          </a:p>
          <a:p>
            <a:r>
              <a:rPr lang="en-US" sz="2400" dirty="0" smtClean="0"/>
              <a:t>&lt;/</a:t>
            </a:r>
            <a:r>
              <a:rPr lang="en-US" sz="2400" dirty="0" err="1" smtClean="0"/>
              <a:t>svg</a:t>
            </a:r>
            <a:r>
              <a:rPr lang="en-US" sz="2400" dirty="0" smtClean="0"/>
              <a:t>&gt;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Example: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re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800600"/>
            <a:ext cx="4191585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5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&lt;head&gt;------&lt;/head&gt;</a:t>
            </a:r>
          </a:p>
          <a:p>
            <a:endParaRPr lang="en-US" dirty="0"/>
          </a:p>
          <a:p>
            <a:r>
              <a:rPr lang="en-US" dirty="0" smtClean="0"/>
              <a:t>Used for meta data of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4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&lt;title&gt;----&lt;/title&gt;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used to declare the title of HTML </a:t>
            </a:r>
            <a:r>
              <a:rPr lang="en-US" dirty="0" err="1" smtClean="0"/>
              <a:t>document.It</a:t>
            </a:r>
            <a:r>
              <a:rPr lang="en-US" dirty="0" smtClean="0"/>
              <a:t> sets the title in browser toolbar.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5" name="Picture 4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334000"/>
            <a:ext cx="2762636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0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&lt;body&gt;-----&lt;/body&gt;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contains all the code for structure of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2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&lt;!– comment--&gt; </a:t>
            </a:r>
          </a:p>
          <a:p>
            <a:endParaRPr lang="en-US" dirty="0"/>
          </a:p>
          <a:p>
            <a:r>
              <a:rPr lang="en-US" dirty="0" smtClean="0"/>
              <a:t>It is used to write text in HTML document that is not included in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3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&lt;h1&gt;-----&lt;/h1&gt;</a:t>
            </a:r>
          </a:p>
          <a:p>
            <a:r>
              <a:rPr lang="en-US" sz="2800" dirty="0" smtClean="0"/>
              <a:t>&lt;h3&gt;-----&lt;/h2&gt;</a:t>
            </a:r>
          </a:p>
          <a:p>
            <a:r>
              <a:rPr lang="en-US" sz="2800" dirty="0" smtClean="0"/>
              <a:t>&lt;h4&gt;-----&lt;/h3&gt;</a:t>
            </a:r>
          </a:p>
          <a:p>
            <a:r>
              <a:rPr lang="en-US" sz="2800" dirty="0" smtClean="0"/>
              <a:t>&lt;h5&gt;-----&lt;/h4&gt;</a:t>
            </a:r>
          </a:p>
          <a:p>
            <a:r>
              <a:rPr lang="en-US" sz="2800" dirty="0" smtClean="0"/>
              <a:t>&lt;h5&gt;-----&lt;/h5&gt;</a:t>
            </a:r>
          </a:p>
          <a:p>
            <a:r>
              <a:rPr lang="en-US" sz="2800" dirty="0" smtClean="0"/>
              <a:t>&lt;h6&gt;-----&lt;/h6&gt;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 smtClean="0"/>
              <a:t>Used to show heading. Heading size decreases from h1 to h6.</a:t>
            </a:r>
            <a:endParaRPr lang="en-US" sz="2800" dirty="0"/>
          </a:p>
        </p:txBody>
      </p:sp>
      <p:pic>
        <p:nvPicPr>
          <p:cNvPr id="4" name="Picture 3" descr="h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600200"/>
            <a:ext cx="1457529" cy="390580"/>
          </a:xfrm>
          <a:prstGeom prst="rect">
            <a:avLst/>
          </a:prstGeom>
        </p:spPr>
      </p:pic>
      <p:pic>
        <p:nvPicPr>
          <p:cNvPr id="5" name="Picture 4" descr="h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33600"/>
            <a:ext cx="1086002" cy="314369"/>
          </a:xfrm>
          <a:prstGeom prst="rect">
            <a:avLst/>
          </a:prstGeom>
        </p:spPr>
      </p:pic>
      <p:pic>
        <p:nvPicPr>
          <p:cNvPr id="6" name="Picture 5" descr="h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743200"/>
            <a:ext cx="943107" cy="304843"/>
          </a:xfrm>
          <a:prstGeom prst="rect">
            <a:avLst/>
          </a:prstGeom>
        </p:spPr>
      </p:pic>
      <p:pic>
        <p:nvPicPr>
          <p:cNvPr id="7" name="Picture 6" descr="h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3276600"/>
            <a:ext cx="809738" cy="314369"/>
          </a:xfrm>
          <a:prstGeom prst="rect">
            <a:avLst/>
          </a:prstGeom>
        </p:spPr>
      </p:pic>
      <p:pic>
        <p:nvPicPr>
          <p:cNvPr id="8" name="Picture 7" descr="h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0" y="3810000"/>
            <a:ext cx="704948" cy="285790"/>
          </a:xfrm>
          <a:prstGeom prst="rect">
            <a:avLst/>
          </a:prstGeom>
        </p:spPr>
      </p:pic>
      <p:pic>
        <p:nvPicPr>
          <p:cNvPr id="9" name="Picture 8" descr="h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4267200"/>
            <a:ext cx="58110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4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&lt;p&gt;------&lt;/p&gt;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Used to write a paragraph or text.</a:t>
            </a:r>
          </a:p>
          <a:p>
            <a:endParaRPr lang="en-US" sz="2400" dirty="0" smtClean="0"/>
          </a:p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4" name="Picture 3" descr="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114800"/>
            <a:ext cx="564704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7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731</Words>
  <Application>Microsoft Office PowerPoint</Application>
  <PresentationFormat>On-screen Show (4:3)</PresentationFormat>
  <Paragraphs>213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Syed Taimoor Shah</vt:lpstr>
      <vt:lpstr>DOCTYPE</vt:lpstr>
      <vt:lpstr>Html tag</vt:lpstr>
      <vt:lpstr>Head</vt:lpstr>
      <vt:lpstr>Title</vt:lpstr>
      <vt:lpstr>Body</vt:lpstr>
      <vt:lpstr>Comment</vt:lpstr>
      <vt:lpstr>Heading</vt:lpstr>
      <vt:lpstr>Paragraph</vt:lpstr>
      <vt:lpstr>Image</vt:lpstr>
      <vt:lpstr>Link Attribute</vt:lpstr>
      <vt:lpstr>Unordered List</vt:lpstr>
      <vt:lpstr>Ordered List</vt:lpstr>
      <vt:lpstr>Br</vt:lpstr>
      <vt:lpstr>Hr</vt:lpstr>
      <vt:lpstr>Teletype Text</vt:lpstr>
      <vt:lpstr>Text Color</vt:lpstr>
      <vt:lpstr>Background Color</vt:lpstr>
      <vt:lpstr>Font Style</vt:lpstr>
      <vt:lpstr>Font Size</vt:lpstr>
      <vt:lpstr>Text-align</vt:lpstr>
      <vt:lpstr>Bold Text</vt:lpstr>
      <vt:lpstr>Italic Text</vt:lpstr>
      <vt:lpstr>Deleted Text</vt:lpstr>
      <vt:lpstr>Inserted Text</vt:lpstr>
      <vt:lpstr>Marked Text</vt:lpstr>
      <vt:lpstr>Emphasized Text</vt:lpstr>
      <vt:lpstr>Strong Text</vt:lpstr>
      <vt:lpstr>Subscript Text</vt:lpstr>
      <vt:lpstr>Superscript Text</vt:lpstr>
      <vt:lpstr>Link for  Audio</vt:lpstr>
      <vt:lpstr>Link for Video</vt:lpstr>
      <vt:lpstr>Graphics Circle</vt:lpstr>
      <vt:lpstr>Graphics Rectangle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Taimoor</dc:title>
  <dc:creator>User</dc:creator>
  <cp:lastModifiedBy>User</cp:lastModifiedBy>
  <cp:revision>30</cp:revision>
  <dcterms:created xsi:type="dcterms:W3CDTF">2021-06-10T05:35:23Z</dcterms:created>
  <dcterms:modified xsi:type="dcterms:W3CDTF">2021-06-14T03:54:52Z</dcterms:modified>
</cp:coreProperties>
</file>