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8" r:id="rId10"/>
    <p:sldId id="269" r:id="rId11"/>
    <p:sldId id="271" r:id="rId12"/>
    <p:sldId id="264" r:id="rId13"/>
    <p:sldId id="266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1752-E042-87F6-3686-564B73603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2FC14-D412-0343-FEA8-1563B313F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3A84C-C803-49A3-5652-C500695B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85FA-0397-495C-A424-D7EF850BD71B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F499D-74BA-FB3D-1EC6-E9EA5726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AEB26-3A8F-4870-E3ED-14E55C4C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6120-71A5-4FF6-962D-29C7DB03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2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FB67-6B55-2443-E18B-4DFDB5C7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76059-6E7A-0B11-B77E-40CC86A92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27766-6E40-DD82-7BC1-46EEB448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85FA-0397-495C-A424-D7EF850BD71B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B05E4-B985-D687-C8CA-9EB4DEDA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A144B-13E3-9CBC-91FC-A452CC15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6120-71A5-4FF6-962D-29C7DB03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5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0C571-B935-7D6A-EF6C-C5124C4CB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5958E-4214-2601-7814-18501703B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C5E05-B04D-1EBA-AA1D-00D5F7DA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85FA-0397-495C-A424-D7EF850BD71B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5B440-819F-5762-A188-07F9A03B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A78FD-4A4B-E0CC-816D-59627E02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6120-71A5-4FF6-962D-29C7DB03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8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30B9-8045-2A18-0F83-D65E8681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1683-3FEA-2FDD-B757-ADF1AA89D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54D8-C956-315D-0232-F5A65FB3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85FA-0397-495C-A424-D7EF850BD71B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94812-A5F2-EB1F-85E3-1688B2E3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608A7-0247-A92F-A23E-D323FF08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6120-71A5-4FF6-962D-29C7DB03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0BA4-1279-0CEF-D64B-1205D56FF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06130-EB89-35E7-1D58-F258C8375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D8412-F83E-004E-E3D7-B9CAB84D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85FA-0397-495C-A424-D7EF850BD71B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90259-8C86-2E2E-AADC-43154E1B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1F5D5-5871-924B-9317-B956C13B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6120-71A5-4FF6-962D-29C7DB03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D4A9-CDD6-6C13-ADAE-B27DCB8C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3B5B8-E097-7A7B-72BB-7EC559B5C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D51AA-C199-A706-B810-59DAF7B17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B86F3-E7AF-BCBF-C885-5258ED5E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85FA-0397-495C-A424-D7EF850BD71B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931B1-131F-792B-D3F6-26DCE1AF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2EEE1-D762-9E47-EE39-C0634444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6120-71A5-4FF6-962D-29C7DB03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0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69F3-A6A9-CFDE-2BE2-D3B82D5A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D741F-2265-16DA-C933-421AAA80F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D1CE3-964A-FB3A-59D1-AB86195A0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B8ADE-5A1C-882E-9207-686A26873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3250E-0FD4-C0A3-B731-8CDECA199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B5D65-5164-ADF7-418B-BF042CD2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85FA-0397-495C-A424-D7EF850BD71B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75116-A3D5-96B6-0256-7F8741D7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B8640-80B8-0015-BB50-E7B40258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6120-71A5-4FF6-962D-29C7DB03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2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0E63-8FC4-EC0B-9C65-E93705B3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1371D-F996-2CCC-4B19-69D74995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85FA-0397-495C-A424-D7EF850BD71B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79CEE-460E-A1BC-3F5E-236347C1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A5A7A-E7D9-6750-07D8-2DFB5362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6120-71A5-4FF6-962D-29C7DB03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3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9372C-A1BC-69C2-441D-9C7D2803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85FA-0397-495C-A424-D7EF850BD71B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74414-8C22-7BD2-13BE-4782A76A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E90DE-1CD5-4884-B5A2-9D2CD9BE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6120-71A5-4FF6-962D-29C7DB03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5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B546-4E0B-20EF-56D4-6F6EEE8D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5718-B8DD-2213-3BBA-48036833B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04C8C-1AE7-C71C-9604-A87FA00D8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CAF8F-8547-24AF-A9AB-54F2FCE4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85FA-0397-495C-A424-D7EF850BD71B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5D3CB-6C48-9430-5A6B-0541493F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181C3-AB88-5680-3FAC-1BDE3360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6120-71A5-4FF6-962D-29C7DB03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6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02EEE-77C7-8C8F-2160-4C2A4FADA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FA7EB-1A93-40D9-2A8A-E562C761A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8CD5A-EEC0-327B-DCBD-71454303D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16233-AF22-1EE6-BE49-5CEC3ECC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85FA-0397-495C-A424-D7EF850BD71B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F5AFF-2F47-DFF8-9FAF-11001D69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E007E-838C-1634-9228-9AD691E8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6120-71A5-4FF6-962D-29C7DB03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303D9-F4ED-7D6C-4248-9E7C0E0F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533AF-DB5F-1032-21DC-3DE70CB0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92DE6-5421-1A83-E0EF-755A5B641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185FA-0397-495C-A424-D7EF850BD71B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98DBB-0000-659D-3377-2198C9FD9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860C4-5CDB-ECB3-3C1D-F6BDFCED5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16120-71A5-4FF6-962D-29C7DB03C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0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84E3-B465-D98C-FC5D-A378BDC24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Face Mask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4652E-FD35-4E74-378B-CF6A58F98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22F-3770</a:t>
            </a:r>
          </a:p>
          <a:p>
            <a:r>
              <a:rPr lang="en-US" dirty="0"/>
              <a:t>22F-3041</a:t>
            </a:r>
          </a:p>
        </p:txBody>
      </p:sp>
    </p:spTree>
    <p:extLst>
      <p:ext uri="{BB962C8B-B14F-4D97-AF65-F5344CB8AC3E}">
        <p14:creationId xmlns:p14="http://schemas.microsoft.com/office/powerpoint/2010/main" val="83166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9D2E-D467-10AE-1BD4-39F210BD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Model Evaluation: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AA1AD-9291-FCEB-014D-8EE28B6D5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Recall:</a:t>
            </a:r>
          </a:p>
          <a:p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Recall, also known as sensitivity, measures the proportion of correctly predicted positive instances (true positives) out of all actual positive instances (true positives and false negatives).</a:t>
            </a:r>
          </a:p>
          <a:p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For both classes, "with mask" and "without mask," the recall scores are around 98-100%. This indicates that the model effectively captured the majority of positive instances in each class, minimizing false negatives.</a:t>
            </a:r>
          </a:p>
        </p:txBody>
      </p:sp>
    </p:spTree>
    <p:extLst>
      <p:ext uri="{BB962C8B-B14F-4D97-AF65-F5344CB8AC3E}">
        <p14:creationId xmlns:p14="http://schemas.microsoft.com/office/powerpoint/2010/main" val="328705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9D2E-D467-10AE-1BD4-39F210BD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Model Evaluation: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AA1AD-9291-FCEB-014D-8EE28B6D5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F1-Score:</a:t>
            </a:r>
          </a:p>
          <a:p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The F1-score is the harmonic mean of precision and recall, providing a balance between the two metrics. It ranges from 0 to 1, with higher values indicating better model performance.</a:t>
            </a:r>
          </a:p>
          <a:p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The F1-score for both classes is around 99%, indicating a high level of performance in terms of both precision and recall.</a:t>
            </a:r>
          </a:p>
          <a:p>
            <a:pPr marL="0" indent="0">
              <a:buNone/>
            </a:pP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The model's performance metrics, including high accuracy, precision, recall, and F1-score, demonstrate its effectiveness in accurately classifying face images into "with mask" and "without mask" categories.</a:t>
            </a:r>
          </a:p>
        </p:txBody>
      </p:sp>
    </p:spTree>
    <p:extLst>
      <p:ext uri="{BB962C8B-B14F-4D97-AF65-F5344CB8AC3E}">
        <p14:creationId xmlns:p14="http://schemas.microsoft.com/office/powerpoint/2010/main" val="331578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9D2E-D467-10AE-1BD4-39F210BD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AA1AD-9291-FCEB-014D-8EE28B6D5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Model Selection for Face Detection:</a:t>
            </a:r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Caffe model was likely chosen for face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Caffe models trained on large datasets of annotated images, such as faces, tend to achieve high accuracy in detecting objects of interest.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This accuracy is crucial for tasks like face detection, where the correct identification of objects is essential.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2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9D2E-D467-10AE-1BD4-39F210BD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AA1AD-9291-FCEB-014D-8EE28B6D5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Model Selection for Face Detection:</a:t>
            </a:r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deploy.prototxt</a:t>
            </a:r>
            <a:r>
              <a:rPr lang="en-US" dirty="0"/>
              <a:t> file was used along with pretrained caffe model.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It is a configuration file used for model deployment in the Caffe deep learning framework.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Caffe model (res10_300x300_ssd_iter_140000.caffemodel) and its corresponding deploy </a:t>
            </a:r>
            <a:r>
              <a:rPr lang="en-US" dirty="0" err="1"/>
              <a:t>prototxt</a:t>
            </a:r>
            <a:r>
              <a:rPr lang="en-US" dirty="0"/>
              <a:t> file (</a:t>
            </a:r>
            <a:r>
              <a:rPr lang="en-US" dirty="0" err="1"/>
              <a:t>deploy.prototxt</a:t>
            </a:r>
            <a:r>
              <a:rPr lang="en-US" dirty="0"/>
              <a:t>) are being used for face detection</a:t>
            </a:r>
          </a:p>
        </p:txBody>
      </p:sp>
    </p:spTree>
    <p:extLst>
      <p:ext uri="{BB962C8B-B14F-4D97-AF65-F5344CB8AC3E}">
        <p14:creationId xmlns:p14="http://schemas.microsoft.com/office/powerpoint/2010/main" val="2658327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9D2E-D467-10AE-1BD4-39F210BD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Face Mask Detection Using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AA1AD-9291-FCEB-014D-8EE28B6D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156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This part of the code performs face detection and face mask prediction on an input image using a pre-trained Caffe model for face detection (res10_300x300_ssd_iter_140000.caffemodel) and a MobileNetV2 model for face mask classification (mobilenet_v2.model). </a:t>
            </a:r>
          </a:p>
          <a:p>
            <a:pPr algn="just"/>
            <a:r>
              <a:rPr lang="en-US" sz="24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prototxtPath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and </a:t>
            </a:r>
            <a:r>
              <a:rPr lang="en-US" sz="24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weightsPath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specify the paths to the deploy </a:t>
            </a:r>
            <a:r>
              <a:rPr lang="en-US" sz="24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prototxt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file and pre-trained Caffe model for face detection, respectively.</a:t>
            </a:r>
          </a:p>
          <a:p>
            <a:pPr algn="just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cv2.dnn.readNet loads the Caffe model and deploy </a:t>
            </a:r>
            <a:r>
              <a:rPr lang="en-US" sz="24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prototxt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into memory using OpenCV's Deep Neural Network (</a:t>
            </a:r>
            <a:r>
              <a:rPr lang="en-US" sz="24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dnn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) module.</a:t>
            </a:r>
          </a:p>
          <a:p>
            <a:pPr algn="just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model=</a:t>
            </a:r>
            <a:r>
              <a:rPr lang="en-US" sz="24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load_model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loads the MobileNetV2 model for face mask classification from the specified path.</a:t>
            </a:r>
          </a:p>
        </p:txBody>
      </p:sp>
    </p:spTree>
    <p:extLst>
      <p:ext uri="{BB962C8B-B14F-4D97-AF65-F5344CB8AC3E}">
        <p14:creationId xmlns:p14="http://schemas.microsoft.com/office/powerpoint/2010/main" val="1453982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9D2E-D467-10AE-1BD4-39F210BD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Face Mask Detection Using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AA1AD-9291-FCEB-014D-8EE28B6D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156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image=cv2.imread reads the input image from the specified path.</a:t>
            </a:r>
          </a:p>
          <a:p>
            <a:pPr algn="just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The shape of the input image (h, w) is obtained to later calculate the bounding box coordinates.</a:t>
            </a:r>
          </a:p>
          <a:p>
            <a:pPr algn="just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cv2.dnn.blobFromImage preprocesses the input image by resizing it to (300, 300) pixels, applying mean subtraction, and scaling the pixel values.</a:t>
            </a:r>
          </a:p>
          <a:p>
            <a:pPr algn="just"/>
            <a:r>
              <a:rPr lang="en-US" sz="24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net.setInput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(blob) sets the input blob (preprocessed image) to the Caffe model for face detection.</a:t>
            </a:r>
          </a:p>
          <a:p>
            <a:pPr algn="just"/>
            <a:r>
              <a:rPr lang="en-US" sz="24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net.forward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() performs forward pass inference to obtain the face detections.</a:t>
            </a:r>
          </a:p>
          <a:p>
            <a:pPr algn="just"/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92151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9D2E-D467-10AE-1BD4-39F210BD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Face Mask Detection Using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AA1AD-9291-FCEB-014D-8EE28B6D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156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The code loops over each detection to extract the confidence score and bounding box coordinates.</a:t>
            </a:r>
          </a:p>
          <a:p>
            <a:pPr algn="just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If the confidence score exceeds a threshold of 0.5, the bounding box coordinates are used to extract the face region.</a:t>
            </a:r>
          </a:p>
          <a:p>
            <a:pPr algn="just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The face region is resized to (224, 224) pixels and preprocessed using MobileNetV2's </a:t>
            </a:r>
            <a:r>
              <a:rPr lang="en-US" sz="24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preprocess_input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function.</a:t>
            </a:r>
          </a:p>
          <a:p>
            <a:pPr algn="just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The preprocessed face image is passed through the MobileNetV2 model for face mask prediction.</a:t>
            </a:r>
          </a:p>
          <a:p>
            <a:pPr algn="just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Based on the predicted mask probabilities, a label ("Mask" or "No Mask") and corresponding color are determined.</a:t>
            </a:r>
          </a:p>
          <a:p>
            <a:pPr algn="just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The label and bounding box are drawn on the original image using OpenCV's drawing functions (cv2.putText and cv2.rectangle).</a:t>
            </a:r>
          </a:p>
        </p:txBody>
      </p:sp>
    </p:spTree>
    <p:extLst>
      <p:ext uri="{BB962C8B-B14F-4D97-AF65-F5344CB8AC3E}">
        <p14:creationId xmlns:p14="http://schemas.microsoft.com/office/powerpoint/2010/main" val="3854598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9D2E-D467-10AE-1BD4-39F210BD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Displaying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AA1AD-9291-FCEB-014D-8EE28B6D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156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The annotated output image with face detections and mask predictions is displayed using cv2.imshow.</a:t>
            </a:r>
          </a:p>
          <a:p>
            <a:pPr algn="just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The program waits for a key press (in this case, 0 indicates any key) using cv2.waitKey.</a:t>
            </a:r>
          </a:p>
          <a:p>
            <a:pPr algn="just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Finally, the OpenCV windows are destroyed using cv2.destroyAllWindows after the user presses any key.</a:t>
            </a:r>
          </a:p>
        </p:txBody>
      </p:sp>
    </p:spTree>
    <p:extLst>
      <p:ext uri="{BB962C8B-B14F-4D97-AF65-F5344CB8AC3E}">
        <p14:creationId xmlns:p14="http://schemas.microsoft.com/office/powerpoint/2010/main" val="4157016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9D2E-D467-10AE-1BD4-39F210BD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Face Mask Detection Using Video Streaming: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AA1AD-9291-FCEB-014D-8EE28B6D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156"/>
            <a:ext cx="10515600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This function is responsible for detecting faces in a given frame and predicting whether each detected face is wearing a mask or not.</a:t>
            </a:r>
          </a:p>
          <a:p>
            <a:pPr algn="just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It takes three parameters: frame (the input frame to analyze), </a:t>
            </a:r>
            <a:r>
              <a:rPr lang="en-US" sz="24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faceNet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(the pre-trained face detection model), and </a:t>
            </a:r>
            <a:r>
              <a:rPr lang="en-US" sz="24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maskNet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(the pre-trained MobileNetV2 model for face mask classification).</a:t>
            </a:r>
          </a:p>
          <a:p>
            <a:pPr algn="just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The pre-trained face detection model and MobileNetV2 model for face mask classification are loaded using their respective </a:t>
            </a:r>
            <a:r>
              <a:rPr lang="en-US" sz="24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prototxt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/weights files and model paths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Inside the function:</a:t>
            </a:r>
          </a:p>
          <a:p>
            <a:pPr algn="just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The dimensions of the input frame (frame) are obtained, and a blob is constructed from the frame using cv2.dnn.blobFromImage.</a:t>
            </a:r>
          </a:p>
          <a:p>
            <a:pPr algn="just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The pre-trained face detection model (</a:t>
            </a:r>
            <a:r>
              <a:rPr lang="en-US" sz="24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faceNet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) is used to perform forward pass inference on the blob, yielding face detections.</a:t>
            </a:r>
          </a:p>
        </p:txBody>
      </p:sp>
    </p:spTree>
    <p:extLst>
      <p:ext uri="{BB962C8B-B14F-4D97-AF65-F5344CB8AC3E}">
        <p14:creationId xmlns:p14="http://schemas.microsoft.com/office/powerpoint/2010/main" val="2981907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9D2E-D467-10AE-1BD4-39F210BD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Face Mask Detection Using Video Streaming: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AA1AD-9291-FCEB-014D-8EE28B6D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156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For each detected face:</a:t>
            </a:r>
          </a:p>
          <a:p>
            <a:pPr algn="just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Bounding box coordinates are extracted from the detections.</a:t>
            </a:r>
          </a:p>
          <a:p>
            <a:pPr algn="just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The face region is extracted from the frame, preprocessed, and added to a list of faces (faces) along with its corresponding location (locs).</a:t>
            </a:r>
          </a:p>
          <a:p>
            <a:pPr algn="just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If faces are detected, the pre-trained MobileNetV2 model (</a:t>
            </a:r>
            <a:r>
              <a:rPr lang="en-US" sz="24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maskNet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) is used to predict whether each face is wearing a mask or not.</a:t>
            </a:r>
          </a:p>
          <a:p>
            <a:pPr algn="just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The function returns a tuple containing lists of face locations (locs) and mask predictions (preds).</a:t>
            </a:r>
          </a:p>
        </p:txBody>
      </p:sp>
    </p:spTree>
    <p:extLst>
      <p:ext uri="{BB962C8B-B14F-4D97-AF65-F5344CB8AC3E}">
        <p14:creationId xmlns:p14="http://schemas.microsoft.com/office/powerpoint/2010/main" val="264803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C37D-E768-48BC-8C46-AFC512C4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0E2BE-0505-9B71-7036-B8F99469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Real-time Face Mask Detection System is a direct response to the ongoing COVID-19 pandemic &amp; smog, aiming to automate the process of detecting whether individuals are wearing face masks.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system uses the power of deep learning and computer vision technologies to achieve accurate and efficient mask detection in real-time scenarios.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 enforce mask-wearing policies effectively, there is a growing need for automated systems capable of detecting whether individuals in public spaces are wearing masks correctly.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 response to this need, our project introduces a real-time face mask detection system utilizing deep learning techniques.</a:t>
            </a:r>
            <a:br>
              <a:rPr lang="en-US" dirty="0"/>
            </a:b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23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9D2E-D467-10AE-1BD4-39F210BD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Face Mask Detection Using Video Streaming: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AA1AD-9291-FCEB-014D-8EE28B6D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15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Video Stream Processing:</a:t>
            </a:r>
          </a:p>
          <a:p>
            <a:pPr algn="just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The code initializes a video stream using </a:t>
            </a:r>
            <a:r>
              <a:rPr lang="en-US" sz="24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VideoStream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and starts reading frames from the camera source (e.g., webcam).</a:t>
            </a:r>
          </a:p>
          <a:p>
            <a:pPr algn="just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Inside the while loop:</a:t>
            </a:r>
          </a:p>
          <a:p>
            <a:pPr algn="just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Frames are continuously read from the video stream and resized to a maximum width of 400 pixels using </a:t>
            </a:r>
            <a:r>
              <a:rPr lang="en-US" sz="24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imutils.resize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</a:t>
            </a:r>
          </a:p>
          <a:p>
            <a:pPr algn="just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The </a:t>
            </a:r>
            <a:r>
              <a:rPr lang="en-US" sz="24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detect_and_predict_mask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function is called to detect faces and predict masks for each frame.</a:t>
            </a:r>
          </a:p>
          <a:p>
            <a:pPr algn="just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For each detected face, the predicted mask label and bounding box are drawn on the frame using OpenCV drawing functions (cv2.putText and cv2.rectangle).</a:t>
            </a:r>
          </a:p>
          <a:p>
            <a:pPr algn="just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The annotated frame is displayed using cv2.imshow.</a:t>
            </a:r>
          </a:p>
          <a:p>
            <a:pPr algn="just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The loop continues until the user presses the 'q' key, upon which the loop breaks, and the video stream is stopped.</a:t>
            </a:r>
          </a:p>
        </p:txBody>
      </p:sp>
    </p:spTree>
    <p:extLst>
      <p:ext uri="{BB962C8B-B14F-4D97-AF65-F5344CB8AC3E}">
        <p14:creationId xmlns:p14="http://schemas.microsoft.com/office/powerpoint/2010/main" val="3187335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772D-7577-E7E2-6335-9288B187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3E4D-ECEC-7ADB-3850-4ADF83B2E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Model is Correctly identifying if an individual is wearing mask or not on images and also on video streaming.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ED9B8-CCD3-5B89-FC60-CAB5850C33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0" r="1464"/>
          <a:stretch/>
        </p:blipFill>
        <p:spPr>
          <a:xfrm>
            <a:off x="993229" y="3429000"/>
            <a:ext cx="5297898" cy="288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0C027C-9644-F40E-CC76-2DE56FE5D0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2" r="3048" b="-820"/>
          <a:stretch/>
        </p:blipFill>
        <p:spPr>
          <a:xfrm>
            <a:off x="6710855" y="3429000"/>
            <a:ext cx="5271629" cy="290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0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772D-7577-E7E2-6335-9288B187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3E4D-ECEC-7ADB-3850-4ADF83B2E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conclusion, the implemented face mask detection system demonstrates the capability to automatically identify individuals wearing masks in real-time video streams.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leveraging pre-trained models for face detection and mask classification, the system effectively annotates each frame with mask labels and bounding boxes, aiding in the enforcement of mask-wearing guidelines in various settings.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While the current implementation achieves promising results, there is ample room for future enhancements, including accuracy improvements, optimization for real-time performance, and expansion of functionality to address evolving needs.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Overall, the system presents a valuable tool for promoting public health and safety in the context of contagious disease mitigation.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26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772D-7577-E7E2-6335-9288B187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3E4D-ECEC-7ADB-3850-4ADF83B2E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Real-time Performance Optimization: Optimize the code and model architectures for faster inference speed, enabling real-time deployment on resource-constrained devices.</a:t>
            </a:r>
          </a:p>
          <a:p>
            <a:r>
              <a:rPr lang="en-US" dirty="0"/>
              <a:t>Dataset Expansion: Collect and annotate larger datasets with diverse images of individuals wearing masks in various settings to improve model generalization.</a:t>
            </a:r>
          </a:p>
          <a:p>
            <a:r>
              <a:rPr lang="en-US" dirty="0"/>
              <a:t>Multi-Class Classification: Extend the model to classify different types of masks (e.g., N95, surgical, cloth) or detect other facial accessories (e.g., glasses, hats).</a:t>
            </a:r>
          </a:p>
          <a:p>
            <a:r>
              <a:rPr lang="en-US" dirty="0"/>
              <a:t>Deployment: Integrate the face mask detection system into existing surveillance systems or public health applications for automated monitoring and enforcement of mask-wearing policies.</a:t>
            </a:r>
          </a:p>
        </p:txBody>
      </p:sp>
    </p:spTree>
    <p:extLst>
      <p:ext uri="{BB962C8B-B14F-4D97-AF65-F5344CB8AC3E}">
        <p14:creationId xmlns:p14="http://schemas.microsoft.com/office/powerpoint/2010/main" val="264953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1026-6FF3-AE23-011F-235F7B63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0D12-96C8-AB21-08FC-32AD35C43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primary objective of this project is to develop a robust and accurate system capable of identifying faces in real-time video streams and determining whether individuals are wearing masks or not.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leveraging state-of-the-art deep learning architectures and computer vision algorithms, our aim is to create a versatile solution that can be deployed in various settings, including hospitals, airports, public transport, and retail establishments, to promote adherence to mask-wearing guidelines and mitigate the spread of infectious diseases.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1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6808-CB51-D100-6B5D-2F77BB70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845BC-D2FF-D824-1F24-1AD77E6D8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spread of respiratory illnesses, increase by factors such as air pollution and outbreaks of infectious diseases like swine flu, underscores the critical importance of mask-wearing as a preventive measure to safeguard public health.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However, ensuring that everyone wear masks incase of outbreak of any epidemic.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 address these challenges, there is a pressing need for automated systems that can reliably detect and classify individuals based on their mask-wearing behavior in real-time.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8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9D2E-D467-10AE-1BD4-39F210BD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AA1AD-9291-FCEB-014D-8EE28B6D5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Collection:</a:t>
            </a:r>
          </a:p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 have downloaded the dataset from Kaggle.</a:t>
            </a:r>
          </a:p>
          <a:p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dataset is divided into two categories.</a:t>
            </a:r>
          </a:p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With Mask</a:t>
            </a:r>
          </a:p>
          <a:p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Without Mask</a:t>
            </a:r>
          </a:p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 have 3,792 images of individuals with masks.</a:t>
            </a:r>
          </a:p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 have 3,828 images of individuals without masks.</a:t>
            </a:r>
            <a:endParaRPr lang="en-U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56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9D2E-D467-10AE-1BD4-39F210BD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AA1AD-9291-FCEB-014D-8EE28B6D5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Resize images to a standard size suitable for the chosen neural network architecture (e.g., 224x224 pixels for MobileNetV2).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Normalize pixel values to a range suitable for the chosen model (e.g., [-1, 1] or [0, 1]).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Perform data augmentation to increase the diversity of the training set (e.g., rotation, zoom, horizontal flip).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8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9D2E-D467-10AE-1BD4-39F210BD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AA1AD-9291-FCEB-014D-8EE28B6D5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Model Selection and Training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Choose a suitable deep learning model architecture for the task such as MobileNetV2.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Fine-tune the selected pre-trained model on the face mask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Split the dataset into training and testing 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the model using the training set, validating the performance on the testing 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Optimize hyperparameters such as learning rate, batch size, and number of epochs to achieve the best performance.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4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9D2E-D467-10AE-1BD4-39F210BD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Model Evaluation: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AA1AD-9291-FCEB-014D-8EE28B6D5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The performance of model has been evaluated by precision, recall, f1-score, and support.</a:t>
            </a:r>
          </a:p>
          <a:p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The performance metrics provided indicate that the face mask detection model achieved high accuracy and precision across both classes (with mask and without mask), as well as a balanced recall and F1-score. </a:t>
            </a:r>
          </a:p>
          <a:p>
            <a:pPr marL="0" indent="0">
              <a:buNone/>
            </a:pPr>
            <a:r>
              <a:rPr lang="en-US" sz="2400" b="1" dirty="0"/>
              <a:t>Accuracy:</a:t>
            </a:r>
          </a:p>
          <a:p>
            <a:r>
              <a:rPr lang="en-US" sz="2400" dirty="0"/>
              <a:t>The overall accuracy of the model is 99%, indicating that it correctly classified 99% of the face images into their respective classes (with mask or without mask).</a:t>
            </a:r>
          </a:p>
        </p:txBody>
      </p:sp>
    </p:spTree>
    <p:extLst>
      <p:ext uri="{BB962C8B-B14F-4D97-AF65-F5344CB8AC3E}">
        <p14:creationId xmlns:p14="http://schemas.microsoft.com/office/powerpoint/2010/main" val="100838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9D2E-D467-10AE-1BD4-39F210BD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Model Evaluation: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AA1AD-9291-FCEB-014D-8EE28B6D5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Precision:</a:t>
            </a:r>
          </a:p>
          <a:p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Precision measures the proportion of correctly predicted positive instances (true positives) out of all instances predicted as positive (true positives and false positives).</a:t>
            </a:r>
          </a:p>
          <a:p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For the "with mask" class, the precision is 98%, indicating that 98% of the instances predicted as "with mask" were actually wearing masks.</a:t>
            </a:r>
          </a:p>
          <a:p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For the "without mask" class, the precision is 100%, meaning that all instances predicted as "without mask" were indeed not wearing masks.</a:t>
            </a:r>
          </a:p>
          <a:p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These high precision scores demonstrate the model's ability to minimize false positives and avoid misclassifying instances.</a:t>
            </a:r>
          </a:p>
        </p:txBody>
      </p:sp>
    </p:spTree>
    <p:extLst>
      <p:ext uri="{BB962C8B-B14F-4D97-AF65-F5344CB8AC3E}">
        <p14:creationId xmlns:p14="http://schemas.microsoft.com/office/powerpoint/2010/main" val="811822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2012</Words>
  <Application>Microsoft Office PowerPoint</Application>
  <PresentationFormat>Widescreen</PresentationFormat>
  <Paragraphs>122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Söhne</vt:lpstr>
      <vt:lpstr>Office Theme</vt:lpstr>
      <vt:lpstr>Face Mask Detection</vt:lpstr>
      <vt:lpstr>Introduction</vt:lpstr>
      <vt:lpstr>Objective</vt:lpstr>
      <vt:lpstr>Problem Statement</vt:lpstr>
      <vt:lpstr>Methodology</vt:lpstr>
      <vt:lpstr>Methodology</vt:lpstr>
      <vt:lpstr>Methodology</vt:lpstr>
      <vt:lpstr>Model Evaluation:</vt:lpstr>
      <vt:lpstr>Model Evaluation:</vt:lpstr>
      <vt:lpstr>Model Evaluation:</vt:lpstr>
      <vt:lpstr>Model Evaluation:</vt:lpstr>
      <vt:lpstr>Methodology</vt:lpstr>
      <vt:lpstr>Methodology</vt:lpstr>
      <vt:lpstr>Face Mask Detection Using Images</vt:lpstr>
      <vt:lpstr>Face Mask Detection Using Images</vt:lpstr>
      <vt:lpstr>Face Mask Detection Using Images</vt:lpstr>
      <vt:lpstr>Displaying Output</vt:lpstr>
      <vt:lpstr>Face Mask Detection Using Video Streaming:</vt:lpstr>
      <vt:lpstr>Face Mask Detection Using Video Streaming:</vt:lpstr>
      <vt:lpstr>Face Mask Detection Using Video Streaming:</vt:lpstr>
      <vt:lpstr>Results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</dc:title>
  <dc:creator>lenovo</dc:creator>
  <cp:lastModifiedBy>lenovo</cp:lastModifiedBy>
  <cp:revision>16</cp:revision>
  <dcterms:created xsi:type="dcterms:W3CDTF">2024-05-05T15:02:13Z</dcterms:created>
  <dcterms:modified xsi:type="dcterms:W3CDTF">2024-05-05T16:28:09Z</dcterms:modified>
</cp:coreProperties>
</file>