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8" r:id="rId5"/>
    <p:sldId id="287" r:id="rId6"/>
    <p:sldId id="269" r:id="rId7"/>
    <p:sldId id="288" r:id="rId8"/>
    <p:sldId id="289" r:id="rId9"/>
    <p:sldId id="290" r:id="rId10"/>
    <p:sldId id="291" r:id="rId11"/>
    <p:sldId id="270" r:id="rId12"/>
    <p:sldId id="271" r:id="rId13"/>
    <p:sldId id="272" r:id="rId14"/>
    <p:sldId id="273" r:id="rId15"/>
    <p:sldId id="286" r:id="rId16"/>
    <p:sldId id="292" r:id="rId17"/>
    <p:sldId id="29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68"/>
            <p14:sldId id="287"/>
            <p14:sldId id="269"/>
            <p14:sldId id="288"/>
            <p14:sldId id="289"/>
            <p14:sldId id="290"/>
            <p14:sldId id="291"/>
            <p14:sldId id="270"/>
            <p14:sldId id="271"/>
            <p14:sldId id="272"/>
            <p14:sldId id="273"/>
            <p14:sldId id="286"/>
            <p14:sldId id="292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35"/>
  </p:normalViewPr>
  <p:slideViewPr>
    <p:cSldViewPr snapToGrid="0">
      <p:cViewPr varScale="1">
        <p:scale>
          <a:sx n="105" d="100"/>
          <a:sy n="105" d="100"/>
        </p:scale>
        <p:origin x="9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Building_blocks/The_box_mode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Introduction to CSS Box Model, Borders, and Variables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Box-Shadow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Result</a:t>
            </a:r>
            <a:r>
              <a:rPr lang="en-GB" dirty="0"/>
              <a:t>: A grey box with a shadow that offsets by 10px on both axes, with a 20px blur.</a:t>
            </a:r>
          </a:p>
        </p:txBody>
      </p:sp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0E9FC06-F0E3-4B55-EF71-7DC00DC3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47" y="2438400"/>
            <a:ext cx="5537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Variables (Custom Properties)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Variables</a:t>
            </a:r>
            <a:r>
              <a:rPr lang="en-GB" dirty="0"/>
              <a:t> allow you to store values in variables for reuse throughout your stylesheet.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Benefits</a:t>
            </a:r>
            <a:r>
              <a:rPr lang="en-GB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Centralized management of values (</a:t>
            </a:r>
            <a:r>
              <a:rPr lang="en-GB" dirty="0" err="1"/>
              <a:t>colors</a:t>
            </a:r>
            <a:r>
              <a:rPr lang="en-GB" dirty="0"/>
              <a:t>, spacing,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Easier to implement changes across large stylesheets.</a:t>
            </a:r>
          </a:p>
        </p:txBody>
      </p:sp>
      <p:pic>
        <p:nvPicPr>
          <p:cNvPr id="5" name="Picture 4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DF245950-E68F-5139-0C84-B802EE91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47" y="3028526"/>
            <a:ext cx="4800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9261-0C97-8F90-F7B6-2CD5792C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0AF-5990-70B1-58F9-E3332586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CSS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31EB-1B50-165B-0B73-0B2D042E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Variables are defined in the :root selector (global scope).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Accessed using var(--variable-name).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2AD9E57-F3B3-F9A2-D950-61351065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93" y="2590376"/>
            <a:ext cx="4826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F3D2-57FA-9D9A-84FE-111C9130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788-3185-7460-201B-93B4EC9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Example: Dark Mode with CSS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9E83-EACF-F58B-94A7-03D5F409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8961392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CSS variables to easily switch themes:</a:t>
            </a:r>
            <a:endParaRPr lang="en-GB" b="1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2FBDFF-43F5-97B0-128C-733EB1C3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6973"/>
            <a:ext cx="5664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1F1-06BB-83CA-6226-730188A3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5C1-93AA-38ED-C5F9-476A4B9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807-19B6-37BA-F15B-0E23A7DF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Theming and Design Consistency</a:t>
            </a:r>
            <a:r>
              <a:rPr lang="en-GB" b="1" dirty="0"/>
              <a:t>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CSS variables are ideal for defining </a:t>
            </a:r>
            <a:r>
              <a:rPr lang="en-GB" dirty="0" err="1"/>
              <a:t>colors</a:t>
            </a:r>
            <a:r>
              <a:rPr lang="en-GB" dirty="0"/>
              <a:t>, fonts, spacing, and other design properties in one place.</a:t>
            </a:r>
          </a:p>
          <a:p>
            <a:pPr marL="0" indent="0">
              <a:buNone/>
            </a:pPr>
            <a:r>
              <a:rPr lang="en-GB" dirty="0"/>
              <a:t> This ensures consistency across a website or app. For example, if you define a primary </a:t>
            </a:r>
            <a:r>
              <a:rPr lang="en-GB" dirty="0" err="1"/>
              <a:t>color</a:t>
            </a:r>
            <a:r>
              <a:rPr lang="en-GB" dirty="0"/>
              <a:t> as a </a:t>
            </a:r>
          </a:p>
          <a:p>
            <a:pPr marL="0" indent="0">
              <a:buNone/>
            </a:pPr>
            <a:r>
              <a:rPr lang="en-GB" dirty="0"/>
              <a:t>variable, updating it in one location will automatically apply the change everywhere it's used.</a:t>
            </a:r>
          </a:p>
        </p:txBody>
      </p:sp>
    </p:spTree>
    <p:extLst>
      <p:ext uri="{BB962C8B-B14F-4D97-AF65-F5344CB8AC3E}">
        <p14:creationId xmlns:p14="http://schemas.microsoft.com/office/powerpoint/2010/main" val="28045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Box Model</a:t>
            </a:r>
          </a:p>
          <a:p>
            <a:r>
              <a:rPr lang="en-GB" dirty="0"/>
              <a:t>The </a:t>
            </a:r>
            <a:r>
              <a:rPr lang="en-GB" b="1" dirty="0"/>
              <a:t>Box Model</a:t>
            </a:r>
            <a:r>
              <a:rPr lang="en-GB" dirty="0"/>
              <a:t> defines how elements are structured on a webpage. Every element is essentially a box made up of four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Content</a:t>
            </a:r>
            <a:r>
              <a:rPr lang="en-GB" dirty="0"/>
              <a:t>: The actual content inside the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Padding</a:t>
            </a:r>
            <a:r>
              <a:rPr lang="en-GB" dirty="0"/>
              <a:t>: Space between the content and the border.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</a:t>
            </a:r>
            <a:r>
              <a:rPr lang="en-GB" dirty="0"/>
              <a:t>: The edge surrounding the padding.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Margin</a:t>
            </a:r>
            <a:r>
              <a:rPr lang="en-GB" dirty="0"/>
              <a:t>: Space outside the border, separating the element from others.</a:t>
            </a:r>
          </a:p>
          <a:p>
            <a:r>
              <a:rPr lang="en-GB" dirty="0"/>
              <a:t>We learned how to use properties like padding, border, and margin to control the layout and spacing of elements.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CSS Box Model: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https://developer.mozilla.org/en-US/docs/Learn/CSS/Building_blocks/The_box_model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CSS-Tricks – CSS Box Model: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/the-css-box-model/</a:t>
            </a:r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 Styling</a:t>
            </a:r>
          </a:p>
          <a:p>
            <a:r>
              <a:rPr lang="en-GB" dirty="0"/>
              <a:t>We explored different ways to style borders in CSS. Key properties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border-width: Sets the thickness of the border.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border-style: Defines the type of border (e.g., solid, dashed, dotted).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Sets the </a:t>
            </a:r>
            <a:r>
              <a:rPr lang="en-GB" dirty="0" err="1"/>
              <a:t>color</a:t>
            </a:r>
            <a:r>
              <a:rPr lang="en-GB" dirty="0"/>
              <a:t> of the border.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Border Styling: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https://developer.mozilla.org/en-US/docs/Web/CSS/border-style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CSS-Tricks – Border Styling: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/almanac/properties/b/border/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B028A-5797-B120-49CF-20F33A94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D87B-4A6B-E81E-479E-042DFC91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07C6-2CAD-27EF-E5A9-5F8F532CF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CSS Variables, also known as custom properties, allow you to define reusable values in your stylesheets.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helps maintain consistency and makes future changes easier.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1D00DB-8B96-EF76-7E22-924388490DD4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CSS Variables: </a:t>
            </a:r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-US/docs/Web/CSS/</a:t>
            </a:r>
            <a:r>
              <a:rPr lang="en-GB" dirty="0" err="1"/>
              <a:t>Using_CSS_custom_properties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CSS-Tricks – CSS Variables: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/a-complete-guide-to-custom-properties/</a:t>
            </a:r>
          </a:p>
        </p:txBody>
      </p:sp>
    </p:spTree>
    <p:extLst>
      <p:ext uri="{BB962C8B-B14F-4D97-AF65-F5344CB8AC3E}">
        <p14:creationId xmlns:p14="http://schemas.microsoft.com/office/powerpoint/2010/main" val="285575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CSS Box Model, Borders,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 CSS Box Model, CSS Borders, border-radius, Box-shadow, CSS Variables and Examples and Real-World Use Cases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4DB9439-BBF3-8EEC-8DC8-3DA4D96E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93" y="2870200"/>
            <a:ext cx="5816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Definition: </a:t>
            </a:r>
            <a:r>
              <a:rPr lang="en-GB" b="1" dirty="0"/>
              <a:t>The CSS Box Model</a:t>
            </a:r>
            <a:r>
              <a:rPr lang="en-GB" dirty="0"/>
              <a:t> is a fundamental concept for understanding how elements are structured and rendered in the browser..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Content</a:t>
            </a:r>
            <a:r>
              <a:rPr lang="en-GB" dirty="0"/>
              <a:t>: The actual content (text, images,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Padding</a:t>
            </a:r>
            <a:r>
              <a:rPr lang="en-GB" dirty="0"/>
              <a:t>: Space between the content and the border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Border</a:t>
            </a:r>
            <a:r>
              <a:rPr lang="en-GB" dirty="0"/>
              <a:t>: The line surrounding the padding (optional)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Margin</a:t>
            </a:r>
            <a:r>
              <a:rPr lang="en-GB" dirty="0"/>
              <a:t>: Space outside the border that separates elements from others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Box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Content</a:t>
            </a:r>
            <a:r>
              <a:rPr lang="en-GB" dirty="0"/>
              <a:t>: 200px 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Padding</a:t>
            </a:r>
            <a:r>
              <a:rPr lang="en-GB" dirty="0"/>
              <a:t>: 20px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</a:t>
            </a:r>
            <a:r>
              <a:rPr lang="en-GB" dirty="0"/>
              <a:t>: 5px solid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Margin</a:t>
            </a:r>
            <a:r>
              <a:rPr lang="en-GB" dirty="0"/>
              <a:t>: 10px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Total width</a:t>
            </a:r>
            <a:r>
              <a:rPr lang="en-GB" dirty="0"/>
              <a:t>: width + padding + border + margin = 200 + 20 + 5 + 10 = 235px</a:t>
            </a:r>
          </a:p>
        </p:txBody>
      </p:sp>
      <p:pic>
        <p:nvPicPr>
          <p:cNvPr id="8" name="Picture 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FA249FC7-D879-0457-3BF2-95CC4CA0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08" y="2426935"/>
            <a:ext cx="7429711" cy="1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Borders: Basic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Borders define the edges of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Properties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border-width: Specifies the thickness (e.g., 2px)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border-style: Defines the style (e.g., solid, dashed, dotted)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Sets the </a:t>
            </a:r>
            <a:r>
              <a:rPr lang="en-GB" dirty="0" err="1"/>
              <a:t>color</a:t>
            </a:r>
            <a:r>
              <a:rPr lang="en-GB" dirty="0"/>
              <a:t> (e.g., red, #333)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Borders can be applied to each side (border-top, border-right, etc.) or as shorthand.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Selectors: Universal, Element, Class, and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Result:</a:t>
            </a:r>
            <a:r>
              <a:rPr lang="en-GB" dirty="0"/>
              <a:t> A blue solid border with 3px thickness.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Demo …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C39A08-AE76-FAEA-6C09-DA773552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95" y="2336800"/>
            <a:ext cx="3670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Border-radius</a:t>
            </a:r>
            <a:r>
              <a:rPr lang="en-GB" dirty="0"/>
              <a:t> rounds the corners of an element.</a:t>
            </a:r>
          </a:p>
          <a:p>
            <a:r>
              <a:rPr lang="en-GB" dirty="0"/>
              <a:t>Can be applied to individual corners (border-top-left-radius, etc.) or all corners.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Result:</a:t>
            </a:r>
            <a:r>
              <a:rPr lang="en-GB" dirty="0"/>
              <a:t> Rounded corners with a radius of 10px.</a:t>
            </a:r>
          </a:p>
        </p:txBody>
      </p:sp>
      <p:pic>
        <p:nvPicPr>
          <p:cNvPr id="6" name="Picture 5" descr="A black background with white and pink text&#10;&#10;Description automatically generated">
            <a:extLst>
              <a:ext uri="{FF2B5EF4-FFF2-40B4-BE49-F238E27FC236}">
                <a16:creationId xmlns:a16="http://schemas.microsoft.com/office/drawing/2014/main" id="{783BF16F-5C8B-C17F-8272-C57668B5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16" y="3942020"/>
            <a:ext cx="4368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Border-Radius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Result</a:t>
            </a:r>
            <a:r>
              <a:rPr lang="en-GB" dirty="0"/>
              <a:t>: A perfect circle if applied to a square element.</a:t>
            </a:r>
          </a:p>
          <a:p>
            <a:r>
              <a:rPr lang="en-GB" dirty="0"/>
              <a:t>Also possible to specify different radii for each corner (e.g., border-radius: 10px 20px 30px 40px;).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4946D0C-5272-0051-632E-17D705A6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49" y="2447703"/>
            <a:ext cx="3454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Box-Shadow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/>
          </a:bodyPr>
          <a:lstStyle/>
          <a:p>
            <a:r>
              <a:rPr lang="en-GB" dirty="0"/>
              <a:t>Adds a shadow to an element, creating a 3D effect.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Parameters</a:t>
            </a:r>
            <a:r>
              <a:rPr lang="en-GB" dirty="0"/>
              <a:t>: Horizontal offset (5px)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Vertical offset (5px)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Blur radius (15px)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Color</a:t>
            </a:r>
            <a:r>
              <a:rPr lang="en-GB" dirty="0"/>
              <a:t> (RGBA for transparency)</a:t>
            </a:r>
          </a:p>
          <a:p>
            <a:endParaRPr lang="en-GB" dirty="0"/>
          </a:p>
        </p:txBody>
      </p:sp>
      <p:pic>
        <p:nvPicPr>
          <p:cNvPr id="6" name="Picture 5" descr="A black background with pink and orange letters&#10;&#10;Description automatically generated">
            <a:extLst>
              <a:ext uri="{FF2B5EF4-FFF2-40B4-BE49-F238E27FC236}">
                <a16:creationId xmlns:a16="http://schemas.microsoft.com/office/drawing/2014/main" id="{0D0C4D70-B7B3-1AD7-0A20-9016F899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60" y="2744825"/>
            <a:ext cx="5575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1956</TotalTime>
  <Words>865</Words>
  <Application>Microsoft Macintosh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 2</vt:lpstr>
      <vt:lpstr>Dividend</vt:lpstr>
      <vt:lpstr>Introduction to CSS Box Model, Borders, and Variables</vt:lpstr>
      <vt:lpstr>Introduction to CSS Box Model, Borders, and Variables</vt:lpstr>
      <vt:lpstr>Introduction to CSS Box Model</vt:lpstr>
      <vt:lpstr>CSS Box Model Example</vt:lpstr>
      <vt:lpstr>CSS Borders: Basic Properties</vt:lpstr>
      <vt:lpstr>CSS Selectors: Universal, Element, Class, and ID</vt:lpstr>
      <vt:lpstr>CSS Border-Radius</vt:lpstr>
      <vt:lpstr>CSS Border-Radius Examples</vt:lpstr>
      <vt:lpstr>CSS Box-Shadow</vt:lpstr>
      <vt:lpstr>Box-Shadow Example</vt:lpstr>
      <vt:lpstr>CSS Variables (Custom Properties)</vt:lpstr>
      <vt:lpstr>Using CSS Variables</vt:lpstr>
      <vt:lpstr>Example: Dark Mode with CSS Variables</vt:lpstr>
      <vt:lpstr>Real world use cases</vt:lpstr>
      <vt:lpstr>Recap</vt:lpstr>
      <vt:lpstr>Recap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7</cp:revision>
  <dcterms:created xsi:type="dcterms:W3CDTF">2024-09-09T14:17:17Z</dcterms:created>
  <dcterms:modified xsi:type="dcterms:W3CDTF">2024-09-25T23:07:00Z</dcterms:modified>
</cp:coreProperties>
</file>