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94" r:id="rId5"/>
    <p:sldId id="295" r:id="rId6"/>
    <p:sldId id="296" r:id="rId7"/>
    <p:sldId id="268" r:id="rId8"/>
    <p:sldId id="287" r:id="rId9"/>
    <p:sldId id="269" r:id="rId10"/>
    <p:sldId id="288" r:id="rId11"/>
    <p:sldId id="289" r:id="rId12"/>
    <p:sldId id="290" r:id="rId13"/>
    <p:sldId id="291" r:id="rId14"/>
    <p:sldId id="270" r:id="rId15"/>
    <p:sldId id="28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68"/>
            <p14:sldId id="287"/>
            <p14:sldId id="269"/>
            <p14:sldId id="288"/>
            <p14:sldId id="289"/>
            <p14:sldId id="290"/>
            <p14:sldId id="291"/>
            <p14:sldId id="270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700"/>
  </p:normalViewPr>
  <p:slideViewPr>
    <p:cSldViewPr snapToGrid="0">
      <p:cViewPr varScale="1">
        <p:scale>
          <a:sx n="141" d="100"/>
          <a:sy n="141" d="100"/>
        </p:scale>
        <p:origin x="2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Advanced CSS Elements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CSS transitions allow smooth changes between styles when an element’s state changes.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With this example; when hovered, the button smoothly transitions to the new background </a:t>
            </a:r>
            <a:r>
              <a:rPr lang="en-GB" dirty="0" err="1"/>
              <a:t>color</a:t>
            </a:r>
            <a:r>
              <a:rPr lang="en-GB" dirty="0"/>
              <a:t> over 0.3 seconds.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16A03B3-CFC3-5FC7-CC7B-6FE814F9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30" y="2863426"/>
            <a:ext cx="4826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Transition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transition-property</a:t>
            </a:r>
            <a:r>
              <a:rPr lang="en-GB" dirty="0"/>
              <a:t>: The CSS property to animate (e.g., background-</a:t>
            </a:r>
            <a:r>
              <a:rPr lang="en-GB" dirty="0" err="1"/>
              <a:t>color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transition-duration</a:t>
            </a:r>
            <a:r>
              <a:rPr lang="en-GB" dirty="0"/>
              <a:t>: How long the transition lasts (e.g., 0.3s).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transition-timing-function</a:t>
            </a:r>
            <a:r>
              <a:rPr lang="en-GB" dirty="0"/>
              <a:t>: The speed curve (ease, linear,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transition-delay</a:t>
            </a:r>
            <a:r>
              <a:rPr lang="en-GB" dirty="0"/>
              <a:t>: Delay before the transition starts.</a:t>
            </a:r>
          </a:p>
        </p:txBody>
      </p:sp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CSS transform allows you to move, rotate, scale, and skew elements.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 this example, the element grows 20% larger when hovered.</a:t>
            </a:r>
          </a:p>
        </p:txBody>
      </p:sp>
      <p:pic>
        <p:nvPicPr>
          <p:cNvPr id="7" name="Picture 6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CAECA8B0-689E-858F-8A2F-C168DE0E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41" y="3219939"/>
            <a:ext cx="5631921" cy="22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Transform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scale(n)</a:t>
            </a:r>
            <a:r>
              <a:rPr lang="en-GB" dirty="0"/>
              <a:t>: Enlarges or shrinks the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rotate(</a:t>
            </a:r>
            <a:r>
              <a:rPr lang="en-GB" b="1" dirty="0" err="1"/>
              <a:t>deg</a:t>
            </a:r>
            <a:r>
              <a:rPr lang="en-GB" b="1" dirty="0"/>
              <a:t>)</a:t>
            </a:r>
            <a:r>
              <a:rPr lang="en-GB" dirty="0"/>
              <a:t>: Rotates the element by a specified degree.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translate(x, y)</a:t>
            </a:r>
            <a:r>
              <a:rPr lang="en-GB" dirty="0"/>
              <a:t>: Moves the element along the X and Y 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skew(x, y)</a:t>
            </a:r>
            <a:r>
              <a:rPr lang="en-GB" dirty="0"/>
              <a:t>: Skews the element along the X and Y axis.</a:t>
            </a:r>
          </a:p>
        </p:txBody>
      </p:sp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Combining Transitions and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can combine transitions with transforms for smooth animations.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 this example, the element rotates and scales when hovered, and the transition makes it smooth.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2A6809-24A5-7944-F068-37C66570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2969288"/>
            <a:ext cx="4356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0B1B-4EBE-BE4B-09A2-6A1383E37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CC6-8891-98B0-9F13-391426CF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EBB4-C419-F7FB-92D6-38F8C969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Positioning</a:t>
            </a:r>
            <a:r>
              <a:rPr lang="en-GB" dirty="0"/>
              <a:t>: Control where elements appear in relation to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Pseudo Elements and Classes</a:t>
            </a:r>
            <a:r>
              <a:rPr lang="en-GB" dirty="0"/>
              <a:t>: Style elements dynamically based on state or parts of the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Transitions and Transformations</a:t>
            </a:r>
            <a:r>
              <a:rPr lang="en-GB" dirty="0"/>
              <a:t>: Create smooth animations and dynamic effects with minimal effort.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AE4309-99A2-D47A-B9CF-8389550E7B39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CSS Box Model: </a:t>
            </a:r>
            <a:r>
              <a:rPr lang="en-GB" dirty="0"/>
              <a:t>https://</a:t>
            </a:r>
            <a:r>
              <a:rPr lang="en-GB" dirty="0" err="1"/>
              <a:t>developer.mozilla.org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-US/docs/Web/CSS/position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CSS-Tricks – CSS Box Model: </a:t>
            </a:r>
            <a:br>
              <a:rPr lang="en-GB" b="1" dirty="0"/>
            </a:br>
            <a:r>
              <a:rPr lang="en-GB" dirty="0"/>
              <a:t>https://</a:t>
            </a:r>
            <a:r>
              <a:rPr lang="en-GB" dirty="0" err="1"/>
              <a:t>developer.mozilla.org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-US/docs/Web/CSS/Pseudo-elements</a:t>
            </a:r>
          </a:p>
        </p:txBody>
      </p:sp>
    </p:spTree>
    <p:extLst>
      <p:ext uri="{BB962C8B-B14F-4D97-AF65-F5344CB8AC3E}">
        <p14:creationId xmlns:p14="http://schemas.microsoft.com/office/powerpoint/2010/main" val="252904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Advanced CSS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CSS position: Absolute, Fixed, Sticky, and Relative</a:t>
            </a:r>
          </a:p>
          <a:p>
            <a:pPr>
              <a:buFont typeface="+mj-lt"/>
              <a:buAutoNum type="arabicPeriod"/>
            </a:pPr>
            <a:r>
              <a:rPr lang="en-GB" dirty="0"/>
              <a:t>Pseudo Elements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Pseudo Classes</a:t>
            </a:r>
          </a:p>
          <a:p>
            <a:pPr>
              <a:buFont typeface="+mj-lt"/>
              <a:buAutoNum type="arabicPeriod"/>
            </a:pPr>
            <a:r>
              <a:rPr lang="en-GB" dirty="0"/>
              <a:t>Simple CSS Transitions and Transformations</a:t>
            </a:r>
          </a:p>
          <a:p>
            <a:endParaRPr lang="en-GB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06D4DA5-0F91-3A33-476A-4574FEC5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36" y="2121388"/>
            <a:ext cx="4606994" cy="37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Definition: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CSS position defines how an element is placed in relation to its normal document flow and its surrounding elements.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position: relative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Positions the element relative to its original (normal) position.</a:t>
            </a:r>
            <a:br>
              <a:rPr lang="en-GB" dirty="0"/>
            </a:br>
            <a:r>
              <a:rPr lang="en-GB" dirty="0"/>
              <a:t>Moves the element without affecting the layout of other elements.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3A940-121B-9AB5-D644-5A4E3779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2043"/>
            <a:ext cx="5641048" cy="22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position: absolute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position: absolute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element is positioned relative to its nearest positioned ancestor (other than static).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Removes the element from the normal document flow.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 this example, the box will be placed 50px from the top and 20px from the right of its container.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3C58219-4A92-DCC4-4A10-D5ADBBC3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10" y="2597150"/>
            <a:ext cx="4927521" cy="30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position: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position: fixed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Positioned relative to the browser window.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Remains in the same position even when scrolling.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Useful for sticky navigation bars or fixed headers.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BCCF754-9693-6F8A-065B-16C30A32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64" y="2546350"/>
            <a:ext cx="4300482" cy="31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position: sticky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position: sticky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Hybrid between relative and fixed positioning.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Element "sticks" to a defined position when scrolling until its containing block scrolls out of view.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Stays 10px from the top of the viewport when scrolling.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/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Example…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134D96AF-0EEF-6EDE-BB85-5319FCC9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8" y="2634825"/>
            <a:ext cx="4784253" cy="28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1E97-10AB-F856-18E3-D4D45315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7A3-818F-F823-B625-395048D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Pseudo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DB9-8954-5CDF-1F9B-C74EF387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use pseudo elements?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Decorative elements without adding extra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complex layouts and styles with minimal code.</a:t>
            </a:r>
          </a:p>
          <a:p>
            <a:r>
              <a:rPr lang="en-GB" b="1" dirty="0"/>
              <a:t>Example</a:t>
            </a:r>
            <a:r>
              <a:rPr lang="en-GB" dirty="0"/>
              <a:t>: Adding icons, quotes, or shapes with ::before and ::after.</a:t>
            </a:r>
          </a:p>
        </p:txBody>
      </p:sp>
      <p:pic>
        <p:nvPicPr>
          <p:cNvPr id="5" name="Picture 4" descr="A screen shot of a contact form&#10;&#10;Description automatically generated">
            <a:extLst>
              <a:ext uri="{FF2B5EF4-FFF2-40B4-BE49-F238E27FC236}">
                <a16:creationId xmlns:a16="http://schemas.microsoft.com/office/drawing/2014/main" id="{D05D9057-AB2A-7A2F-BF14-C678189D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48" y="1896126"/>
            <a:ext cx="4492790" cy="4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Pseudo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Pseudo classes target elements based on their state, position, or interaction with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:hover</a:t>
            </a:r>
            <a:r>
              <a:rPr lang="en-GB" dirty="0"/>
              <a:t>: Styles an element when the user hovers over it.</a:t>
            </a:r>
            <a:br>
              <a:rPr lang="en-GB" dirty="0"/>
            </a:br>
            <a:r>
              <a:rPr lang="en-GB" b="1" dirty="0"/>
              <a:t>:focus</a:t>
            </a:r>
            <a:r>
              <a:rPr lang="en-GB" dirty="0"/>
              <a:t>: Styles an element when it has keyboard or mouse focus.</a:t>
            </a:r>
            <a:br>
              <a:rPr lang="en-GB" dirty="0"/>
            </a:br>
            <a:r>
              <a:rPr lang="en-GB" b="1" dirty="0"/>
              <a:t>:nth-child(n)</a:t>
            </a:r>
            <a:r>
              <a:rPr lang="en-GB" dirty="0"/>
              <a:t>: Targets the nth child of a parent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example changes the button background when hovered.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Example…</a:t>
            </a:r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701AE07B-7928-3DC3-64E8-21F34F5D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3182745"/>
            <a:ext cx="5286962" cy="19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Advanced Pseudo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:first-child</a:t>
            </a:r>
            <a:r>
              <a:rPr lang="en-GB" dirty="0"/>
              <a:t>: Targets the first child of a parent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:last-child</a:t>
            </a:r>
            <a:r>
              <a:rPr lang="en-GB" dirty="0"/>
              <a:t>: Targets the last child of a parent.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:not(selector)</a:t>
            </a:r>
            <a:r>
              <a:rPr lang="en-GB" dirty="0"/>
              <a:t>: Selects all elements that do not match the given selector.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This example selects all &lt;p&gt; elements that don’t have the highlight class.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85716F6-B0F7-0650-D80F-90FC00D8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79" y="2811649"/>
            <a:ext cx="5253128" cy="24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155</TotalTime>
  <Words>723</Words>
  <Application>Microsoft Macintosh PowerPoint</Application>
  <PresentationFormat>Widescreen</PresentationFormat>
  <Paragraphs>66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 2</vt:lpstr>
      <vt:lpstr>Dividend</vt:lpstr>
      <vt:lpstr>Advanced CSS Elements</vt:lpstr>
      <vt:lpstr>Advanced CSS Elements</vt:lpstr>
      <vt:lpstr>CSS position</vt:lpstr>
      <vt:lpstr>position: absolute</vt:lpstr>
      <vt:lpstr>position: fixed</vt:lpstr>
      <vt:lpstr>position: sticky</vt:lpstr>
      <vt:lpstr>Pseudo Elements</vt:lpstr>
      <vt:lpstr>Pseudo Classes</vt:lpstr>
      <vt:lpstr>Advanced Pseudo Classes</vt:lpstr>
      <vt:lpstr>CSS Transitions</vt:lpstr>
      <vt:lpstr>CSS Transition Properties</vt:lpstr>
      <vt:lpstr>CSS Transformations</vt:lpstr>
      <vt:lpstr>Common Transform Functions</vt:lpstr>
      <vt:lpstr>Combining Transitions and Transforms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8</cp:revision>
  <dcterms:created xsi:type="dcterms:W3CDTF">2024-09-09T14:17:17Z</dcterms:created>
  <dcterms:modified xsi:type="dcterms:W3CDTF">2024-09-29T11:36:43Z</dcterms:modified>
</cp:coreProperties>
</file>