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8" r:id="rId5"/>
    <p:sldId id="287" r:id="rId6"/>
    <p:sldId id="269" r:id="rId7"/>
    <p:sldId id="288" r:id="rId8"/>
    <p:sldId id="289" r:id="rId9"/>
    <p:sldId id="290" r:id="rId10"/>
    <p:sldId id="291" r:id="rId11"/>
    <p:sldId id="270" r:id="rId12"/>
    <p:sldId id="271" r:id="rId13"/>
    <p:sldId id="272" r:id="rId14"/>
    <p:sldId id="273" r:id="rId15"/>
    <p:sldId id="294" r:id="rId16"/>
    <p:sldId id="295" r:id="rId17"/>
    <p:sldId id="286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68"/>
            <p14:sldId id="287"/>
            <p14:sldId id="269"/>
            <p14:sldId id="288"/>
            <p14:sldId id="289"/>
            <p14:sldId id="290"/>
            <p14:sldId id="291"/>
            <p14:sldId id="270"/>
            <p14:sldId id="271"/>
            <p14:sldId id="272"/>
            <p14:sldId id="273"/>
            <p14:sldId id="294"/>
            <p14:sldId id="295"/>
            <p14:sldId id="28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94658"/>
  </p:normalViewPr>
  <p:slideViewPr>
    <p:cSldViewPr snapToGrid="0">
      <p:cViewPr varScale="1">
        <p:scale>
          <a:sx n="120" d="100"/>
          <a:sy n="120" d="100"/>
        </p:scale>
        <p:origin x="9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9/29/24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9/29/24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Flexbox and Git Collaboration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6B9A-ABDC-0646-AAB3-D95CB0D7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0F65-FFB5-59DE-10FF-D570C516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align-items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44A8-39AE-7F53-5419-E088EEDE2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align-items</a:t>
            </a:r>
            <a:r>
              <a:rPr lang="en-GB" dirty="0"/>
              <a:t> aligns items along the cross axis (perpendicular to the main axis).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flex-start: Align items to the top.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center</a:t>
            </a:r>
            <a:r>
              <a:rPr lang="en-GB" dirty="0"/>
              <a:t>: </a:t>
            </a:r>
            <a:r>
              <a:rPr lang="en-GB" dirty="0" err="1"/>
              <a:t>Center</a:t>
            </a:r>
            <a:r>
              <a:rPr lang="en-GB" dirty="0"/>
              <a:t> items vertically.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stretch: Items stretch to fill container.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288E7B1-F676-2FA9-AFB6-731A9E9ED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804258"/>
            <a:ext cx="4971493" cy="252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7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C85E-301A-0D27-5AB0-19EAFAA3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5162-6EF0-93AA-7FD1-CFE49C85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The Flex 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526B-814B-E7EB-A11D-D39780B7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Main Axis</a:t>
            </a:r>
            <a:r>
              <a:rPr lang="en-GB" dirty="0"/>
              <a:t>: Defined by flex-direction. Horizontal if row, vertical if column.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Cross Axis</a:t>
            </a:r>
            <a:r>
              <a:rPr lang="en-GB" dirty="0"/>
              <a:t>: Perpendicular to the main axis.</a:t>
            </a:r>
          </a:p>
          <a:p>
            <a:r>
              <a:rPr lang="en-GB" b="1" dirty="0"/>
              <a:t>Tip</a:t>
            </a:r>
            <a:r>
              <a:rPr lang="en-GB" dirty="0"/>
              <a:t>: Understanding the axes helps you control alignment using justify-content (main axis) and align-items (cross axis).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50054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99261-0C97-8F90-F7B6-2CD5792CC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D0AF-5990-70B1-58F9-E3332586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Git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31EB-1B50-165B-0B73-0B2D042EA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 enables team collaboration by allowing multiple people to work on the same project.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section covers branching, pull requests, and merging.</a:t>
            </a:r>
          </a:p>
        </p:txBody>
      </p:sp>
    </p:spTree>
    <p:extLst>
      <p:ext uri="{BB962C8B-B14F-4D97-AF65-F5344CB8AC3E}">
        <p14:creationId xmlns:p14="http://schemas.microsoft.com/office/powerpoint/2010/main" val="359631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8F3D2-57FA-9D9A-84FE-111C9130D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6788-3185-7460-201B-93B4EC91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9E83-EACF-F58B-94A7-03D5F409F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8961392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Why use branches?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Each developer can work on a feature without affecting the main codebase.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Avoids conflicts by isolating work.</a:t>
            </a:r>
          </a:p>
          <a:p>
            <a:r>
              <a:rPr lang="en-GB" b="1" dirty="0"/>
              <a:t>Creating a branch: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30059-4AAC-D983-3A5F-5A99D7466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5" y="5052646"/>
            <a:ext cx="3695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4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061F1-06BB-83CA-6226-730188A3D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D5C1-93AA-38ED-C5F9-476A4B92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Committing and Pushing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4807-19B6-37BA-F15B-0E23A7DFA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Once you’ve made changes, commit and push them to the remote repository.</a:t>
            </a:r>
          </a:p>
        </p:txBody>
      </p:sp>
      <p:pic>
        <p:nvPicPr>
          <p:cNvPr id="5" name="Picture 4" descr="A black background with green and white text&#10;&#10;Description automatically generated">
            <a:extLst>
              <a:ext uri="{FF2B5EF4-FFF2-40B4-BE49-F238E27FC236}">
                <a16:creationId xmlns:a16="http://schemas.microsoft.com/office/drawing/2014/main" id="{24AE0E79-7D1F-25B5-6541-41CA0F9A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545" y="3498426"/>
            <a:ext cx="4292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8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6B91C-C576-55A1-12F3-85CE6844F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7BE9-23FE-B139-298D-D5A9A5E2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Pull Requests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7576-51D7-B126-1A81-0DC2D0061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A </a:t>
            </a:r>
            <a:r>
              <a:rPr lang="en-GB" b="1" dirty="0"/>
              <a:t>pull request (PR)</a:t>
            </a:r>
            <a:r>
              <a:rPr lang="en-GB" dirty="0"/>
              <a:t> is how changes from a feature branch get reviewed and merged into the main branch.</a:t>
            </a:r>
          </a:p>
          <a:p>
            <a:r>
              <a:rPr lang="en-GB" b="1" dirty="0"/>
              <a:t>Pull Request Steps: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Push your branch to GitHub.</a:t>
            </a:r>
          </a:p>
          <a:p>
            <a:pPr>
              <a:buFont typeface="+mj-lt"/>
              <a:buAutoNum type="arabicPeriod"/>
            </a:pPr>
            <a:r>
              <a:rPr lang="en-GB" dirty="0"/>
              <a:t>Open a pull request for review.</a:t>
            </a:r>
          </a:p>
          <a:p>
            <a:pPr>
              <a:buFont typeface="+mj-lt"/>
              <a:buAutoNum type="arabicPeriod"/>
            </a:pPr>
            <a:r>
              <a:rPr lang="en-GB" dirty="0"/>
              <a:t>Once approved, merge the branch.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C779F-DF24-1885-4B0F-2E6447EF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19" y="3661019"/>
            <a:ext cx="3162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67145-3F2B-B149-CCBA-576D4A40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A438-7FFB-2A39-BAB5-D412DCB16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Branch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E92B-1A35-4BA3-4F6F-0938DAEA3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After merging, delete the old branch to keep the repository clean.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E4FFE-9435-DC43-53B1-3B7EDC1E3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399" y="3771476"/>
            <a:ext cx="34036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2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60B1B-4EBE-BE4B-09A2-6A1383E37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0CC6-8891-98B0-9F13-391426CF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EBB4-C419-F7FB-92D6-38F8C969D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Wireframing</a:t>
            </a:r>
            <a:r>
              <a:rPr lang="en-GB" dirty="0"/>
              <a:t> helps plan your website's layout.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Flexbox</a:t>
            </a:r>
            <a:r>
              <a:rPr lang="en-GB" dirty="0"/>
              <a:t> provides a powerful, flexible layout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CSS transitions and transformations</a:t>
            </a:r>
            <a:r>
              <a:rPr lang="en-GB" dirty="0"/>
              <a:t> bring subtle animations and effects.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Git collaboration</a:t>
            </a:r>
            <a:r>
              <a:rPr lang="en-GB" dirty="0"/>
              <a:t> ensures smooth teamwork through branches and pull requests.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AE4309-99A2-D47A-B9CF-8389550E7B39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Website Wireframe Beginner's Guide</a:t>
            </a:r>
            <a:r>
              <a:rPr lang="en-GB" dirty="0"/>
              <a:t>: https://</a:t>
            </a:r>
            <a:r>
              <a:rPr lang="en-GB" dirty="0" err="1"/>
              <a:t>blog.hubspot.com</a:t>
            </a:r>
            <a:r>
              <a:rPr lang="en-GB" dirty="0"/>
              <a:t>/website/website-wireframe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CSS Tricks: A Complete Guide to Flexbox: </a:t>
            </a:r>
            <a:br>
              <a:rPr lang="en-GB" b="1" dirty="0"/>
            </a:b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https://css-tricks.com/snippets/css/a-guide-to-flexbox/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Git Branches in a Nutshell</a:t>
            </a:r>
            <a:br>
              <a:rPr lang="en-GB" b="1" dirty="0"/>
            </a:br>
            <a:r>
              <a:rPr lang="en-GB" dirty="0"/>
              <a:t>https://git-</a:t>
            </a:r>
            <a:r>
              <a:rPr lang="en-GB" dirty="0" err="1"/>
              <a:t>scm.com</a:t>
            </a:r>
            <a:r>
              <a:rPr lang="en-GB" dirty="0"/>
              <a:t>/book/</a:t>
            </a:r>
            <a:r>
              <a:rPr lang="en-GB" dirty="0" err="1"/>
              <a:t>en</a:t>
            </a:r>
            <a:r>
              <a:rPr lang="en-GB" dirty="0"/>
              <a:t>/v2/Git-Branching-Branches-in-a-Nutshell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04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Flexbox and Git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</a:p>
          <a:p>
            <a:r>
              <a:rPr lang="en-GB" dirty="0"/>
              <a:t>Wireframing and layout planning using Microsoft Excel or Google Sheets.</a:t>
            </a:r>
          </a:p>
          <a:p>
            <a:r>
              <a:rPr lang="en-GB" dirty="0"/>
              <a:t>Flexbox fundamentals: display: flex, flex-direction, and flex-wrap.</a:t>
            </a:r>
          </a:p>
          <a:p>
            <a:r>
              <a:rPr lang="en-GB" dirty="0"/>
              <a:t>Flexbox alignment: justify-content, align-items, and understanding the flex axis.</a:t>
            </a:r>
          </a:p>
          <a:p>
            <a:r>
              <a:rPr lang="en-GB" dirty="0"/>
              <a:t>Git collaboration using branches and pull requests.</a:t>
            </a:r>
          </a:p>
          <a:p>
            <a:endParaRPr lang="en-GB" dirty="0"/>
          </a:p>
        </p:txBody>
      </p:sp>
      <p:pic>
        <p:nvPicPr>
          <p:cNvPr id="5" name="Picture 4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AEDF6EDA-0927-03B0-14F2-67BCD83E4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258" y="2046231"/>
            <a:ext cx="4495948" cy="444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Wireframing and Layout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Definition: Wireframing is an essential step in designing the structure of your website before diving into code.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This gives you a visual blueprint of where elements will be placed and how they will be grouped.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06F104-1882-BB14-44DD-BA33CFFC0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9" y="2005265"/>
            <a:ext cx="5145000" cy="44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31E97-10AB-F856-18E3-D4D45315D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A7A3-818F-F823-B625-395048D0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Tools for Wireframing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3DB9-8954-5CDF-1F9B-C74EF3878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92500" lnSpcReduction="20000"/>
          </a:bodyPr>
          <a:lstStyle/>
          <a:p>
            <a:r>
              <a:rPr lang="en-GB" b="1" dirty="0"/>
              <a:t>Why use tools like Microsoft Excel or Google Sheets?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Simple, grid-based layout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Easy to modify and collaborate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Quick to set up without learning new design software.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Example: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Create a 3x3 grid to represent the website structure.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Plan for a header, content sections, and footer.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3951C3-06FC-E367-221F-731E8665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566" y="1892597"/>
            <a:ext cx="5520583" cy="484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4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Flexbox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Flexbox is a powerful tool for creating responsive layouts.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allows you to align elements dynamically across different screen sizes.</a:t>
            </a:r>
          </a:p>
        </p:txBody>
      </p:sp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display: flex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display: flex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display: flex</a:t>
            </a:r>
            <a:r>
              <a:rPr lang="en-GB" dirty="0"/>
              <a:t> turns a container into a Flexbox container. </a:t>
            </a:r>
          </a:p>
          <a:p>
            <a:r>
              <a:rPr lang="en-GB" dirty="0"/>
              <a:t>This affects how its child elements are laid out.</a:t>
            </a:r>
          </a:p>
          <a:p>
            <a:r>
              <a:rPr lang="en-GB" dirty="0"/>
              <a:t>Items inside .container will now follow Flexbox rules for alignment and positioning.</a:t>
            </a:r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44361A8-02F1-1395-35B2-03257F0B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9" y="2562003"/>
            <a:ext cx="5162827" cy="29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flex-direction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flex-direction:</a:t>
            </a:r>
            <a:br>
              <a:rPr lang="en-GB" dirty="0"/>
            </a:br>
            <a:r>
              <a:rPr lang="en-GB" dirty="0"/>
              <a:t>defines the direction in which the flex items are placed in the flex container.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row (default): Horizontal layout.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column: Vertical layout.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row-reverse: Reverses the order of items horizontally.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column-reverse: Reverses the order of items vertically.</a:t>
            </a:r>
          </a:p>
          <a:p>
            <a:r>
              <a:rPr lang="en-GB" b="1" dirty="0"/>
              <a:t>Example: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51055000-A0AD-F154-E4C7-B56F5D2B0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83" y="2524347"/>
            <a:ext cx="5786387" cy="27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flex-wrap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By default, Flexbox tries to fit items on a single line. 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flex-wrap</a:t>
            </a:r>
            <a:r>
              <a:rPr lang="en-GB" dirty="0"/>
              <a:t> allows items to wrap onto multiple 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nowrap</a:t>
            </a:r>
            <a:r>
              <a:rPr lang="en-GB" dirty="0"/>
              <a:t>: All items stay on one 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wrap: Items will wrap to the next line if they overflow.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wrap-reverse: Items wrap in reverse order.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78956E6-AACB-0603-30C1-34B2D386D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9116"/>
            <a:ext cx="4932630" cy="305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Flexbox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justify-content</a:t>
            </a:r>
            <a:r>
              <a:rPr lang="en-GB" dirty="0"/>
              <a:t> aligns flex items along the main axis (horizontal if flex-direction: row, vertical if flex-direction: column).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flex-start: Align items to the start.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center</a:t>
            </a:r>
            <a:r>
              <a:rPr lang="en-GB" dirty="0"/>
              <a:t>: </a:t>
            </a:r>
            <a:r>
              <a:rPr lang="en-GB" dirty="0" err="1"/>
              <a:t>Center</a:t>
            </a:r>
            <a:r>
              <a:rPr lang="en-GB" dirty="0"/>
              <a:t>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space-between: Distribute items with space between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space-around: Space around items, with even margins.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E0A72D29-B956-2E4E-DD4B-12ED4FE5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83" y="2594773"/>
            <a:ext cx="5806155" cy="271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157</TotalTime>
  <Words>739</Words>
  <Application>Microsoft Macintosh PowerPoint</Application>
  <PresentationFormat>Widescreen</PresentationFormat>
  <Paragraphs>79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 2</vt:lpstr>
      <vt:lpstr>Dividend</vt:lpstr>
      <vt:lpstr>Flexbox and Git Collaboration</vt:lpstr>
      <vt:lpstr>Flexbox and Git Collaboration</vt:lpstr>
      <vt:lpstr>Wireframing and Layout Planning</vt:lpstr>
      <vt:lpstr>Tools for Wireframing</vt:lpstr>
      <vt:lpstr>Flexbox Basics</vt:lpstr>
      <vt:lpstr>display: flex</vt:lpstr>
      <vt:lpstr>flex-direction</vt:lpstr>
      <vt:lpstr>flex-wrap</vt:lpstr>
      <vt:lpstr>Flexbox Alignment</vt:lpstr>
      <vt:lpstr>align-items</vt:lpstr>
      <vt:lpstr>The Flex Axis</vt:lpstr>
      <vt:lpstr>Git Collaboration</vt:lpstr>
      <vt:lpstr>Git Branching</vt:lpstr>
      <vt:lpstr>Committing and Pushing Changes</vt:lpstr>
      <vt:lpstr>Pull Requests and Merging</vt:lpstr>
      <vt:lpstr>Branch Cleanup</vt:lpstr>
      <vt:lpstr>Recap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8</cp:revision>
  <dcterms:created xsi:type="dcterms:W3CDTF">2024-09-09T14:17:17Z</dcterms:created>
  <dcterms:modified xsi:type="dcterms:W3CDTF">2024-09-29T15:14:26Z</dcterms:modified>
</cp:coreProperties>
</file>