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6" d="100"/>
          <a:sy n="86" d="100"/>
        </p:scale>
        <p:origin x="4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6" name="Footer Placeholder 5">
            <a:extLst>
              <a:ext uri="{FF2B5EF4-FFF2-40B4-BE49-F238E27FC236}">
                <a16:creationId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8" name="Footer Placeholder 7">
            <a:extLst>
              <a:ext uri="{FF2B5EF4-FFF2-40B4-BE49-F238E27FC236}">
                <a16:creationId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4" name="Footer Placeholder 3">
            <a:extLst>
              <a:ext uri="{FF2B5EF4-FFF2-40B4-BE49-F238E27FC236}">
                <a16:creationId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3" name="Footer Placeholder 2">
            <a:extLst>
              <a:ext uri="{FF2B5EF4-FFF2-40B4-BE49-F238E27FC236}">
                <a16:creationId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6" name="Footer Placeholder 5">
            <a:extLst>
              <a:ext uri="{FF2B5EF4-FFF2-40B4-BE49-F238E27FC236}">
                <a16:creationId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t>1/10/2020</a:t>
            </a:fld>
            <a:endParaRPr lang="en-US"/>
          </a:p>
        </p:txBody>
      </p:sp>
      <p:sp>
        <p:nvSpPr>
          <p:cNvPr id="6" name="Footer Placeholder 5">
            <a:extLst>
              <a:ext uri="{FF2B5EF4-FFF2-40B4-BE49-F238E27FC236}">
                <a16:creationId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t>1/10/2020</a:t>
            </a:fld>
            <a:endParaRPr lang="en-US"/>
          </a:p>
        </p:txBody>
      </p:sp>
      <p:sp>
        <p:nvSpPr>
          <p:cNvPr id="5" name="Footer Placeholder 4">
            <a:extLst>
              <a:ext uri="{FF2B5EF4-FFF2-40B4-BE49-F238E27FC236}">
                <a16:creationId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t>‹#›</a:t>
            </a:fld>
            <a:endParaRPr lang="en-US"/>
          </a:p>
        </p:txBody>
      </p:sp>
    </p:spTree>
    <p:extLst>
      <p:ext uri="{BB962C8B-B14F-4D97-AF65-F5344CB8AC3E}">
        <p14:creationId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48154" y="1641231"/>
            <a:ext cx="9718430" cy="39741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790564" y="2434026"/>
            <a:ext cx="9191113" cy="2388531"/>
          </a:xfrm>
        </p:spPr>
        <p:txBody>
          <a:bodyPr>
            <a:normAutofit fontScale="90000"/>
          </a:bodyPr>
          <a:lstStyle/>
          <a:p>
            <a:r>
              <a:rPr lang="en-US" sz="2400" dirty="0"/>
              <a:t>                                       Idea/Approach Details</a:t>
            </a:r>
            <a:br>
              <a:rPr lang="en-US" sz="2400" dirty="0"/>
            </a:br>
            <a:br>
              <a:rPr lang="en-US" sz="2400" dirty="0"/>
            </a:br>
            <a:r>
              <a:rPr lang="en-US" sz="2400" dirty="0"/>
              <a:t>Ministry/ Organization name: Bureau of Police Research &amp; Development   </a:t>
            </a:r>
            <a:br>
              <a:rPr lang="en-US" sz="2400" dirty="0"/>
            </a:br>
            <a:r>
              <a:rPr lang="en-US" sz="2400" dirty="0"/>
              <a:t>Problem Statement : Interactive map application for real time crime reporting</a:t>
            </a:r>
            <a:br>
              <a:rPr lang="en-US" sz="2400" dirty="0"/>
            </a:br>
            <a:r>
              <a:rPr lang="en-US" sz="2400" dirty="0"/>
              <a:t>Team Name : </a:t>
            </a:r>
            <a:br>
              <a:rPr lang="en-US" sz="2400" dirty="0"/>
            </a:br>
            <a:r>
              <a:rPr lang="en-US" sz="2400" dirty="0"/>
              <a:t>Team Leader Name : Wani Bhavesh Gajendra			</a:t>
            </a:r>
            <a:br>
              <a:rPr lang="en-US" sz="2400" dirty="0"/>
            </a:br>
            <a:r>
              <a:rPr lang="en-US" sz="2400" dirty="0"/>
              <a:t>College Code : </a:t>
            </a:r>
          </a:p>
        </p:txBody>
      </p:sp>
    </p:spTree>
    <p:extLst>
      <p:ext uri="{BB962C8B-B14F-4D97-AF65-F5344CB8AC3E}">
        <p14:creationId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5219" y="954093"/>
            <a:ext cx="9738804" cy="37954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lang="en-US" sz="2800" dirty="0">
                <a:solidFill>
                  <a:prstClr val="black"/>
                </a:solidFill>
              </a:rPr>
              <a:t>Our Idea is to develop an android app for real time crime or emergency cases reporting. Reporting include sharing of location, information and video clip of an incident. Alert of this incident will be shown to the nearest logged-in police squad. Once the police squad accept the alert, a route to the incident will be displayed. If in case the police squad reject the alert, that alert will be passed to next nearest logged-in police squad.  </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ed Rectangle 7"/>
          <p:cNvSpPr/>
          <p:nvPr/>
        </p:nvSpPr>
        <p:spPr>
          <a:xfrm>
            <a:off x="1145219" y="5033638"/>
            <a:ext cx="9738804" cy="14259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Android</a:t>
            </a:r>
            <a:r>
              <a:rPr lang="en-US" sz="2800" dirty="0">
                <a:solidFill>
                  <a:prstClr val="black"/>
                </a:solidFill>
              </a:rPr>
              <a:t>, Firebase, Google maps , </a:t>
            </a:r>
            <a:r>
              <a:rPr kumimoji="0" lang="en-US" sz="2800" b="0" i="0" u="none" strike="noStrike" kern="1200" cap="none" spc="0" normalizeH="0" baseline="0" noProof="0" dirty="0">
                <a:ln>
                  <a:noFill/>
                </a:ln>
                <a:solidFill>
                  <a:prstClr val="black"/>
                </a:solidFill>
                <a:effectLst/>
                <a:uLnTx/>
                <a:uFillTx/>
                <a:latin typeface="Calibri"/>
                <a:ea typeface="+mn-ea"/>
                <a:cs typeface="+mn-cs"/>
              </a:rPr>
              <a:t>Java, php, MySQL &amp; xml</a:t>
            </a:r>
          </a:p>
        </p:txBody>
      </p:sp>
      <p:sp>
        <p:nvSpPr>
          <p:cNvPr id="5" name="Title 1">
            <a:extLst>
              <a:ext uri="{FF2B5EF4-FFF2-40B4-BE49-F238E27FC236}">
                <a16:creationId xmlns:a16="http://schemas.microsoft.com/office/drawing/2014/main" id="{0AF1099F-79BE-4956-80C6-449D3C7E947B}"/>
              </a:ext>
            </a:extLst>
          </p:cNvPr>
          <p:cNvSpPr>
            <a:spLocks noGrp="1"/>
          </p:cNvSpPr>
          <p:nvPr>
            <p:ph type="title"/>
          </p:nvPr>
        </p:nvSpPr>
        <p:spPr>
          <a:xfrm>
            <a:off x="387658" y="0"/>
            <a:ext cx="10972800" cy="1143000"/>
          </a:xfrm>
        </p:spPr>
        <p:txBody>
          <a:bodyPr/>
          <a:lstStyle/>
          <a:p>
            <a:r>
              <a:rPr lang="en-US" dirty="0"/>
              <a:t>Idea / Approach details</a:t>
            </a:r>
          </a:p>
        </p:txBody>
      </p:sp>
    </p:spTree>
    <p:extLst>
      <p:ext uri="{BB962C8B-B14F-4D97-AF65-F5344CB8AC3E}">
        <p14:creationId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 Approach details</a:t>
            </a:r>
          </a:p>
        </p:txBody>
      </p:sp>
      <p:sp>
        <p:nvSpPr>
          <p:cNvPr id="3" name="Rounded Rectangle 2"/>
          <p:cNvSpPr/>
          <p:nvPr/>
        </p:nvSpPr>
        <p:spPr>
          <a:xfrm>
            <a:off x="1136342" y="1408761"/>
            <a:ext cx="10076155" cy="268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Our app </a:t>
            </a:r>
            <a:r>
              <a:rPr lang="en-US" sz="2800" dirty="0">
                <a:solidFill>
                  <a:prstClr val="black"/>
                </a:solidFill>
                <a:latin typeface="Calibri"/>
              </a:rPr>
              <a:t>would be used for crime, emergencies like women harassment and accident reporting. Video clips sent by the user may be used as a proof for that incident. It will help the police squad to trace the actual route of an incident. As the nearest police squad will be alerted the help to the victims would be provided as soon as possible. </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ounded Rectangle 3"/>
          <p:cNvSpPr/>
          <p:nvPr/>
        </p:nvSpPr>
        <p:spPr>
          <a:xfrm>
            <a:off x="1136342" y="4518734"/>
            <a:ext cx="10076155" cy="2127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Internet, GPS must be ON and squads of police</a:t>
            </a:r>
            <a:r>
              <a:rPr lang="en-US" sz="2800" dirty="0">
                <a:solidFill>
                  <a:prstClr val="black"/>
                </a:solidFill>
                <a:latin typeface="Calibri"/>
              </a:rPr>
              <a:t> need to be formed</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1167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237</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Idea/Approach Details  Ministry/ Organization name: Bureau of Police Research &amp; Development    Problem Statement : Interactive map application for real time crime reporting Team Name :  Team Leader Name : Wani Bhavesh Gajendra    College Code : </vt:lpstr>
      <vt:lpstr>Idea / Approach details</vt:lpstr>
      <vt:lpstr>Idea / 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Bhavesh Wani</cp:lastModifiedBy>
  <cp:revision>12</cp:revision>
  <dcterms:created xsi:type="dcterms:W3CDTF">2019-12-18T09:24:53Z</dcterms:created>
  <dcterms:modified xsi:type="dcterms:W3CDTF">2020-01-10T07:34:50Z</dcterms:modified>
</cp:coreProperties>
</file>